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Lst>
  <p:notesMasterIdLst>
    <p:notesMasterId r:id="rId20"/>
  </p:notesMasterIdLst>
  <p:sldIdLst>
    <p:sldId id="256" r:id="rId2"/>
    <p:sldId id="258" r:id="rId3"/>
    <p:sldId id="260" r:id="rId4"/>
    <p:sldId id="261" r:id="rId5"/>
    <p:sldId id="264" r:id="rId6"/>
    <p:sldId id="307" r:id="rId7"/>
    <p:sldId id="322" r:id="rId8"/>
    <p:sldId id="313" r:id="rId9"/>
    <p:sldId id="323" r:id="rId10"/>
    <p:sldId id="324" r:id="rId11"/>
    <p:sldId id="316" r:id="rId12"/>
    <p:sldId id="268" r:id="rId13"/>
    <p:sldId id="317" r:id="rId14"/>
    <p:sldId id="270" r:id="rId15"/>
    <p:sldId id="318" r:id="rId16"/>
    <p:sldId id="321" r:id="rId17"/>
    <p:sldId id="319" r:id="rId18"/>
    <p:sldId id="325" r:id="rId19"/>
  </p:sldIdLst>
  <p:sldSz cx="9144000" cy="5143500" type="screen16x9"/>
  <p:notesSz cx="6858000" cy="9144000"/>
  <p:embeddedFontLst>
    <p:embeddedFont>
      <p:font typeface="Bebas Neue" panose="020B0604020202020204" charset="0"/>
      <p:regular r:id="rId21"/>
    </p:embeddedFont>
    <p:embeddedFont>
      <p:font typeface="DM Sans" panose="020B0604020202020204" charset="0"/>
      <p:regular r:id="rId22"/>
      <p:bold r:id="rId23"/>
      <p:italic r:id="rId24"/>
      <p:boldItalic r:id="rId25"/>
    </p:embeddedFont>
    <p:embeddedFont>
      <p:font typeface="Inter" panose="020B0604020202020204" charset="0"/>
      <p:regular r:id="rId26"/>
      <p:bold r:id="rId27"/>
    </p:embeddedFont>
    <p:embeddedFont>
      <p:font typeface="Josefin Sans Light" pitchFamily="2" charset="0"/>
      <p:regular r:id="rId28"/>
      <p:italic r:id="rId29"/>
    </p:embeddedFont>
    <p:embeddedFont>
      <p:font typeface="Montserrat" panose="00000500000000000000" pitchFamily="2" charset="0"/>
      <p:regular r:id="rId30"/>
      <p:bold r:id="rId31"/>
      <p:italic r:id="rId32"/>
      <p:boldItalic r:id="rId33"/>
    </p:embeddedFont>
    <p:embeddedFont>
      <p:font typeface="Nunito Light" pitchFamily="2" charset="0"/>
      <p:regular r:id="rId34"/>
      <p:italic r:id="rId35"/>
    </p:embeddedFont>
    <p:embeddedFont>
      <p:font typeface="Open Sans" panose="020B0606030504020204" pitchFamily="34" charset="0"/>
      <p:regular r:id="rId36"/>
      <p:bold r:id="rId37"/>
      <p:italic r:id="rId38"/>
      <p:boldItalic r:id="rId39"/>
    </p:embeddedFont>
    <p:embeddedFont>
      <p:font typeface="PT Sans" panose="020B0503020203020204" pitchFamily="34" charset="0"/>
      <p:regular r:id="rId40"/>
      <p:bold r:id="rId41"/>
      <p:italic r:id="rId42"/>
      <p:boldItalic r:id="rId43"/>
    </p:embeddedFont>
    <p:embeddedFont>
      <p:font typeface="Raleway" pitchFamily="2" charset="0"/>
      <p:regular r:id="rId44"/>
      <p:bold r:id="rId45"/>
      <p:italic r:id="rId46"/>
      <p:boldItalic r:id="rId4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1FD78680-5664-462A-91D4-3DBE7B84D6C9}">
          <p14:sldIdLst>
            <p14:sldId id="256"/>
            <p14:sldId id="258"/>
            <p14:sldId id="260"/>
            <p14:sldId id="261"/>
            <p14:sldId id="264"/>
            <p14:sldId id="307"/>
            <p14:sldId id="322"/>
            <p14:sldId id="313"/>
            <p14:sldId id="323"/>
            <p14:sldId id="324"/>
            <p14:sldId id="316"/>
            <p14:sldId id="268"/>
            <p14:sldId id="317"/>
            <p14:sldId id="270"/>
            <p14:sldId id="318"/>
            <p14:sldId id="321"/>
            <p14:sldId id="319"/>
            <p14:sldId id="325"/>
          </p14:sldIdLst>
        </p14:section>
      </p14:sectionLst>
    </p:ex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AHA MEGRINI" initials="MM" lastIdx="2" clrIdx="0">
    <p:extLst>
      <p:ext uri="{19B8F6BF-5375-455C-9EA6-DF929625EA0E}">
        <p15:presenceInfo xmlns:p15="http://schemas.microsoft.com/office/powerpoint/2012/main" userId="MAHA MEGRINI"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12E54"/>
    <a:srgbClr val="AEE2F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FB65433-8E25-4691-9E2D-61CA63D593E1}">
  <a:tblStyle styleId="{3FB65433-8E25-4691-9E2D-61CA63D593E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2" d="100"/>
          <a:sy n="142" d="100"/>
        </p:scale>
        <p:origin x="714" y="126"/>
      </p:cViewPr>
      <p:guideLst>
        <p:guide orient="horz" pos="1620"/>
        <p:guide pos="288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9" Type="http://schemas.openxmlformats.org/officeDocument/2006/relationships/font" Target="fonts/font19.fntdata"/><Relationship Id="rId21" Type="http://schemas.openxmlformats.org/officeDocument/2006/relationships/font" Target="fonts/font1.fntdata"/><Relationship Id="rId34" Type="http://schemas.openxmlformats.org/officeDocument/2006/relationships/font" Target="fonts/font14.fntdata"/><Relationship Id="rId42" Type="http://schemas.openxmlformats.org/officeDocument/2006/relationships/font" Target="fonts/font22.fntdata"/><Relationship Id="rId47" Type="http://schemas.openxmlformats.org/officeDocument/2006/relationships/font" Target="fonts/font27.fntdata"/><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9.fntdata"/><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font" Target="fonts/font17.fntdata"/><Relationship Id="rId40" Type="http://schemas.openxmlformats.org/officeDocument/2006/relationships/font" Target="fonts/font20.fntdata"/><Relationship Id="rId45" Type="http://schemas.openxmlformats.org/officeDocument/2006/relationships/font" Target="fonts/font2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font" Target="fonts/font16.fntdata"/><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4" Type="http://schemas.openxmlformats.org/officeDocument/2006/relationships/font" Target="fonts/font24.fntdata"/><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font" Target="fonts/font15.fntdata"/><Relationship Id="rId43" Type="http://schemas.openxmlformats.org/officeDocument/2006/relationships/font" Target="fonts/font23.fntdata"/><Relationship Id="rId48" Type="http://schemas.openxmlformats.org/officeDocument/2006/relationships/commentAuthors" Target="commentAuthors.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font" Target="fonts/font13.fntdata"/><Relationship Id="rId38" Type="http://schemas.openxmlformats.org/officeDocument/2006/relationships/font" Target="fonts/font18.fntdata"/><Relationship Id="rId46" Type="http://schemas.openxmlformats.org/officeDocument/2006/relationships/font" Target="fonts/font26.fntdata"/><Relationship Id="rId20" Type="http://schemas.openxmlformats.org/officeDocument/2006/relationships/notesMaster" Target="notesMasters/notesMaster1.xml"/><Relationship Id="rId41" Type="http://schemas.openxmlformats.org/officeDocument/2006/relationships/font" Target="fonts/font21.fntdata"/><Relationship Id="rId1" Type="http://schemas.openxmlformats.org/officeDocument/2006/relationships/slideMaster" Target="slideMasters/slideMaster1.xml"/><Relationship Id="rId6" Type="http://schemas.openxmlformats.org/officeDocument/2006/relationships/slide" Target="slides/slide5.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3-05-16T19:53:52.475" idx="2">
    <p:pos x="10" y="10"/>
    <p:text/>
    <p:extLst>
      <p:ext uri="{C676402C-5697-4E1C-873F-D02D1690AC5C}">
        <p15:threadingInfo xmlns:p15="http://schemas.microsoft.com/office/powerpoint/2012/main" timeZoneBias="-60"/>
      </p:ext>
    </p:extLst>
  </p:cm>
</p:cmLst>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1"/>
        <p:cNvGrpSpPr/>
        <p:nvPr/>
      </p:nvGrpSpPr>
      <p:grpSpPr>
        <a:xfrm>
          <a:off x="0" y="0"/>
          <a:ext cx="0" cy="0"/>
          <a:chOff x="0" y="0"/>
          <a:chExt cx="0" cy="0"/>
        </a:xfrm>
      </p:grpSpPr>
      <p:sp>
        <p:nvSpPr>
          <p:cNvPr id="532" name="Google Shape;532;gd1bf8d60a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3" name="Google Shape;533;gd1bf8d60a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5"/>
        <p:cNvGrpSpPr/>
        <p:nvPr/>
      </p:nvGrpSpPr>
      <p:grpSpPr>
        <a:xfrm>
          <a:off x="0" y="0"/>
          <a:ext cx="0" cy="0"/>
          <a:chOff x="0" y="0"/>
          <a:chExt cx="0" cy="0"/>
        </a:xfrm>
      </p:grpSpPr>
      <p:sp>
        <p:nvSpPr>
          <p:cNvPr id="736" name="Google Shape;736;gd1bf8d60a4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7" name="Google Shape;737;gd1bf8d60a4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400" b="0" i="0" u="none" strike="noStrike" cap="none" dirty="0">
              <a:solidFill>
                <a:srgbClr val="FFFFFF"/>
              </a:solidFill>
              <a:latin typeface="Inter"/>
              <a:ea typeface="Inter"/>
              <a:sym typeface="Inte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3"/>
        <p:cNvGrpSpPr/>
        <p:nvPr/>
      </p:nvGrpSpPr>
      <p:grpSpPr>
        <a:xfrm>
          <a:off x="0" y="0"/>
          <a:ext cx="0" cy="0"/>
          <a:chOff x="0" y="0"/>
          <a:chExt cx="0" cy="0"/>
        </a:xfrm>
      </p:grpSpPr>
      <p:sp>
        <p:nvSpPr>
          <p:cNvPr id="864" name="Google Shape;864;g20f41e19245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5" name="Google Shape;865;g20f41e19245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9"/>
        <p:cNvGrpSpPr/>
        <p:nvPr/>
      </p:nvGrpSpPr>
      <p:grpSpPr>
        <a:xfrm>
          <a:off x="0" y="0"/>
          <a:ext cx="0" cy="0"/>
          <a:chOff x="0" y="0"/>
          <a:chExt cx="0" cy="0"/>
        </a:xfrm>
      </p:grpSpPr>
      <p:sp>
        <p:nvSpPr>
          <p:cNvPr id="1080" name="Google Shape;1080;g12fc2de9d97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1" name="Google Shape;1081;g12fc2de9d97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3"/>
        <p:cNvGrpSpPr/>
        <p:nvPr/>
      </p:nvGrpSpPr>
      <p:grpSpPr>
        <a:xfrm>
          <a:off x="0" y="0"/>
          <a:ext cx="0" cy="0"/>
          <a:chOff x="0" y="0"/>
          <a:chExt cx="0" cy="0"/>
        </a:xfrm>
      </p:grpSpPr>
      <p:sp>
        <p:nvSpPr>
          <p:cNvPr id="1534" name="Google Shape;1534;g1de1b5658bb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5" name="Google Shape;1535;g1de1b5658bb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3"/>
        <p:cNvGrpSpPr/>
        <p:nvPr/>
      </p:nvGrpSpPr>
      <p:grpSpPr>
        <a:xfrm>
          <a:off x="0" y="0"/>
          <a:ext cx="0" cy="0"/>
          <a:chOff x="0" y="0"/>
          <a:chExt cx="0" cy="0"/>
        </a:xfrm>
      </p:grpSpPr>
      <p:sp>
        <p:nvSpPr>
          <p:cNvPr id="1534" name="Google Shape;1534;g1de1b5658bb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5" name="Google Shape;1535;g1de1b5658bb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329223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4"/>
        <p:cNvGrpSpPr/>
        <p:nvPr/>
      </p:nvGrpSpPr>
      <p:grpSpPr>
        <a:xfrm>
          <a:off x="0" y="0"/>
          <a:ext cx="0" cy="0"/>
          <a:chOff x="0" y="0"/>
          <a:chExt cx="0" cy="0"/>
        </a:xfrm>
      </p:grpSpPr>
      <p:sp>
        <p:nvSpPr>
          <p:cNvPr id="1765" name="Google Shape;1765;g20f41e19245_0_2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6" name="Google Shape;1766;g20f41e19245_0_2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3"/>
        <p:cNvGrpSpPr/>
        <p:nvPr/>
      </p:nvGrpSpPr>
      <p:grpSpPr>
        <a:xfrm>
          <a:off x="0" y="0"/>
          <a:ext cx="0" cy="0"/>
          <a:chOff x="0" y="0"/>
          <a:chExt cx="0" cy="0"/>
        </a:xfrm>
      </p:grpSpPr>
      <p:sp>
        <p:nvSpPr>
          <p:cNvPr id="2064" name="Google Shape;2064;g20f41e19245_0_2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5" name="Google Shape;2065;g20f41e19245_0_2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281250" y="281700"/>
            <a:ext cx="8581500" cy="4580100"/>
            <a:chOff x="281250" y="281700"/>
            <a:chExt cx="8581500" cy="4580100"/>
          </a:xfrm>
        </p:grpSpPr>
        <p:sp>
          <p:nvSpPr>
            <p:cNvPr id="10" name="Google Shape;10;p2"/>
            <p:cNvSpPr/>
            <p:nvPr/>
          </p:nvSpPr>
          <p:spPr>
            <a:xfrm>
              <a:off x="281250" y="281700"/>
              <a:ext cx="8581500" cy="4580100"/>
            </a:xfrm>
            <a:prstGeom prst="roundRect">
              <a:avLst>
                <a:gd name="adj" fmla="val 2793"/>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517475" y="382105"/>
              <a:ext cx="400500" cy="95700"/>
              <a:chOff x="517475" y="395577"/>
              <a:chExt cx="400500" cy="95700"/>
            </a:xfrm>
          </p:grpSpPr>
          <p:sp>
            <p:nvSpPr>
              <p:cNvPr id="12" name="Google Shape;12;p2"/>
              <p:cNvSpPr/>
              <p:nvPr/>
            </p:nvSpPr>
            <p:spPr>
              <a:xfrm>
                <a:off x="5174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6698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222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15;p2"/>
            <p:cNvSpPr/>
            <p:nvPr/>
          </p:nvSpPr>
          <p:spPr>
            <a:xfrm>
              <a:off x="7552875" y="357952"/>
              <a:ext cx="1159200" cy="1488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 name="Google Shape;16;p2"/>
            <p:cNvCxnSpPr/>
            <p:nvPr/>
          </p:nvCxnSpPr>
          <p:spPr>
            <a:xfrm>
              <a:off x="283350" y="574700"/>
              <a:ext cx="8577000" cy="0"/>
            </a:xfrm>
            <a:prstGeom prst="straightConnector1">
              <a:avLst/>
            </a:prstGeom>
            <a:noFill/>
            <a:ln w="9525" cap="flat" cmpd="sng">
              <a:solidFill>
                <a:schemeClr val="dk1"/>
              </a:solidFill>
              <a:prstDash val="solid"/>
              <a:round/>
              <a:headEnd type="none" w="med" len="med"/>
              <a:tailEnd type="none" w="med" len="med"/>
            </a:ln>
          </p:spPr>
        </p:cxnSp>
      </p:grpSp>
      <p:sp>
        <p:nvSpPr>
          <p:cNvPr id="17" name="Google Shape;17;p2"/>
          <p:cNvSpPr txBox="1">
            <a:spLocks noGrp="1"/>
          </p:cNvSpPr>
          <p:nvPr>
            <p:ph type="ctrTitle"/>
          </p:nvPr>
        </p:nvSpPr>
        <p:spPr>
          <a:xfrm>
            <a:off x="3900175" y="1213000"/>
            <a:ext cx="4530600" cy="22242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72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8" name="Google Shape;18;p2"/>
          <p:cNvSpPr txBox="1">
            <a:spLocks noGrp="1"/>
          </p:cNvSpPr>
          <p:nvPr>
            <p:ph type="subTitle" idx="1"/>
          </p:nvPr>
        </p:nvSpPr>
        <p:spPr>
          <a:xfrm>
            <a:off x="3900175" y="3524550"/>
            <a:ext cx="4530600" cy="4758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1">
  <p:cSld name="TITLE_ONLY_1_1">
    <p:spTree>
      <p:nvGrpSpPr>
        <p:cNvPr id="1" name="Shape 147"/>
        <p:cNvGrpSpPr/>
        <p:nvPr/>
      </p:nvGrpSpPr>
      <p:grpSpPr>
        <a:xfrm>
          <a:off x="0" y="0"/>
          <a:ext cx="0" cy="0"/>
          <a:chOff x="0" y="0"/>
          <a:chExt cx="0" cy="0"/>
        </a:xfrm>
      </p:grpSpPr>
      <p:grpSp>
        <p:nvGrpSpPr>
          <p:cNvPr id="148" name="Google Shape;148;p15"/>
          <p:cNvGrpSpPr/>
          <p:nvPr/>
        </p:nvGrpSpPr>
        <p:grpSpPr>
          <a:xfrm>
            <a:off x="281250" y="281700"/>
            <a:ext cx="8581500" cy="4580100"/>
            <a:chOff x="281250" y="281700"/>
            <a:chExt cx="8581500" cy="4580100"/>
          </a:xfrm>
        </p:grpSpPr>
        <p:sp>
          <p:nvSpPr>
            <p:cNvPr id="149" name="Google Shape;149;p15"/>
            <p:cNvSpPr/>
            <p:nvPr/>
          </p:nvSpPr>
          <p:spPr>
            <a:xfrm>
              <a:off x="281250" y="281700"/>
              <a:ext cx="8581500" cy="4580100"/>
            </a:xfrm>
            <a:prstGeom prst="roundRect">
              <a:avLst>
                <a:gd name="adj" fmla="val 2793"/>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 name="Google Shape;150;p15"/>
            <p:cNvGrpSpPr/>
            <p:nvPr/>
          </p:nvGrpSpPr>
          <p:grpSpPr>
            <a:xfrm>
              <a:off x="517475" y="382105"/>
              <a:ext cx="400500" cy="95700"/>
              <a:chOff x="517475" y="395577"/>
              <a:chExt cx="400500" cy="95700"/>
            </a:xfrm>
          </p:grpSpPr>
          <p:sp>
            <p:nvSpPr>
              <p:cNvPr id="151" name="Google Shape;151;p15"/>
              <p:cNvSpPr/>
              <p:nvPr/>
            </p:nvSpPr>
            <p:spPr>
              <a:xfrm>
                <a:off x="5174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5"/>
              <p:cNvSpPr/>
              <p:nvPr/>
            </p:nvSpPr>
            <p:spPr>
              <a:xfrm>
                <a:off x="6698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5"/>
              <p:cNvSpPr/>
              <p:nvPr/>
            </p:nvSpPr>
            <p:spPr>
              <a:xfrm>
                <a:off x="8222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 name="Google Shape;154;p15"/>
            <p:cNvSpPr/>
            <p:nvPr/>
          </p:nvSpPr>
          <p:spPr>
            <a:xfrm>
              <a:off x="7552875" y="357952"/>
              <a:ext cx="1159200" cy="1488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5" name="Google Shape;155;p15"/>
            <p:cNvCxnSpPr/>
            <p:nvPr/>
          </p:nvCxnSpPr>
          <p:spPr>
            <a:xfrm>
              <a:off x="283350" y="574700"/>
              <a:ext cx="8577000" cy="0"/>
            </a:xfrm>
            <a:prstGeom prst="straightConnector1">
              <a:avLst/>
            </a:prstGeom>
            <a:noFill/>
            <a:ln w="9525" cap="flat" cmpd="sng">
              <a:solidFill>
                <a:schemeClr val="dk1"/>
              </a:solidFill>
              <a:prstDash val="solid"/>
              <a:round/>
              <a:headEnd type="none" w="med" len="med"/>
              <a:tailEnd type="none" w="med" len="med"/>
            </a:ln>
          </p:spPr>
        </p:cxnSp>
      </p:grpSp>
      <p:sp>
        <p:nvSpPr>
          <p:cNvPr id="156" name="Google Shape;156;p15"/>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wo columns 2">
  <p:cSld name="ONE_COLUMN_TEXT_1_1">
    <p:spTree>
      <p:nvGrpSpPr>
        <p:cNvPr id="1" name="Shape 203"/>
        <p:cNvGrpSpPr/>
        <p:nvPr/>
      </p:nvGrpSpPr>
      <p:grpSpPr>
        <a:xfrm>
          <a:off x="0" y="0"/>
          <a:ext cx="0" cy="0"/>
          <a:chOff x="0" y="0"/>
          <a:chExt cx="0" cy="0"/>
        </a:xfrm>
      </p:grpSpPr>
      <p:grpSp>
        <p:nvGrpSpPr>
          <p:cNvPr id="204" name="Google Shape;204;p20"/>
          <p:cNvGrpSpPr/>
          <p:nvPr/>
        </p:nvGrpSpPr>
        <p:grpSpPr>
          <a:xfrm>
            <a:off x="281250" y="281700"/>
            <a:ext cx="8581500" cy="4580100"/>
            <a:chOff x="281250" y="281700"/>
            <a:chExt cx="8581500" cy="4580100"/>
          </a:xfrm>
        </p:grpSpPr>
        <p:sp>
          <p:nvSpPr>
            <p:cNvPr id="205" name="Google Shape;205;p20"/>
            <p:cNvSpPr/>
            <p:nvPr/>
          </p:nvSpPr>
          <p:spPr>
            <a:xfrm>
              <a:off x="281250" y="281700"/>
              <a:ext cx="8581500" cy="4580100"/>
            </a:xfrm>
            <a:prstGeom prst="roundRect">
              <a:avLst>
                <a:gd name="adj" fmla="val 2793"/>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6" name="Google Shape;206;p20"/>
            <p:cNvGrpSpPr/>
            <p:nvPr/>
          </p:nvGrpSpPr>
          <p:grpSpPr>
            <a:xfrm>
              <a:off x="517475" y="382105"/>
              <a:ext cx="400500" cy="95700"/>
              <a:chOff x="517475" y="395577"/>
              <a:chExt cx="400500" cy="95700"/>
            </a:xfrm>
          </p:grpSpPr>
          <p:sp>
            <p:nvSpPr>
              <p:cNvPr id="207" name="Google Shape;207;p20"/>
              <p:cNvSpPr/>
              <p:nvPr/>
            </p:nvSpPr>
            <p:spPr>
              <a:xfrm>
                <a:off x="5174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0"/>
              <p:cNvSpPr/>
              <p:nvPr/>
            </p:nvSpPr>
            <p:spPr>
              <a:xfrm>
                <a:off x="6698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0"/>
              <p:cNvSpPr/>
              <p:nvPr/>
            </p:nvSpPr>
            <p:spPr>
              <a:xfrm>
                <a:off x="8222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 name="Google Shape;210;p20"/>
            <p:cNvSpPr/>
            <p:nvPr/>
          </p:nvSpPr>
          <p:spPr>
            <a:xfrm>
              <a:off x="7552875" y="357952"/>
              <a:ext cx="1159200" cy="1488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1" name="Google Shape;211;p20"/>
            <p:cNvCxnSpPr/>
            <p:nvPr/>
          </p:nvCxnSpPr>
          <p:spPr>
            <a:xfrm>
              <a:off x="283350" y="574700"/>
              <a:ext cx="8577000" cy="0"/>
            </a:xfrm>
            <a:prstGeom prst="straightConnector1">
              <a:avLst/>
            </a:prstGeom>
            <a:noFill/>
            <a:ln w="9525" cap="flat" cmpd="sng">
              <a:solidFill>
                <a:schemeClr val="dk1"/>
              </a:solidFill>
              <a:prstDash val="solid"/>
              <a:round/>
              <a:headEnd type="none" w="med" len="med"/>
              <a:tailEnd type="none" w="med" len="med"/>
            </a:ln>
          </p:spPr>
        </p:cxnSp>
      </p:grpSp>
      <p:sp>
        <p:nvSpPr>
          <p:cNvPr id="212" name="Google Shape;212;p20"/>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213" name="Google Shape;213;p20"/>
          <p:cNvSpPr txBox="1">
            <a:spLocks noGrp="1"/>
          </p:cNvSpPr>
          <p:nvPr>
            <p:ph type="subTitle" idx="1"/>
          </p:nvPr>
        </p:nvSpPr>
        <p:spPr>
          <a:xfrm>
            <a:off x="4572037" y="1472900"/>
            <a:ext cx="3428400" cy="1904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4" name="Google Shape;214;p20"/>
          <p:cNvSpPr txBox="1">
            <a:spLocks noGrp="1"/>
          </p:cNvSpPr>
          <p:nvPr>
            <p:ph type="subTitle" idx="2"/>
          </p:nvPr>
        </p:nvSpPr>
        <p:spPr>
          <a:xfrm>
            <a:off x="1143563" y="1472900"/>
            <a:ext cx="3428400" cy="1904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215"/>
        <p:cNvGrpSpPr/>
        <p:nvPr/>
      </p:nvGrpSpPr>
      <p:grpSpPr>
        <a:xfrm>
          <a:off x="0" y="0"/>
          <a:ext cx="0" cy="0"/>
          <a:chOff x="0" y="0"/>
          <a:chExt cx="0" cy="0"/>
        </a:xfrm>
      </p:grpSpPr>
      <p:grpSp>
        <p:nvGrpSpPr>
          <p:cNvPr id="216" name="Google Shape;216;p21"/>
          <p:cNvGrpSpPr/>
          <p:nvPr/>
        </p:nvGrpSpPr>
        <p:grpSpPr>
          <a:xfrm>
            <a:off x="281250" y="281700"/>
            <a:ext cx="8581500" cy="4580100"/>
            <a:chOff x="281250" y="281700"/>
            <a:chExt cx="8581500" cy="4580100"/>
          </a:xfrm>
        </p:grpSpPr>
        <p:sp>
          <p:nvSpPr>
            <p:cNvPr id="217" name="Google Shape;217;p21"/>
            <p:cNvSpPr/>
            <p:nvPr/>
          </p:nvSpPr>
          <p:spPr>
            <a:xfrm>
              <a:off x="281250" y="281700"/>
              <a:ext cx="8581500" cy="4580100"/>
            </a:xfrm>
            <a:prstGeom prst="roundRect">
              <a:avLst>
                <a:gd name="adj" fmla="val 2793"/>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8" name="Google Shape;218;p21"/>
            <p:cNvGrpSpPr/>
            <p:nvPr/>
          </p:nvGrpSpPr>
          <p:grpSpPr>
            <a:xfrm>
              <a:off x="517475" y="382105"/>
              <a:ext cx="400500" cy="95700"/>
              <a:chOff x="517475" y="395577"/>
              <a:chExt cx="400500" cy="95700"/>
            </a:xfrm>
          </p:grpSpPr>
          <p:sp>
            <p:nvSpPr>
              <p:cNvPr id="219" name="Google Shape;219;p21"/>
              <p:cNvSpPr/>
              <p:nvPr/>
            </p:nvSpPr>
            <p:spPr>
              <a:xfrm>
                <a:off x="5174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1"/>
              <p:cNvSpPr/>
              <p:nvPr/>
            </p:nvSpPr>
            <p:spPr>
              <a:xfrm>
                <a:off x="6698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1"/>
              <p:cNvSpPr/>
              <p:nvPr/>
            </p:nvSpPr>
            <p:spPr>
              <a:xfrm>
                <a:off x="8222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2" name="Google Shape;222;p21"/>
            <p:cNvSpPr/>
            <p:nvPr/>
          </p:nvSpPr>
          <p:spPr>
            <a:xfrm>
              <a:off x="7552875" y="357952"/>
              <a:ext cx="1159200" cy="1488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23" name="Google Shape;223;p21"/>
            <p:cNvCxnSpPr/>
            <p:nvPr/>
          </p:nvCxnSpPr>
          <p:spPr>
            <a:xfrm>
              <a:off x="283350" y="574700"/>
              <a:ext cx="8577000" cy="0"/>
            </a:xfrm>
            <a:prstGeom prst="straightConnector1">
              <a:avLst/>
            </a:prstGeom>
            <a:noFill/>
            <a:ln w="9525" cap="flat" cmpd="sng">
              <a:solidFill>
                <a:schemeClr val="dk1"/>
              </a:solidFill>
              <a:prstDash val="solid"/>
              <a:round/>
              <a:headEnd type="none" w="med" len="med"/>
              <a:tailEnd type="none" w="med" len="med"/>
            </a:ln>
          </p:spPr>
        </p:cxnSp>
      </p:grpSp>
      <p:sp>
        <p:nvSpPr>
          <p:cNvPr id="224" name="Google Shape;224;p21"/>
          <p:cNvSpPr txBox="1">
            <a:spLocks noGrp="1"/>
          </p:cNvSpPr>
          <p:nvPr>
            <p:ph type="subTitle" idx="1"/>
          </p:nvPr>
        </p:nvSpPr>
        <p:spPr>
          <a:xfrm>
            <a:off x="713375" y="3403723"/>
            <a:ext cx="2403000" cy="861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5" name="Google Shape;225;p21"/>
          <p:cNvSpPr txBox="1">
            <a:spLocks noGrp="1"/>
          </p:cNvSpPr>
          <p:nvPr>
            <p:ph type="subTitle" idx="2"/>
          </p:nvPr>
        </p:nvSpPr>
        <p:spPr>
          <a:xfrm>
            <a:off x="3370568" y="3403723"/>
            <a:ext cx="2403000" cy="861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6" name="Google Shape;226;p21"/>
          <p:cNvSpPr txBox="1">
            <a:spLocks noGrp="1"/>
          </p:cNvSpPr>
          <p:nvPr>
            <p:ph type="subTitle" idx="3"/>
          </p:nvPr>
        </p:nvSpPr>
        <p:spPr>
          <a:xfrm>
            <a:off x="6027768" y="3403723"/>
            <a:ext cx="2403000" cy="861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7" name="Google Shape;227;p21"/>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28" name="Google Shape;228;p21"/>
          <p:cNvSpPr txBox="1">
            <a:spLocks noGrp="1"/>
          </p:cNvSpPr>
          <p:nvPr>
            <p:ph type="subTitle" idx="4"/>
          </p:nvPr>
        </p:nvSpPr>
        <p:spPr>
          <a:xfrm>
            <a:off x="713375" y="3086000"/>
            <a:ext cx="2403000" cy="394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b="1">
                <a:latin typeface="Montserrat"/>
                <a:ea typeface="Montserrat"/>
                <a:cs typeface="Montserrat"/>
                <a:sym typeface="Montserra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29" name="Google Shape;229;p21"/>
          <p:cNvSpPr txBox="1">
            <a:spLocks noGrp="1"/>
          </p:cNvSpPr>
          <p:nvPr>
            <p:ph type="subTitle" idx="5"/>
          </p:nvPr>
        </p:nvSpPr>
        <p:spPr>
          <a:xfrm>
            <a:off x="3370568" y="3086000"/>
            <a:ext cx="2403000" cy="394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b="1">
                <a:latin typeface="Montserrat"/>
                <a:ea typeface="Montserrat"/>
                <a:cs typeface="Montserrat"/>
                <a:sym typeface="Montserra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30" name="Google Shape;230;p21"/>
          <p:cNvSpPr txBox="1">
            <a:spLocks noGrp="1"/>
          </p:cNvSpPr>
          <p:nvPr>
            <p:ph type="subTitle" idx="6"/>
          </p:nvPr>
        </p:nvSpPr>
        <p:spPr>
          <a:xfrm>
            <a:off x="6027769" y="3086000"/>
            <a:ext cx="2403000" cy="3942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b="1">
                <a:latin typeface="Montserrat"/>
                <a:ea typeface="Montserrat"/>
                <a:cs typeface="Montserrat"/>
                <a:sym typeface="Montserra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1">
  <p:cSld name="CUSTOM_8_1_1">
    <p:spTree>
      <p:nvGrpSpPr>
        <p:cNvPr id="1" name="Shape 231"/>
        <p:cNvGrpSpPr/>
        <p:nvPr/>
      </p:nvGrpSpPr>
      <p:grpSpPr>
        <a:xfrm>
          <a:off x="0" y="0"/>
          <a:ext cx="0" cy="0"/>
          <a:chOff x="0" y="0"/>
          <a:chExt cx="0" cy="0"/>
        </a:xfrm>
      </p:grpSpPr>
      <p:grpSp>
        <p:nvGrpSpPr>
          <p:cNvPr id="232" name="Google Shape;232;p22"/>
          <p:cNvGrpSpPr/>
          <p:nvPr/>
        </p:nvGrpSpPr>
        <p:grpSpPr>
          <a:xfrm>
            <a:off x="281250" y="281700"/>
            <a:ext cx="8581500" cy="4580100"/>
            <a:chOff x="281250" y="281700"/>
            <a:chExt cx="8581500" cy="4580100"/>
          </a:xfrm>
        </p:grpSpPr>
        <p:sp>
          <p:nvSpPr>
            <p:cNvPr id="233" name="Google Shape;233;p22"/>
            <p:cNvSpPr/>
            <p:nvPr/>
          </p:nvSpPr>
          <p:spPr>
            <a:xfrm>
              <a:off x="281250" y="281700"/>
              <a:ext cx="8581500" cy="4580100"/>
            </a:xfrm>
            <a:prstGeom prst="roundRect">
              <a:avLst>
                <a:gd name="adj" fmla="val 2793"/>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4" name="Google Shape;234;p22"/>
            <p:cNvGrpSpPr/>
            <p:nvPr/>
          </p:nvGrpSpPr>
          <p:grpSpPr>
            <a:xfrm>
              <a:off x="517475" y="382105"/>
              <a:ext cx="400500" cy="95700"/>
              <a:chOff x="517475" y="395577"/>
              <a:chExt cx="400500" cy="95700"/>
            </a:xfrm>
          </p:grpSpPr>
          <p:sp>
            <p:nvSpPr>
              <p:cNvPr id="235" name="Google Shape;235;p22"/>
              <p:cNvSpPr/>
              <p:nvPr/>
            </p:nvSpPr>
            <p:spPr>
              <a:xfrm>
                <a:off x="5174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2"/>
              <p:cNvSpPr/>
              <p:nvPr/>
            </p:nvSpPr>
            <p:spPr>
              <a:xfrm>
                <a:off x="6698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2"/>
              <p:cNvSpPr/>
              <p:nvPr/>
            </p:nvSpPr>
            <p:spPr>
              <a:xfrm>
                <a:off x="8222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8" name="Google Shape;238;p22"/>
            <p:cNvSpPr/>
            <p:nvPr/>
          </p:nvSpPr>
          <p:spPr>
            <a:xfrm>
              <a:off x="7552875" y="357952"/>
              <a:ext cx="1159200" cy="1488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39" name="Google Shape;239;p22"/>
            <p:cNvCxnSpPr/>
            <p:nvPr/>
          </p:nvCxnSpPr>
          <p:spPr>
            <a:xfrm>
              <a:off x="283350" y="574700"/>
              <a:ext cx="8577000" cy="0"/>
            </a:xfrm>
            <a:prstGeom prst="straightConnector1">
              <a:avLst/>
            </a:prstGeom>
            <a:noFill/>
            <a:ln w="9525" cap="flat" cmpd="sng">
              <a:solidFill>
                <a:schemeClr val="dk1"/>
              </a:solidFill>
              <a:prstDash val="solid"/>
              <a:round/>
              <a:headEnd type="none" w="med" len="med"/>
              <a:tailEnd type="none" w="med" len="med"/>
            </a:ln>
          </p:spPr>
        </p:cxnSp>
      </p:grpSp>
      <p:sp>
        <p:nvSpPr>
          <p:cNvPr id="240" name="Google Shape;240;p22"/>
          <p:cNvSpPr txBox="1">
            <a:spLocks noGrp="1"/>
          </p:cNvSpPr>
          <p:nvPr>
            <p:ph type="subTitle" idx="1"/>
          </p:nvPr>
        </p:nvSpPr>
        <p:spPr>
          <a:xfrm>
            <a:off x="720000" y="2971054"/>
            <a:ext cx="2304000" cy="881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241" name="Google Shape;241;p22"/>
          <p:cNvSpPr txBox="1">
            <a:spLocks noGrp="1"/>
          </p:cNvSpPr>
          <p:nvPr>
            <p:ph type="subTitle" idx="2"/>
          </p:nvPr>
        </p:nvSpPr>
        <p:spPr>
          <a:xfrm>
            <a:off x="720000" y="2571750"/>
            <a:ext cx="23040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Bebas Neue"/>
              <a:buNone/>
              <a:defRPr sz="2000" b="1">
                <a:solidFill>
                  <a:schemeClr val="dk1"/>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42" name="Google Shape;242;p22"/>
          <p:cNvSpPr txBox="1">
            <a:spLocks noGrp="1"/>
          </p:cNvSpPr>
          <p:nvPr>
            <p:ph type="subTitle" idx="3"/>
          </p:nvPr>
        </p:nvSpPr>
        <p:spPr>
          <a:xfrm>
            <a:off x="3420057" y="2971054"/>
            <a:ext cx="2304000" cy="881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243" name="Google Shape;243;p22"/>
          <p:cNvSpPr txBox="1">
            <a:spLocks noGrp="1"/>
          </p:cNvSpPr>
          <p:nvPr>
            <p:ph type="subTitle" idx="4"/>
          </p:nvPr>
        </p:nvSpPr>
        <p:spPr>
          <a:xfrm>
            <a:off x="3420057" y="2571750"/>
            <a:ext cx="23040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Bebas Neue"/>
              <a:buNone/>
              <a:defRPr sz="2000" b="1">
                <a:solidFill>
                  <a:schemeClr val="dk1"/>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44" name="Google Shape;244;p22"/>
          <p:cNvSpPr txBox="1">
            <a:spLocks noGrp="1"/>
          </p:cNvSpPr>
          <p:nvPr>
            <p:ph type="subTitle" idx="5"/>
          </p:nvPr>
        </p:nvSpPr>
        <p:spPr>
          <a:xfrm>
            <a:off x="6120115" y="2971054"/>
            <a:ext cx="2304000" cy="881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245" name="Google Shape;245;p22"/>
          <p:cNvSpPr txBox="1">
            <a:spLocks noGrp="1"/>
          </p:cNvSpPr>
          <p:nvPr>
            <p:ph type="subTitle" idx="6"/>
          </p:nvPr>
        </p:nvSpPr>
        <p:spPr>
          <a:xfrm>
            <a:off x="6120115" y="2571750"/>
            <a:ext cx="23040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Bebas Neue"/>
              <a:buNone/>
              <a:defRPr sz="2000" b="1">
                <a:solidFill>
                  <a:schemeClr val="dk1"/>
                </a:solidFill>
                <a:latin typeface="Montserrat"/>
                <a:ea typeface="Montserrat"/>
                <a:cs typeface="Montserrat"/>
                <a:sym typeface="Montserrat"/>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46" name="Google Shape;246;p22"/>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331"/>
        <p:cNvGrpSpPr/>
        <p:nvPr/>
      </p:nvGrpSpPr>
      <p:grpSpPr>
        <a:xfrm>
          <a:off x="0" y="0"/>
          <a:ext cx="0" cy="0"/>
          <a:chOff x="0" y="0"/>
          <a:chExt cx="0" cy="0"/>
        </a:xfrm>
      </p:grpSpPr>
      <p:grpSp>
        <p:nvGrpSpPr>
          <p:cNvPr id="332" name="Google Shape;332;p28"/>
          <p:cNvGrpSpPr/>
          <p:nvPr/>
        </p:nvGrpSpPr>
        <p:grpSpPr>
          <a:xfrm>
            <a:off x="281250" y="281700"/>
            <a:ext cx="8581500" cy="4580100"/>
            <a:chOff x="281250" y="281700"/>
            <a:chExt cx="8581500" cy="4580100"/>
          </a:xfrm>
        </p:grpSpPr>
        <p:sp>
          <p:nvSpPr>
            <p:cNvPr id="333" name="Google Shape;333;p28"/>
            <p:cNvSpPr/>
            <p:nvPr/>
          </p:nvSpPr>
          <p:spPr>
            <a:xfrm>
              <a:off x="281250" y="281700"/>
              <a:ext cx="8581500" cy="4580100"/>
            </a:xfrm>
            <a:prstGeom prst="roundRect">
              <a:avLst>
                <a:gd name="adj" fmla="val 2793"/>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4" name="Google Shape;334;p28"/>
            <p:cNvGrpSpPr/>
            <p:nvPr/>
          </p:nvGrpSpPr>
          <p:grpSpPr>
            <a:xfrm>
              <a:off x="517475" y="382105"/>
              <a:ext cx="400500" cy="95700"/>
              <a:chOff x="517475" y="395577"/>
              <a:chExt cx="400500" cy="95700"/>
            </a:xfrm>
          </p:grpSpPr>
          <p:sp>
            <p:nvSpPr>
              <p:cNvPr id="335" name="Google Shape;335;p28"/>
              <p:cNvSpPr/>
              <p:nvPr/>
            </p:nvSpPr>
            <p:spPr>
              <a:xfrm>
                <a:off x="5174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8"/>
              <p:cNvSpPr/>
              <p:nvPr/>
            </p:nvSpPr>
            <p:spPr>
              <a:xfrm>
                <a:off x="6698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8"/>
              <p:cNvSpPr/>
              <p:nvPr/>
            </p:nvSpPr>
            <p:spPr>
              <a:xfrm>
                <a:off x="8222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 name="Google Shape;338;p28"/>
            <p:cNvSpPr/>
            <p:nvPr/>
          </p:nvSpPr>
          <p:spPr>
            <a:xfrm>
              <a:off x="7552875" y="357952"/>
              <a:ext cx="1159200" cy="1488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9" name="Google Shape;339;p28"/>
            <p:cNvCxnSpPr/>
            <p:nvPr/>
          </p:nvCxnSpPr>
          <p:spPr>
            <a:xfrm>
              <a:off x="283350" y="574700"/>
              <a:ext cx="8577000" cy="0"/>
            </a:xfrm>
            <a:prstGeom prst="straightConnector1">
              <a:avLst/>
            </a:prstGeom>
            <a:noFill/>
            <a:ln w="9525" cap="flat" cmpd="sng">
              <a:solidFill>
                <a:schemeClr val="dk1"/>
              </a:solidFill>
              <a:prstDash val="solid"/>
              <a:round/>
              <a:headEnd type="none" w="med" len="med"/>
              <a:tailEnd type="none" w="med" len="med"/>
            </a:ln>
          </p:spPr>
        </p:cxnSp>
      </p:grpSp>
      <p:grpSp>
        <p:nvGrpSpPr>
          <p:cNvPr id="340" name="Google Shape;340;p28"/>
          <p:cNvGrpSpPr/>
          <p:nvPr/>
        </p:nvGrpSpPr>
        <p:grpSpPr>
          <a:xfrm>
            <a:off x="713219" y="2269869"/>
            <a:ext cx="2305487" cy="3069098"/>
            <a:chOff x="4962625" y="539501"/>
            <a:chExt cx="3266487" cy="4348396"/>
          </a:xfrm>
        </p:grpSpPr>
        <p:sp>
          <p:nvSpPr>
            <p:cNvPr id="341" name="Google Shape;341;p28"/>
            <p:cNvSpPr/>
            <p:nvPr/>
          </p:nvSpPr>
          <p:spPr>
            <a:xfrm>
              <a:off x="5689271" y="788278"/>
              <a:ext cx="1476799" cy="1488827"/>
            </a:xfrm>
            <a:custGeom>
              <a:avLst/>
              <a:gdLst/>
              <a:ahLst/>
              <a:cxnLst/>
              <a:rect l="l" t="t" r="r" b="b"/>
              <a:pathLst>
                <a:path w="10804" h="10892" extrusionOk="0">
                  <a:moveTo>
                    <a:pt x="8359" y="1"/>
                  </a:moveTo>
                  <a:cubicBezTo>
                    <a:pt x="7473" y="1"/>
                    <a:pt x="6574" y="602"/>
                    <a:pt x="4834" y="666"/>
                  </a:cubicBezTo>
                  <a:cubicBezTo>
                    <a:pt x="2695" y="758"/>
                    <a:pt x="1807" y="1798"/>
                    <a:pt x="1230" y="2339"/>
                  </a:cubicBezTo>
                  <a:cubicBezTo>
                    <a:pt x="652" y="2879"/>
                    <a:pt x="1" y="3688"/>
                    <a:pt x="347" y="4649"/>
                  </a:cubicBezTo>
                  <a:cubicBezTo>
                    <a:pt x="675" y="5591"/>
                    <a:pt x="1673" y="6363"/>
                    <a:pt x="1983" y="7075"/>
                  </a:cubicBezTo>
                  <a:cubicBezTo>
                    <a:pt x="2293" y="7768"/>
                    <a:pt x="2002" y="8174"/>
                    <a:pt x="2002" y="8174"/>
                  </a:cubicBezTo>
                  <a:cubicBezTo>
                    <a:pt x="2002" y="8174"/>
                    <a:pt x="1768" y="8065"/>
                    <a:pt x="1474" y="8065"/>
                  </a:cubicBezTo>
                  <a:cubicBezTo>
                    <a:pt x="1228" y="8065"/>
                    <a:pt x="940" y="8142"/>
                    <a:pt x="712" y="8424"/>
                  </a:cubicBezTo>
                  <a:cubicBezTo>
                    <a:pt x="190" y="9038"/>
                    <a:pt x="537" y="9579"/>
                    <a:pt x="962" y="9731"/>
                  </a:cubicBezTo>
                  <a:cubicBezTo>
                    <a:pt x="1043" y="9762"/>
                    <a:pt x="1126" y="9774"/>
                    <a:pt x="1206" y="9774"/>
                  </a:cubicBezTo>
                  <a:cubicBezTo>
                    <a:pt x="1526" y="9774"/>
                    <a:pt x="1807" y="9579"/>
                    <a:pt x="1807" y="9579"/>
                  </a:cubicBezTo>
                  <a:lnTo>
                    <a:pt x="1807" y="9579"/>
                  </a:lnTo>
                  <a:cubicBezTo>
                    <a:pt x="1807" y="9579"/>
                    <a:pt x="1752" y="9999"/>
                    <a:pt x="2385" y="10078"/>
                  </a:cubicBezTo>
                  <a:cubicBezTo>
                    <a:pt x="2441" y="10086"/>
                    <a:pt x="2493" y="10090"/>
                    <a:pt x="2543" y="10090"/>
                  </a:cubicBezTo>
                  <a:cubicBezTo>
                    <a:pt x="3076" y="10090"/>
                    <a:pt x="3254" y="9653"/>
                    <a:pt x="3254" y="9653"/>
                  </a:cubicBezTo>
                  <a:cubicBezTo>
                    <a:pt x="3254" y="9653"/>
                    <a:pt x="3272" y="10808"/>
                    <a:pt x="5139" y="10887"/>
                  </a:cubicBezTo>
                  <a:cubicBezTo>
                    <a:pt x="5216" y="10890"/>
                    <a:pt x="5291" y="10891"/>
                    <a:pt x="5365" y="10891"/>
                  </a:cubicBezTo>
                  <a:cubicBezTo>
                    <a:pt x="7072" y="10891"/>
                    <a:pt x="8027" y="10060"/>
                    <a:pt x="8027" y="10060"/>
                  </a:cubicBezTo>
                  <a:cubicBezTo>
                    <a:pt x="8027" y="10060"/>
                    <a:pt x="8341" y="10278"/>
                    <a:pt x="8754" y="10278"/>
                  </a:cubicBezTo>
                  <a:cubicBezTo>
                    <a:pt x="8901" y="10278"/>
                    <a:pt x="9061" y="10250"/>
                    <a:pt x="9223" y="10175"/>
                  </a:cubicBezTo>
                  <a:cubicBezTo>
                    <a:pt x="9838" y="9884"/>
                    <a:pt x="9589" y="8807"/>
                    <a:pt x="9589" y="8807"/>
                  </a:cubicBezTo>
                  <a:lnTo>
                    <a:pt x="9589" y="8807"/>
                  </a:lnTo>
                  <a:cubicBezTo>
                    <a:pt x="9589" y="8807"/>
                    <a:pt x="9625" y="8812"/>
                    <a:pt x="9686" y="8812"/>
                  </a:cubicBezTo>
                  <a:cubicBezTo>
                    <a:pt x="9928" y="8812"/>
                    <a:pt x="10547" y="8738"/>
                    <a:pt x="10684" y="7999"/>
                  </a:cubicBezTo>
                  <a:cubicBezTo>
                    <a:pt x="10804" y="7379"/>
                    <a:pt x="10380" y="6975"/>
                    <a:pt x="9910" y="6975"/>
                  </a:cubicBezTo>
                  <a:cubicBezTo>
                    <a:pt x="9693" y="6975"/>
                    <a:pt x="9467" y="7061"/>
                    <a:pt x="9279" y="7250"/>
                  </a:cubicBezTo>
                  <a:cubicBezTo>
                    <a:pt x="9279" y="7250"/>
                    <a:pt x="8992" y="5323"/>
                    <a:pt x="8992" y="4727"/>
                  </a:cubicBezTo>
                  <a:cubicBezTo>
                    <a:pt x="8992" y="4108"/>
                    <a:pt x="9011" y="3900"/>
                    <a:pt x="9011" y="3900"/>
                  </a:cubicBezTo>
                  <a:cubicBezTo>
                    <a:pt x="9011" y="3900"/>
                    <a:pt x="9242" y="3725"/>
                    <a:pt x="9838" y="3554"/>
                  </a:cubicBezTo>
                  <a:cubicBezTo>
                    <a:pt x="10453" y="3360"/>
                    <a:pt x="10610" y="2879"/>
                    <a:pt x="10550" y="2205"/>
                  </a:cubicBezTo>
                  <a:cubicBezTo>
                    <a:pt x="10513" y="1530"/>
                    <a:pt x="10106" y="490"/>
                    <a:pt x="8969" y="107"/>
                  </a:cubicBezTo>
                  <a:cubicBezTo>
                    <a:pt x="8760" y="32"/>
                    <a:pt x="8560" y="1"/>
                    <a:pt x="8359" y="1"/>
                  </a:cubicBezTo>
                  <a:close/>
                </a:path>
              </a:pathLst>
            </a:custGeom>
            <a:solidFill>
              <a:srgbClr val="FF96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8"/>
            <p:cNvSpPr/>
            <p:nvPr/>
          </p:nvSpPr>
          <p:spPr>
            <a:xfrm>
              <a:off x="5705127" y="780486"/>
              <a:ext cx="1462856" cy="1501676"/>
            </a:xfrm>
            <a:custGeom>
              <a:avLst/>
              <a:gdLst/>
              <a:ahLst/>
              <a:cxnLst/>
              <a:rect l="l" t="t" r="r" b="b"/>
              <a:pathLst>
                <a:path w="10702" h="10986" extrusionOk="0">
                  <a:moveTo>
                    <a:pt x="8295" y="105"/>
                  </a:moveTo>
                  <a:cubicBezTo>
                    <a:pt x="8475" y="105"/>
                    <a:pt x="8651" y="134"/>
                    <a:pt x="8835" y="201"/>
                  </a:cubicBezTo>
                  <a:cubicBezTo>
                    <a:pt x="9953" y="584"/>
                    <a:pt x="10355" y="1624"/>
                    <a:pt x="10397" y="2262"/>
                  </a:cubicBezTo>
                  <a:cubicBezTo>
                    <a:pt x="10415" y="2590"/>
                    <a:pt x="10378" y="2876"/>
                    <a:pt x="10281" y="3089"/>
                  </a:cubicBezTo>
                  <a:cubicBezTo>
                    <a:pt x="10184" y="3320"/>
                    <a:pt x="10008" y="3472"/>
                    <a:pt x="9722" y="3551"/>
                  </a:cubicBezTo>
                  <a:cubicBezTo>
                    <a:pt x="9107" y="3745"/>
                    <a:pt x="8853" y="3916"/>
                    <a:pt x="8853" y="3916"/>
                  </a:cubicBezTo>
                  <a:lnTo>
                    <a:pt x="8835" y="3934"/>
                  </a:lnTo>
                  <a:lnTo>
                    <a:pt x="8835" y="3957"/>
                  </a:lnTo>
                  <a:lnTo>
                    <a:pt x="8835" y="4784"/>
                  </a:lnTo>
                  <a:cubicBezTo>
                    <a:pt x="8835" y="5089"/>
                    <a:pt x="8895" y="5727"/>
                    <a:pt x="8969" y="6268"/>
                  </a:cubicBezTo>
                  <a:cubicBezTo>
                    <a:pt x="9047" y="6822"/>
                    <a:pt x="9126" y="7307"/>
                    <a:pt x="9126" y="7307"/>
                  </a:cubicBezTo>
                  <a:lnTo>
                    <a:pt x="9144" y="7400"/>
                  </a:lnTo>
                  <a:lnTo>
                    <a:pt x="9200" y="7344"/>
                  </a:lnTo>
                  <a:cubicBezTo>
                    <a:pt x="9381" y="7163"/>
                    <a:pt x="9591" y="7080"/>
                    <a:pt x="9788" y="7080"/>
                  </a:cubicBezTo>
                  <a:cubicBezTo>
                    <a:pt x="9908" y="7080"/>
                    <a:pt x="10023" y="7111"/>
                    <a:pt x="10124" y="7169"/>
                  </a:cubicBezTo>
                  <a:cubicBezTo>
                    <a:pt x="10415" y="7307"/>
                    <a:pt x="10609" y="7612"/>
                    <a:pt x="10531" y="8056"/>
                  </a:cubicBezTo>
                  <a:cubicBezTo>
                    <a:pt x="10434" y="8499"/>
                    <a:pt x="10184" y="8670"/>
                    <a:pt x="9935" y="8767"/>
                  </a:cubicBezTo>
                  <a:cubicBezTo>
                    <a:pt x="9777" y="8821"/>
                    <a:pt x="9620" y="8829"/>
                    <a:pt x="9536" y="8829"/>
                  </a:cubicBezTo>
                  <a:cubicBezTo>
                    <a:pt x="9496" y="8829"/>
                    <a:pt x="9473" y="8827"/>
                    <a:pt x="9473" y="8827"/>
                  </a:cubicBezTo>
                  <a:lnTo>
                    <a:pt x="9412" y="8809"/>
                  </a:lnTo>
                  <a:lnTo>
                    <a:pt x="9412" y="8883"/>
                  </a:lnTo>
                  <a:cubicBezTo>
                    <a:pt x="9412" y="8883"/>
                    <a:pt x="9473" y="9155"/>
                    <a:pt x="9473" y="9442"/>
                  </a:cubicBezTo>
                  <a:cubicBezTo>
                    <a:pt x="9454" y="9594"/>
                    <a:pt x="9431" y="9752"/>
                    <a:pt x="9375" y="9886"/>
                  </a:cubicBezTo>
                  <a:cubicBezTo>
                    <a:pt x="9315" y="10001"/>
                    <a:pt x="9223" y="10117"/>
                    <a:pt x="9084" y="10172"/>
                  </a:cubicBezTo>
                  <a:cubicBezTo>
                    <a:pt x="8920" y="10252"/>
                    <a:pt x="8759" y="10281"/>
                    <a:pt x="8612" y="10281"/>
                  </a:cubicBezTo>
                  <a:cubicBezTo>
                    <a:pt x="8223" y="10281"/>
                    <a:pt x="7929" y="10080"/>
                    <a:pt x="7929" y="10080"/>
                  </a:cubicBezTo>
                  <a:lnTo>
                    <a:pt x="7911" y="10056"/>
                  </a:lnTo>
                  <a:lnTo>
                    <a:pt x="7874" y="10080"/>
                  </a:lnTo>
                  <a:cubicBezTo>
                    <a:pt x="7874" y="10080"/>
                    <a:pt x="6933" y="10893"/>
                    <a:pt x="5240" y="10893"/>
                  </a:cubicBezTo>
                  <a:cubicBezTo>
                    <a:pt x="5169" y="10893"/>
                    <a:pt x="5096" y="10891"/>
                    <a:pt x="5023" y="10888"/>
                  </a:cubicBezTo>
                  <a:cubicBezTo>
                    <a:pt x="4099" y="10847"/>
                    <a:pt x="3655" y="10542"/>
                    <a:pt x="3424" y="10269"/>
                  </a:cubicBezTo>
                  <a:cubicBezTo>
                    <a:pt x="3193" y="9983"/>
                    <a:pt x="3175" y="9710"/>
                    <a:pt x="3175" y="9710"/>
                  </a:cubicBezTo>
                  <a:lnTo>
                    <a:pt x="3078" y="9691"/>
                  </a:lnTo>
                  <a:cubicBezTo>
                    <a:pt x="3078" y="9691"/>
                    <a:pt x="3041" y="9807"/>
                    <a:pt x="2907" y="9922"/>
                  </a:cubicBezTo>
                  <a:cubicBezTo>
                    <a:pt x="2806" y="10007"/>
                    <a:pt x="2647" y="10105"/>
                    <a:pt x="2406" y="10105"/>
                  </a:cubicBezTo>
                  <a:cubicBezTo>
                    <a:pt x="2370" y="10105"/>
                    <a:pt x="2332" y="10103"/>
                    <a:pt x="2292" y="10098"/>
                  </a:cubicBezTo>
                  <a:cubicBezTo>
                    <a:pt x="1964" y="10038"/>
                    <a:pt x="1849" y="9922"/>
                    <a:pt x="1788" y="9825"/>
                  </a:cubicBezTo>
                  <a:cubicBezTo>
                    <a:pt x="1733" y="9733"/>
                    <a:pt x="1752" y="9636"/>
                    <a:pt x="1752" y="9636"/>
                  </a:cubicBezTo>
                  <a:lnTo>
                    <a:pt x="1752" y="9520"/>
                  </a:lnTo>
                  <a:lnTo>
                    <a:pt x="1654" y="9576"/>
                  </a:lnTo>
                  <a:cubicBezTo>
                    <a:pt x="1654" y="9576"/>
                    <a:pt x="1389" y="9768"/>
                    <a:pt x="1081" y="9768"/>
                  </a:cubicBezTo>
                  <a:cubicBezTo>
                    <a:pt x="1010" y="9768"/>
                    <a:pt x="937" y="9758"/>
                    <a:pt x="864" y="9733"/>
                  </a:cubicBezTo>
                  <a:cubicBezTo>
                    <a:pt x="652" y="9673"/>
                    <a:pt x="481" y="9502"/>
                    <a:pt x="421" y="9289"/>
                  </a:cubicBezTo>
                  <a:cubicBezTo>
                    <a:pt x="347" y="9077"/>
                    <a:pt x="384" y="8809"/>
                    <a:pt x="633" y="8518"/>
                  </a:cubicBezTo>
                  <a:cubicBezTo>
                    <a:pt x="839" y="8242"/>
                    <a:pt x="1107" y="8168"/>
                    <a:pt x="1339" y="8168"/>
                  </a:cubicBezTo>
                  <a:cubicBezTo>
                    <a:pt x="1368" y="8168"/>
                    <a:pt x="1396" y="8169"/>
                    <a:pt x="1423" y="8171"/>
                  </a:cubicBezTo>
                  <a:cubicBezTo>
                    <a:pt x="1673" y="8190"/>
                    <a:pt x="1867" y="8287"/>
                    <a:pt x="1867" y="8287"/>
                  </a:cubicBezTo>
                  <a:lnTo>
                    <a:pt x="1904" y="8305"/>
                  </a:lnTo>
                  <a:lnTo>
                    <a:pt x="1922" y="8268"/>
                  </a:lnTo>
                  <a:cubicBezTo>
                    <a:pt x="1922" y="8268"/>
                    <a:pt x="2001" y="8153"/>
                    <a:pt x="2038" y="7959"/>
                  </a:cubicBezTo>
                  <a:cubicBezTo>
                    <a:pt x="2080" y="7746"/>
                    <a:pt x="2061" y="7460"/>
                    <a:pt x="1904" y="7113"/>
                  </a:cubicBezTo>
                  <a:cubicBezTo>
                    <a:pt x="1752" y="6748"/>
                    <a:pt x="1423" y="6383"/>
                    <a:pt x="1095" y="5977"/>
                  </a:cubicBezTo>
                  <a:cubicBezTo>
                    <a:pt x="767" y="5575"/>
                    <a:pt x="444" y="5149"/>
                    <a:pt x="268" y="4687"/>
                  </a:cubicBezTo>
                  <a:cubicBezTo>
                    <a:pt x="116" y="4225"/>
                    <a:pt x="171" y="3800"/>
                    <a:pt x="365" y="3417"/>
                  </a:cubicBezTo>
                  <a:cubicBezTo>
                    <a:pt x="559" y="3052"/>
                    <a:pt x="864" y="2705"/>
                    <a:pt x="1155" y="2433"/>
                  </a:cubicBezTo>
                  <a:cubicBezTo>
                    <a:pt x="1733" y="1897"/>
                    <a:pt x="2597" y="857"/>
                    <a:pt x="4736" y="778"/>
                  </a:cubicBezTo>
                  <a:cubicBezTo>
                    <a:pt x="5795" y="741"/>
                    <a:pt x="6566" y="492"/>
                    <a:pt x="7181" y="316"/>
                  </a:cubicBezTo>
                  <a:cubicBezTo>
                    <a:pt x="7490" y="219"/>
                    <a:pt x="7777" y="145"/>
                    <a:pt x="8045" y="122"/>
                  </a:cubicBezTo>
                  <a:cubicBezTo>
                    <a:pt x="8130" y="111"/>
                    <a:pt x="8213" y="105"/>
                    <a:pt x="8295" y="105"/>
                  </a:cubicBezTo>
                  <a:close/>
                  <a:moveTo>
                    <a:pt x="8217" y="0"/>
                  </a:moveTo>
                  <a:cubicBezTo>
                    <a:pt x="8154" y="0"/>
                    <a:pt x="8091" y="3"/>
                    <a:pt x="8026" y="7"/>
                  </a:cubicBezTo>
                  <a:cubicBezTo>
                    <a:pt x="7758" y="48"/>
                    <a:pt x="7467" y="122"/>
                    <a:pt x="7162" y="219"/>
                  </a:cubicBezTo>
                  <a:cubicBezTo>
                    <a:pt x="6525" y="395"/>
                    <a:pt x="5776" y="626"/>
                    <a:pt x="4718" y="681"/>
                  </a:cubicBezTo>
                  <a:cubicBezTo>
                    <a:pt x="2560" y="760"/>
                    <a:pt x="1654" y="1818"/>
                    <a:pt x="1077" y="2359"/>
                  </a:cubicBezTo>
                  <a:cubicBezTo>
                    <a:pt x="790" y="2627"/>
                    <a:pt x="481" y="2973"/>
                    <a:pt x="268" y="3380"/>
                  </a:cubicBezTo>
                  <a:cubicBezTo>
                    <a:pt x="74" y="3782"/>
                    <a:pt x="0" y="4225"/>
                    <a:pt x="171" y="4724"/>
                  </a:cubicBezTo>
                  <a:cubicBezTo>
                    <a:pt x="347" y="5205"/>
                    <a:pt x="693" y="5648"/>
                    <a:pt x="1021" y="6037"/>
                  </a:cubicBezTo>
                  <a:cubicBezTo>
                    <a:pt x="1345" y="6439"/>
                    <a:pt x="1654" y="6804"/>
                    <a:pt x="1807" y="7150"/>
                  </a:cubicBezTo>
                  <a:cubicBezTo>
                    <a:pt x="1964" y="7497"/>
                    <a:pt x="1964" y="7746"/>
                    <a:pt x="1946" y="7940"/>
                  </a:cubicBezTo>
                  <a:cubicBezTo>
                    <a:pt x="1904" y="8093"/>
                    <a:pt x="1867" y="8153"/>
                    <a:pt x="1849" y="8171"/>
                  </a:cubicBezTo>
                  <a:cubicBezTo>
                    <a:pt x="1807" y="8153"/>
                    <a:pt x="1673" y="8093"/>
                    <a:pt x="1423" y="8074"/>
                  </a:cubicBezTo>
                  <a:cubicBezTo>
                    <a:pt x="1395" y="8072"/>
                    <a:pt x="1366" y="8071"/>
                    <a:pt x="1337" y="8071"/>
                  </a:cubicBezTo>
                  <a:cubicBezTo>
                    <a:pt x="1084" y="8071"/>
                    <a:pt x="780" y="8150"/>
                    <a:pt x="536" y="8439"/>
                  </a:cubicBezTo>
                  <a:cubicBezTo>
                    <a:pt x="287" y="8767"/>
                    <a:pt x="231" y="9077"/>
                    <a:pt x="305" y="9326"/>
                  </a:cubicBezTo>
                  <a:cubicBezTo>
                    <a:pt x="402" y="9576"/>
                    <a:pt x="596" y="9752"/>
                    <a:pt x="827" y="9849"/>
                  </a:cubicBezTo>
                  <a:cubicBezTo>
                    <a:pt x="911" y="9878"/>
                    <a:pt x="994" y="9890"/>
                    <a:pt x="1074" y="9890"/>
                  </a:cubicBezTo>
                  <a:cubicBezTo>
                    <a:pt x="1357" y="9890"/>
                    <a:pt x="1593" y="9738"/>
                    <a:pt x="1654" y="9691"/>
                  </a:cubicBezTo>
                  <a:cubicBezTo>
                    <a:pt x="1654" y="9752"/>
                    <a:pt x="1654" y="9788"/>
                    <a:pt x="1691" y="9886"/>
                  </a:cubicBezTo>
                  <a:cubicBezTo>
                    <a:pt x="1770" y="10001"/>
                    <a:pt x="1946" y="10154"/>
                    <a:pt x="2269" y="10195"/>
                  </a:cubicBezTo>
                  <a:cubicBezTo>
                    <a:pt x="2312" y="10200"/>
                    <a:pt x="2352" y="10202"/>
                    <a:pt x="2392" y="10202"/>
                  </a:cubicBezTo>
                  <a:cubicBezTo>
                    <a:pt x="2656" y="10202"/>
                    <a:pt x="2848" y="10102"/>
                    <a:pt x="2985" y="10001"/>
                  </a:cubicBezTo>
                  <a:cubicBezTo>
                    <a:pt x="3059" y="9922"/>
                    <a:pt x="3078" y="9886"/>
                    <a:pt x="3101" y="9825"/>
                  </a:cubicBezTo>
                  <a:cubicBezTo>
                    <a:pt x="3119" y="9941"/>
                    <a:pt x="3175" y="10117"/>
                    <a:pt x="3332" y="10329"/>
                  </a:cubicBezTo>
                  <a:cubicBezTo>
                    <a:pt x="3581" y="10634"/>
                    <a:pt x="4080" y="10944"/>
                    <a:pt x="5004" y="10981"/>
                  </a:cubicBezTo>
                  <a:cubicBezTo>
                    <a:pt x="5086" y="10984"/>
                    <a:pt x="5167" y="10986"/>
                    <a:pt x="5245" y="10986"/>
                  </a:cubicBezTo>
                  <a:cubicBezTo>
                    <a:pt x="6941" y="10986"/>
                    <a:pt x="7875" y="10212"/>
                    <a:pt x="7911" y="10172"/>
                  </a:cubicBezTo>
                  <a:cubicBezTo>
                    <a:pt x="7940" y="10201"/>
                    <a:pt x="8228" y="10384"/>
                    <a:pt x="8613" y="10384"/>
                  </a:cubicBezTo>
                  <a:cubicBezTo>
                    <a:pt x="8771" y="10384"/>
                    <a:pt x="8946" y="10354"/>
                    <a:pt x="9126" y="10269"/>
                  </a:cubicBezTo>
                  <a:cubicBezTo>
                    <a:pt x="9297" y="10195"/>
                    <a:pt x="9394" y="10080"/>
                    <a:pt x="9473" y="9922"/>
                  </a:cubicBezTo>
                  <a:cubicBezTo>
                    <a:pt x="9528" y="9770"/>
                    <a:pt x="9570" y="9594"/>
                    <a:pt x="9570" y="9442"/>
                  </a:cubicBezTo>
                  <a:cubicBezTo>
                    <a:pt x="9588" y="9174"/>
                    <a:pt x="9528" y="8961"/>
                    <a:pt x="9528" y="8924"/>
                  </a:cubicBezTo>
                  <a:cubicBezTo>
                    <a:pt x="9541" y="8924"/>
                    <a:pt x="9568" y="8926"/>
                    <a:pt x="9605" y="8926"/>
                  </a:cubicBezTo>
                  <a:cubicBezTo>
                    <a:pt x="9685" y="8926"/>
                    <a:pt x="9814" y="8918"/>
                    <a:pt x="9972" y="8864"/>
                  </a:cubicBezTo>
                  <a:cubicBezTo>
                    <a:pt x="10240" y="8767"/>
                    <a:pt x="10531" y="8536"/>
                    <a:pt x="10628" y="8074"/>
                  </a:cubicBezTo>
                  <a:cubicBezTo>
                    <a:pt x="10702" y="7594"/>
                    <a:pt x="10494" y="7229"/>
                    <a:pt x="10184" y="7076"/>
                  </a:cubicBezTo>
                  <a:cubicBezTo>
                    <a:pt x="10076" y="7018"/>
                    <a:pt x="9956" y="6990"/>
                    <a:pt x="9832" y="6990"/>
                  </a:cubicBezTo>
                  <a:cubicBezTo>
                    <a:pt x="9622" y="6990"/>
                    <a:pt x="9403" y="7072"/>
                    <a:pt x="9223" y="7229"/>
                  </a:cubicBezTo>
                  <a:cubicBezTo>
                    <a:pt x="9200" y="7169"/>
                    <a:pt x="9144" y="6785"/>
                    <a:pt x="9084" y="6268"/>
                  </a:cubicBezTo>
                  <a:cubicBezTo>
                    <a:pt x="9010" y="5709"/>
                    <a:pt x="8932" y="5071"/>
                    <a:pt x="8932" y="4784"/>
                  </a:cubicBezTo>
                  <a:cubicBezTo>
                    <a:pt x="8932" y="4188"/>
                    <a:pt x="8950" y="4013"/>
                    <a:pt x="8950" y="3994"/>
                  </a:cubicBezTo>
                  <a:cubicBezTo>
                    <a:pt x="8950" y="3994"/>
                    <a:pt x="9144" y="3842"/>
                    <a:pt x="9740" y="3666"/>
                  </a:cubicBezTo>
                  <a:cubicBezTo>
                    <a:pt x="10050" y="3569"/>
                    <a:pt x="10263" y="3380"/>
                    <a:pt x="10378" y="3149"/>
                  </a:cubicBezTo>
                  <a:cubicBezTo>
                    <a:pt x="10494" y="2895"/>
                    <a:pt x="10512" y="2590"/>
                    <a:pt x="10494" y="2262"/>
                  </a:cubicBezTo>
                  <a:cubicBezTo>
                    <a:pt x="10452" y="1569"/>
                    <a:pt x="10032" y="510"/>
                    <a:pt x="8876" y="104"/>
                  </a:cubicBezTo>
                  <a:cubicBezTo>
                    <a:pt x="8650" y="28"/>
                    <a:pt x="8438" y="0"/>
                    <a:pt x="821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8"/>
            <p:cNvSpPr/>
            <p:nvPr/>
          </p:nvSpPr>
          <p:spPr>
            <a:xfrm>
              <a:off x="6841981" y="2138919"/>
              <a:ext cx="394897" cy="942751"/>
            </a:xfrm>
            <a:custGeom>
              <a:avLst/>
              <a:gdLst/>
              <a:ahLst/>
              <a:cxnLst/>
              <a:rect l="l" t="t" r="r" b="b"/>
              <a:pathLst>
                <a:path w="2889" h="6897" extrusionOk="0">
                  <a:moveTo>
                    <a:pt x="64" y="0"/>
                  </a:moveTo>
                  <a:cubicBezTo>
                    <a:pt x="43" y="0"/>
                    <a:pt x="21" y="1"/>
                    <a:pt x="0" y="3"/>
                  </a:cubicBezTo>
                  <a:cubicBezTo>
                    <a:pt x="0" y="3"/>
                    <a:pt x="171" y="562"/>
                    <a:pt x="171" y="927"/>
                  </a:cubicBezTo>
                  <a:cubicBezTo>
                    <a:pt x="171" y="1297"/>
                    <a:pt x="268" y="1717"/>
                    <a:pt x="250" y="2198"/>
                  </a:cubicBezTo>
                  <a:cubicBezTo>
                    <a:pt x="231" y="2683"/>
                    <a:pt x="347" y="4453"/>
                    <a:pt x="444" y="5146"/>
                  </a:cubicBezTo>
                  <a:cubicBezTo>
                    <a:pt x="536" y="5839"/>
                    <a:pt x="1271" y="6897"/>
                    <a:pt x="1271" y="6897"/>
                  </a:cubicBezTo>
                  <a:cubicBezTo>
                    <a:pt x="1271" y="6897"/>
                    <a:pt x="2269" y="6878"/>
                    <a:pt x="2579" y="6398"/>
                  </a:cubicBezTo>
                  <a:cubicBezTo>
                    <a:pt x="2888" y="5917"/>
                    <a:pt x="2713" y="5432"/>
                    <a:pt x="2463" y="4799"/>
                  </a:cubicBezTo>
                  <a:cubicBezTo>
                    <a:pt x="2214" y="4143"/>
                    <a:pt x="1229" y="1066"/>
                    <a:pt x="1156" y="696"/>
                  </a:cubicBezTo>
                  <a:cubicBezTo>
                    <a:pt x="1081" y="348"/>
                    <a:pt x="502" y="0"/>
                    <a:pt x="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8"/>
            <p:cNvSpPr/>
            <p:nvPr/>
          </p:nvSpPr>
          <p:spPr>
            <a:xfrm>
              <a:off x="6833780" y="2131401"/>
              <a:ext cx="392300" cy="958470"/>
            </a:xfrm>
            <a:custGeom>
              <a:avLst/>
              <a:gdLst/>
              <a:ahLst/>
              <a:cxnLst/>
              <a:rect l="l" t="t" r="r" b="b"/>
              <a:pathLst>
                <a:path w="2870" h="7012" extrusionOk="0">
                  <a:moveTo>
                    <a:pt x="134" y="137"/>
                  </a:moveTo>
                  <a:cubicBezTo>
                    <a:pt x="328" y="137"/>
                    <a:pt x="559" y="197"/>
                    <a:pt x="753" y="312"/>
                  </a:cubicBezTo>
                  <a:cubicBezTo>
                    <a:pt x="966" y="428"/>
                    <a:pt x="1137" y="617"/>
                    <a:pt x="1155" y="774"/>
                  </a:cubicBezTo>
                  <a:cubicBezTo>
                    <a:pt x="1197" y="867"/>
                    <a:pt x="1252" y="1121"/>
                    <a:pt x="1368" y="1486"/>
                  </a:cubicBezTo>
                  <a:cubicBezTo>
                    <a:pt x="1465" y="1832"/>
                    <a:pt x="1617" y="2253"/>
                    <a:pt x="1751" y="2715"/>
                  </a:cubicBezTo>
                  <a:cubicBezTo>
                    <a:pt x="2043" y="3602"/>
                    <a:pt x="2329" y="4545"/>
                    <a:pt x="2468" y="4873"/>
                  </a:cubicBezTo>
                  <a:cubicBezTo>
                    <a:pt x="2602" y="5201"/>
                    <a:pt x="2699" y="5469"/>
                    <a:pt x="2736" y="5718"/>
                  </a:cubicBezTo>
                  <a:cubicBezTo>
                    <a:pt x="2773" y="5972"/>
                    <a:pt x="2736" y="6180"/>
                    <a:pt x="2602" y="6434"/>
                  </a:cubicBezTo>
                  <a:cubicBezTo>
                    <a:pt x="2445" y="6642"/>
                    <a:pt x="2140" y="6781"/>
                    <a:pt x="1849" y="6836"/>
                  </a:cubicBezTo>
                  <a:cubicBezTo>
                    <a:pt x="1581" y="6896"/>
                    <a:pt x="1386" y="6896"/>
                    <a:pt x="1349" y="6896"/>
                  </a:cubicBezTo>
                  <a:cubicBezTo>
                    <a:pt x="1349" y="6873"/>
                    <a:pt x="1174" y="6642"/>
                    <a:pt x="1003" y="6319"/>
                  </a:cubicBezTo>
                  <a:cubicBezTo>
                    <a:pt x="809" y="5972"/>
                    <a:pt x="596" y="5529"/>
                    <a:pt x="559" y="5201"/>
                  </a:cubicBezTo>
                  <a:cubicBezTo>
                    <a:pt x="462" y="4508"/>
                    <a:pt x="347" y="2715"/>
                    <a:pt x="365" y="2253"/>
                  </a:cubicBezTo>
                  <a:cubicBezTo>
                    <a:pt x="388" y="1754"/>
                    <a:pt x="291" y="1352"/>
                    <a:pt x="291" y="982"/>
                  </a:cubicBezTo>
                  <a:cubicBezTo>
                    <a:pt x="291" y="636"/>
                    <a:pt x="157" y="215"/>
                    <a:pt x="134" y="137"/>
                  </a:cubicBezTo>
                  <a:close/>
                  <a:moveTo>
                    <a:pt x="122" y="0"/>
                  </a:moveTo>
                  <a:cubicBezTo>
                    <a:pt x="102" y="0"/>
                    <a:pt x="81" y="1"/>
                    <a:pt x="60" y="3"/>
                  </a:cubicBezTo>
                  <a:lnTo>
                    <a:pt x="0" y="21"/>
                  </a:lnTo>
                  <a:lnTo>
                    <a:pt x="19" y="81"/>
                  </a:lnTo>
                  <a:cubicBezTo>
                    <a:pt x="19" y="81"/>
                    <a:pt x="194" y="617"/>
                    <a:pt x="176" y="982"/>
                  </a:cubicBezTo>
                  <a:cubicBezTo>
                    <a:pt x="176" y="1370"/>
                    <a:pt x="273" y="1772"/>
                    <a:pt x="250" y="2253"/>
                  </a:cubicBezTo>
                  <a:cubicBezTo>
                    <a:pt x="231" y="2738"/>
                    <a:pt x="347" y="4508"/>
                    <a:pt x="462" y="5201"/>
                  </a:cubicBezTo>
                  <a:cubicBezTo>
                    <a:pt x="504" y="5566"/>
                    <a:pt x="712" y="6009"/>
                    <a:pt x="906" y="6356"/>
                  </a:cubicBezTo>
                  <a:cubicBezTo>
                    <a:pt x="1100" y="6721"/>
                    <a:pt x="1289" y="6989"/>
                    <a:pt x="1289" y="6989"/>
                  </a:cubicBezTo>
                  <a:lnTo>
                    <a:pt x="1289" y="7012"/>
                  </a:lnTo>
                  <a:lnTo>
                    <a:pt x="1331" y="7012"/>
                  </a:lnTo>
                  <a:cubicBezTo>
                    <a:pt x="1331" y="7012"/>
                    <a:pt x="1581" y="7012"/>
                    <a:pt x="1867" y="6933"/>
                  </a:cubicBezTo>
                  <a:cubicBezTo>
                    <a:pt x="2177" y="6873"/>
                    <a:pt x="2505" y="6739"/>
                    <a:pt x="2676" y="6471"/>
                  </a:cubicBezTo>
                  <a:cubicBezTo>
                    <a:pt x="2833" y="6222"/>
                    <a:pt x="2870" y="5972"/>
                    <a:pt x="2833" y="5700"/>
                  </a:cubicBezTo>
                  <a:cubicBezTo>
                    <a:pt x="2791" y="5432"/>
                    <a:pt x="2699" y="5164"/>
                    <a:pt x="2560" y="4836"/>
                  </a:cubicBezTo>
                  <a:cubicBezTo>
                    <a:pt x="2445" y="4508"/>
                    <a:pt x="2140" y="3583"/>
                    <a:pt x="1849" y="2678"/>
                  </a:cubicBezTo>
                  <a:cubicBezTo>
                    <a:pt x="1715" y="2234"/>
                    <a:pt x="1581" y="1791"/>
                    <a:pt x="1465" y="1444"/>
                  </a:cubicBezTo>
                  <a:cubicBezTo>
                    <a:pt x="1368" y="1098"/>
                    <a:pt x="1289" y="830"/>
                    <a:pt x="1271" y="751"/>
                  </a:cubicBezTo>
                  <a:cubicBezTo>
                    <a:pt x="1216" y="543"/>
                    <a:pt x="1040" y="349"/>
                    <a:pt x="809" y="215"/>
                  </a:cubicBezTo>
                  <a:cubicBezTo>
                    <a:pt x="597" y="92"/>
                    <a:pt x="354" y="0"/>
                    <a:pt x="12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8"/>
            <p:cNvSpPr/>
            <p:nvPr/>
          </p:nvSpPr>
          <p:spPr>
            <a:xfrm>
              <a:off x="7031434" y="2479005"/>
              <a:ext cx="550314" cy="764097"/>
            </a:xfrm>
            <a:custGeom>
              <a:avLst/>
              <a:gdLst/>
              <a:ahLst/>
              <a:cxnLst/>
              <a:rect l="l" t="t" r="r" b="b"/>
              <a:pathLst>
                <a:path w="4026" h="5590" extrusionOk="0">
                  <a:moveTo>
                    <a:pt x="1059" y="1"/>
                  </a:moveTo>
                  <a:cubicBezTo>
                    <a:pt x="1059" y="1"/>
                    <a:pt x="962" y="195"/>
                    <a:pt x="925" y="329"/>
                  </a:cubicBezTo>
                  <a:cubicBezTo>
                    <a:pt x="883" y="481"/>
                    <a:pt x="712" y="541"/>
                    <a:pt x="500" y="791"/>
                  </a:cubicBezTo>
                  <a:cubicBezTo>
                    <a:pt x="287" y="1059"/>
                    <a:pt x="421" y="1174"/>
                    <a:pt x="421" y="1618"/>
                  </a:cubicBezTo>
                  <a:cubicBezTo>
                    <a:pt x="421" y="2080"/>
                    <a:pt x="403" y="1983"/>
                    <a:pt x="269" y="2311"/>
                  </a:cubicBezTo>
                  <a:cubicBezTo>
                    <a:pt x="135" y="2658"/>
                    <a:pt x="1" y="3120"/>
                    <a:pt x="116" y="3947"/>
                  </a:cubicBezTo>
                  <a:cubicBezTo>
                    <a:pt x="190" y="4603"/>
                    <a:pt x="597" y="5430"/>
                    <a:pt x="1387" y="5564"/>
                  </a:cubicBezTo>
                  <a:cubicBezTo>
                    <a:pt x="1490" y="5581"/>
                    <a:pt x="1597" y="5589"/>
                    <a:pt x="1706" y="5589"/>
                  </a:cubicBezTo>
                  <a:cubicBezTo>
                    <a:pt x="2451" y="5589"/>
                    <a:pt x="3278" y="5211"/>
                    <a:pt x="3447" y="4755"/>
                  </a:cubicBezTo>
                  <a:cubicBezTo>
                    <a:pt x="3618" y="4238"/>
                    <a:pt x="3350" y="3466"/>
                    <a:pt x="3350" y="3466"/>
                  </a:cubicBezTo>
                  <a:cubicBezTo>
                    <a:pt x="3350" y="3466"/>
                    <a:pt x="3715" y="2889"/>
                    <a:pt x="3868" y="2505"/>
                  </a:cubicBezTo>
                  <a:cubicBezTo>
                    <a:pt x="4025" y="2136"/>
                    <a:pt x="3813" y="1928"/>
                    <a:pt x="3581" y="1369"/>
                  </a:cubicBezTo>
                  <a:cubicBezTo>
                    <a:pt x="3369" y="809"/>
                    <a:pt x="3540" y="694"/>
                    <a:pt x="3540" y="694"/>
                  </a:cubicBezTo>
                  <a:lnTo>
                    <a:pt x="10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8"/>
            <p:cNvSpPr/>
            <p:nvPr/>
          </p:nvSpPr>
          <p:spPr>
            <a:xfrm>
              <a:off x="7023233" y="2468343"/>
              <a:ext cx="552774" cy="782277"/>
            </a:xfrm>
            <a:custGeom>
              <a:avLst/>
              <a:gdLst/>
              <a:ahLst/>
              <a:cxnLst/>
              <a:rect l="l" t="t" r="r" b="b"/>
              <a:pathLst>
                <a:path w="4044" h="5723" extrusionOk="0">
                  <a:moveTo>
                    <a:pt x="1156" y="134"/>
                  </a:moveTo>
                  <a:lnTo>
                    <a:pt x="3526" y="809"/>
                  </a:lnTo>
                  <a:cubicBezTo>
                    <a:pt x="3507" y="827"/>
                    <a:pt x="3507" y="850"/>
                    <a:pt x="3484" y="887"/>
                  </a:cubicBezTo>
                  <a:cubicBezTo>
                    <a:pt x="3466" y="1003"/>
                    <a:pt x="3484" y="1174"/>
                    <a:pt x="3600" y="1465"/>
                  </a:cubicBezTo>
                  <a:cubicBezTo>
                    <a:pt x="3715" y="1751"/>
                    <a:pt x="3812" y="1946"/>
                    <a:pt x="3873" y="2098"/>
                  </a:cubicBezTo>
                  <a:cubicBezTo>
                    <a:pt x="3928" y="2274"/>
                    <a:pt x="3946" y="2389"/>
                    <a:pt x="3873" y="2560"/>
                  </a:cubicBezTo>
                  <a:cubicBezTo>
                    <a:pt x="3715" y="2948"/>
                    <a:pt x="3369" y="3526"/>
                    <a:pt x="3369" y="3526"/>
                  </a:cubicBezTo>
                  <a:lnTo>
                    <a:pt x="3350" y="3544"/>
                  </a:lnTo>
                  <a:lnTo>
                    <a:pt x="3350" y="3563"/>
                  </a:lnTo>
                  <a:cubicBezTo>
                    <a:pt x="3350" y="3563"/>
                    <a:pt x="3429" y="3757"/>
                    <a:pt x="3466" y="4006"/>
                  </a:cubicBezTo>
                  <a:cubicBezTo>
                    <a:pt x="3526" y="4256"/>
                    <a:pt x="3544" y="4584"/>
                    <a:pt x="3447" y="4833"/>
                  </a:cubicBezTo>
                  <a:cubicBezTo>
                    <a:pt x="3369" y="5064"/>
                    <a:pt x="3064" y="5295"/>
                    <a:pt x="2699" y="5448"/>
                  </a:cubicBezTo>
                  <a:cubicBezTo>
                    <a:pt x="2399" y="5555"/>
                    <a:pt x="2055" y="5624"/>
                    <a:pt x="1737" y="5624"/>
                  </a:cubicBezTo>
                  <a:cubicBezTo>
                    <a:pt x="1643" y="5624"/>
                    <a:pt x="1552" y="5618"/>
                    <a:pt x="1465" y="5605"/>
                  </a:cubicBezTo>
                  <a:cubicBezTo>
                    <a:pt x="1082" y="5526"/>
                    <a:pt x="791" y="5295"/>
                    <a:pt x="578" y="5009"/>
                  </a:cubicBezTo>
                  <a:cubicBezTo>
                    <a:pt x="389" y="4699"/>
                    <a:pt x="273" y="4334"/>
                    <a:pt x="213" y="4006"/>
                  </a:cubicBezTo>
                  <a:cubicBezTo>
                    <a:pt x="116" y="3198"/>
                    <a:pt x="231" y="2736"/>
                    <a:pt x="365" y="2408"/>
                  </a:cubicBezTo>
                  <a:cubicBezTo>
                    <a:pt x="523" y="2080"/>
                    <a:pt x="523" y="2158"/>
                    <a:pt x="541" y="1696"/>
                  </a:cubicBezTo>
                  <a:cubicBezTo>
                    <a:pt x="541" y="1465"/>
                    <a:pt x="504" y="1331"/>
                    <a:pt x="504" y="1215"/>
                  </a:cubicBezTo>
                  <a:cubicBezTo>
                    <a:pt x="481" y="1100"/>
                    <a:pt x="504" y="1021"/>
                    <a:pt x="597" y="906"/>
                  </a:cubicBezTo>
                  <a:cubicBezTo>
                    <a:pt x="694" y="772"/>
                    <a:pt x="791" y="693"/>
                    <a:pt x="869" y="638"/>
                  </a:cubicBezTo>
                  <a:cubicBezTo>
                    <a:pt x="943" y="559"/>
                    <a:pt x="1003" y="522"/>
                    <a:pt x="1022" y="425"/>
                  </a:cubicBezTo>
                  <a:cubicBezTo>
                    <a:pt x="1059" y="310"/>
                    <a:pt x="1137" y="176"/>
                    <a:pt x="1156" y="134"/>
                  </a:cubicBezTo>
                  <a:close/>
                  <a:moveTo>
                    <a:pt x="1100" y="0"/>
                  </a:moveTo>
                  <a:lnTo>
                    <a:pt x="1082" y="42"/>
                  </a:lnTo>
                  <a:cubicBezTo>
                    <a:pt x="1082" y="42"/>
                    <a:pt x="985" y="250"/>
                    <a:pt x="925" y="388"/>
                  </a:cubicBezTo>
                  <a:cubicBezTo>
                    <a:pt x="906" y="444"/>
                    <a:pt x="869" y="481"/>
                    <a:pt x="791" y="559"/>
                  </a:cubicBezTo>
                  <a:cubicBezTo>
                    <a:pt x="712" y="619"/>
                    <a:pt x="620" y="693"/>
                    <a:pt x="523" y="850"/>
                  </a:cubicBezTo>
                  <a:cubicBezTo>
                    <a:pt x="407" y="984"/>
                    <a:pt x="389" y="1100"/>
                    <a:pt x="389" y="1215"/>
                  </a:cubicBezTo>
                  <a:cubicBezTo>
                    <a:pt x="407" y="1349"/>
                    <a:pt x="426" y="1483"/>
                    <a:pt x="426" y="1696"/>
                  </a:cubicBezTo>
                  <a:cubicBezTo>
                    <a:pt x="426" y="2158"/>
                    <a:pt x="426" y="2043"/>
                    <a:pt x="273" y="2371"/>
                  </a:cubicBezTo>
                  <a:cubicBezTo>
                    <a:pt x="134" y="2717"/>
                    <a:pt x="0" y="3198"/>
                    <a:pt x="116" y="4025"/>
                  </a:cubicBezTo>
                  <a:cubicBezTo>
                    <a:pt x="158" y="4371"/>
                    <a:pt x="292" y="4736"/>
                    <a:pt x="504" y="5064"/>
                  </a:cubicBezTo>
                  <a:cubicBezTo>
                    <a:pt x="712" y="5374"/>
                    <a:pt x="1022" y="5624"/>
                    <a:pt x="1447" y="5702"/>
                  </a:cubicBezTo>
                  <a:cubicBezTo>
                    <a:pt x="1548" y="5716"/>
                    <a:pt x="1655" y="5723"/>
                    <a:pt x="1764" y="5723"/>
                  </a:cubicBezTo>
                  <a:cubicBezTo>
                    <a:pt x="2087" y="5723"/>
                    <a:pt x="2432" y="5662"/>
                    <a:pt x="2736" y="5545"/>
                  </a:cubicBezTo>
                  <a:cubicBezTo>
                    <a:pt x="3119" y="5374"/>
                    <a:pt x="3447" y="5143"/>
                    <a:pt x="3544" y="4852"/>
                  </a:cubicBezTo>
                  <a:cubicBezTo>
                    <a:pt x="3641" y="4584"/>
                    <a:pt x="3623" y="4256"/>
                    <a:pt x="3581" y="3988"/>
                  </a:cubicBezTo>
                  <a:cubicBezTo>
                    <a:pt x="3526" y="3738"/>
                    <a:pt x="3466" y="3581"/>
                    <a:pt x="3466" y="3563"/>
                  </a:cubicBezTo>
                  <a:cubicBezTo>
                    <a:pt x="3484" y="3526"/>
                    <a:pt x="3812" y="2985"/>
                    <a:pt x="3970" y="2602"/>
                  </a:cubicBezTo>
                  <a:cubicBezTo>
                    <a:pt x="4043" y="2408"/>
                    <a:pt x="4043" y="2237"/>
                    <a:pt x="3970" y="2061"/>
                  </a:cubicBezTo>
                  <a:cubicBezTo>
                    <a:pt x="3909" y="1890"/>
                    <a:pt x="3812" y="1715"/>
                    <a:pt x="3697" y="1428"/>
                  </a:cubicBezTo>
                  <a:cubicBezTo>
                    <a:pt x="3581" y="1155"/>
                    <a:pt x="3581" y="1003"/>
                    <a:pt x="3600" y="906"/>
                  </a:cubicBezTo>
                  <a:cubicBezTo>
                    <a:pt x="3600" y="869"/>
                    <a:pt x="3623" y="850"/>
                    <a:pt x="3623" y="827"/>
                  </a:cubicBezTo>
                  <a:lnTo>
                    <a:pt x="3641" y="809"/>
                  </a:lnTo>
                  <a:lnTo>
                    <a:pt x="3739" y="753"/>
                  </a:lnTo>
                  <a:lnTo>
                    <a:pt x="1100"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8"/>
            <p:cNvSpPr/>
            <p:nvPr/>
          </p:nvSpPr>
          <p:spPr>
            <a:xfrm>
              <a:off x="7215283" y="2004688"/>
              <a:ext cx="558379" cy="459552"/>
            </a:xfrm>
            <a:custGeom>
              <a:avLst/>
              <a:gdLst/>
              <a:ahLst/>
              <a:cxnLst/>
              <a:rect l="l" t="t" r="r" b="b"/>
              <a:pathLst>
                <a:path w="4085" h="3362" extrusionOk="0">
                  <a:moveTo>
                    <a:pt x="2715" y="0"/>
                  </a:moveTo>
                  <a:cubicBezTo>
                    <a:pt x="2554" y="0"/>
                    <a:pt x="2370" y="2"/>
                    <a:pt x="2158" y="5"/>
                  </a:cubicBezTo>
                  <a:cubicBezTo>
                    <a:pt x="1118" y="24"/>
                    <a:pt x="462" y="407"/>
                    <a:pt x="231" y="948"/>
                  </a:cubicBezTo>
                  <a:cubicBezTo>
                    <a:pt x="0" y="1489"/>
                    <a:pt x="97" y="2741"/>
                    <a:pt x="97" y="2741"/>
                  </a:cubicBezTo>
                  <a:cubicBezTo>
                    <a:pt x="97" y="2741"/>
                    <a:pt x="328" y="3064"/>
                    <a:pt x="716" y="3240"/>
                  </a:cubicBezTo>
                  <a:cubicBezTo>
                    <a:pt x="908" y="3337"/>
                    <a:pt x="1259" y="3361"/>
                    <a:pt x="1562" y="3361"/>
                  </a:cubicBezTo>
                  <a:cubicBezTo>
                    <a:pt x="1866" y="3361"/>
                    <a:pt x="2121" y="3337"/>
                    <a:pt x="2121" y="3337"/>
                  </a:cubicBezTo>
                  <a:cubicBezTo>
                    <a:pt x="2121" y="3337"/>
                    <a:pt x="2236" y="2644"/>
                    <a:pt x="2468" y="2528"/>
                  </a:cubicBezTo>
                  <a:cubicBezTo>
                    <a:pt x="2680" y="2413"/>
                    <a:pt x="3988" y="2413"/>
                    <a:pt x="3988" y="2413"/>
                  </a:cubicBezTo>
                  <a:cubicBezTo>
                    <a:pt x="3988" y="2413"/>
                    <a:pt x="4085" y="2182"/>
                    <a:pt x="4006" y="1660"/>
                  </a:cubicBezTo>
                  <a:cubicBezTo>
                    <a:pt x="3928" y="1142"/>
                    <a:pt x="3604" y="24"/>
                    <a:pt x="3604" y="24"/>
                  </a:cubicBezTo>
                  <a:cubicBezTo>
                    <a:pt x="3604" y="24"/>
                    <a:pt x="3356" y="0"/>
                    <a:pt x="2715" y="0"/>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8"/>
            <p:cNvSpPr/>
            <p:nvPr/>
          </p:nvSpPr>
          <p:spPr>
            <a:xfrm>
              <a:off x="7218427" y="1997170"/>
              <a:ext cx="557832" cy="473768"/>
            </a:xfrm>
            <a:custGeom>
              <a:avLst/>
              <a:gdLst/>
              <a:ahLst/>
              <a:cxnLst/>
              <a:rect l="l" t="t" r="r" b="b"/>
              <a:pathLst>
                <a:path w="4081" h="3466" extrusionOk="0">
                  <a:moveTo>
                    <a:pt x="2857" y="108"/>
                  </a:moveTo>
                  <a:cubicBezTo>
                    <a:pt x="3336" y="108"/>
                    <a:pt x="3526" y="122"/>
                    <a:pt x="3540" y="139"/>
                  </a:cubicBezTo>
                  <a:cubicBezTo>
                    <a:pt x="3558" y="176"/>
                    <a:pt x="3849" y="1216"/>
                    <a:pt x="3928" y="1715"/>
                  </a:cubicBezTo>
                  <a:cubicBezTo>
                    <a:pt x="3965" y="1964"/>
                    <a:pt x="3965" y="2158"/>
                    <a:pt x="3965" y="2274"/>
                  </a:cubicBezTo>
                  <a:cubicBezTo>
                    <a:pt x="3946" y="2389"/>
                    <a:pt x="3946" y="2408"/>
                    <a:pt x="3928" y="2426"/>
                  </a:cubicBezTo>
                  <a:lnTo>
                    <a:pt x="3290" y="2426"/>
                  </a:lnTo>
                  <a:cubicBezTo>
                    <a:pt x="3096" y="2426"/>
                    <a:pt x="2925" y="2449"/>
                    <a:pt x="2773" y="2468"/>
                  </a:cubicBezTo>
                  <a:cubicBezTo>
                    <a:pt x="2597" y="2468"/>
                    <a:pt x="2481" y="2486"/>
                    <a:pt x="2403" y="2523"/>
                  </a:cubicBezTo>
                  <a:cubicBezTo>
                    <a:pt x="2347" y="2565"/>
                    <a:pt x="2287" y="2639"/>
                    <a:pt x="2250" y="2736"/>
                  </a:cubicBezTo>
                  <a:cubicBezTo>
                    <a:pt x="2195" y="2814"/>
                    <a:pt x="2153" y="2911"/>
                    <a:pt x="2135" y="3004"/>
                  </a:cubicBezTo>
                  <a:cubicBezTo>
                    <a:pt x="2079" y="3179"/>
                    <a:pt x="2056" y="3313"/>
                    <a:pt x="2056" y="3350"/>
                  </a:cubicBezTo>
                  <a:cubicBezTo>
                    <a:pt x="2019" y="3350"/>
                    <a:pt x="1807" y="3373"/>
                    <a:pt x="1539" y="3373"/>
                  </a:cubicBezTo>
                  <a:cubicBezTo>
                    <a:pt x="1229" y="3373"/>
                    <a:pt x="883" y="3332"/>
                    <a:pt x="712" y="3258"/>
                  </a:cubicBezTo>
                  <a:cubicBezTo>
                    <a:pt x="347" y="3082"/>
                    <a:pt x="134" y="2796"/>
                    <a:pt x="134" y="2773"/>
                  </a:cubicBezTo>
                  <a:cubicBezTo>
                    <a:pt x="134" y="2754"/>
                    <a:pt x="116" y="2468"/>
                    <a:pt x="116" y="2103"/>
                  </a:cubicBezTo>
                  <a:cubicBezTo>
                    <a:pt x="116" y="1733"/>
                    <a:pt x="153" y="1271"/>
                    <a:pt x="268" y="1021"/>
                  </a:cubicBezTo>
                  <a:cubicBezTo>
                    <a:pt x="481" y="504"/>
                    <a:pt x="1095" y="116"/>
                    <a:pt x="2135" y="116"/>
                  </a:cubicBezTo>
                  <a:cubicBezTo>
                    <a:pt x="2427" y="111"/>
                    <a:pt x="2665" y="108"/>
                    <a:pt x="2857" y="108"/>
                  </a:cubicBezTo>
                  <a:close/>
                  <a:moveTo>
                    <a:pt x="2135" y="0"/>
                  </a:moveTo>
                  <a:cubicBezTo>
                    <a:pt x="1077" y="23"/>
                    <a:pt x="402" y="407"/>
                    <a:pt x="171" y="985"/>
                  </a:cubicBezTo>
                  <a:cubicBezTo>
                    <a:pt x="37" y="1271"/>
                    <a:pt x="19" y="1715"/>
                    <a:pt x="0" y="2103"/>
                  </a:cubicBezTo>
                  <a:cubicBezTo>
                    <a:pt x="0" y="2486"/>
                    <a:pt x="19" y="2796"/>
                    <a:pt x="19" y="2796"/>
                  </a:cubicBezTo>
                  <a:lnTo>
                    <a:pt x="19" y="2814"/>
                  </a:lnTo>
                  <a:lnTo>
                    <a:pt x="37" y="2833"/>
                  </a:lnTo>
                  <a:cubicBezTo>
                    <a:pt x="37" y="2833"/>
                    <a:pt x="268" y="3161"/>
                    <a:pt x="670" y="3350"/>
                  </a:cubicBezTo>
                  <a:cubicBezTo>
                    <a:pt x="883" y="3447"/>
                    <a:pt x="1229" y="3466"/>
                    <a:pt x="1539" y="3466"/>
                  </a:cubicBezTo>
                  <a:cubicBezTo>
                    <a:pt x="1848" y="3466"/>
                    <a:pt x="2098" y="3447"/>
                    <a:pt x="2098" y="3447"/>
                  </a:cubicBezTo>
                  <a:lnTo>
                    <a:pt x="2135" y="3447"/>
                  </a:lnTo>
                  <a:lnTo>
                    <a:pt x="2135" y="3410"/>
                  </a:lnTo>
                  <a:cubicBezTo>
                    <a:pt x="2135" y="3410"/>
                    <a:pt x="2172" y="3235"/>
                    <a:pt x="2232" y="3045"/>
                  </a:cubicBezTo>
                  <a:cubicBezTo>
                    <a:pt x="2269" y="2948"/>
                    <a:pt x="2287" y="2851"/>
                    <a:pt x="2329" y="2773"/>
                  </a:cubicBezTo>
                  <a:cubicBezTo>
                    <a:pt x="2384" y="2699"/>
                    <a:pt x="2426" y="2639"/>
                    <a:pt x="2463" y="2620"/>
                  </a:cubicBezTo>
                  <a:cubicBezTo>
                    <a:pt x="2500" y="2602"/>
                    <a:pt x="2615" y="2583"/>
                    <a:pt x="2773" y="2565"/>
                  </a:cubicBezTo>
                  <a:cubicBezTo>
                    <a:pt x="2925" y="2542"/>
                    <a:pt x="3119" y="2542"/>
                    <a:pt x="3290" y="2523"/>
                  </a:cubicBezTo>
                  <a:lnTo>
                    <a:pt x="4002" y="2523"/>
                  </a:lnTo>
                  <a:lnTo>
                    <a:pt x="4020" y="2486"/>
                  </a:lnTo>
                  <a:cubicBezTo>
                    <a:pt x="4020" y="2486"/>
                    <a:pt x="4043" y="2426"/>
                    <a:pt x="4062" y="2292"/>
                  </a:cubicBezTo>
                  <a:cubicBezTo>
                    <a:pt x="4080" y="2158"/>
                    <a:pt x="4080" y="1964"/>
                    <a:pt x="4043" y="1696"/>
                  </a:cubicBezTo>
                  <a:cubicBezTo>
                    <a:pt x="3946" y="1179"/>
                    <a:pt x="3637" y="60"/>
                    <a:pt x="3637" y="60"/>
                  </a:cubicBezTo>
                  <a:lnTo>
                    <a:pt x="3618" y="23"/>
                  </a:lnTo>
                  <a:lnTo>
                    <a:pt x="3581" y="23"/>
                  </a:lnTo>
                  <a:cubicBezTo>
                    <a:pt x="3581" y="23"/>
                    <a:pt x="3193" y="0"/>
                    <a:pt x="213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8"/>
            <p:cNvSpPr/>
            <p:nvPr/>
          </p:nvSpPr>
          <p:spPr>
            <a:xfrm>
              <a:off x="7262578" y="1796235"/>
              <a:ext cx="350747" cy="305092"/>
            </a:xfrm>
            <a:custGeom>
              <a:avLst/>
              <a:gdLst/>
              <a:ahLst/>
              <a:cxnLst/>
              <a:rect l="l" t="t" r="r" b="b"/>
              <a:pathLst>
                <a:path w="2566" h="2232" extrusionOk="0">
                  <a:moveTo>
                    <a:pt x="2196" y="0"/>
                  </a:moveTo>
                  <a:cubicBezTo>
                    <a:pt x="2068" y="0"/>
                    <a:pt x="1918" y="103"/>
                    <a:pt x="1733" y="241"/>
                  </a:cubicBezTo>
                  <a:cubicBezTo>
                    <a:pt x="1387" y="491"/>
                    <a:pt x="1040" y="722"/>
                    <a:pt x="832" y="953"/>
                  </a:cubicBezTo>
                  <a:cubicBezTo>
                    <a:pt x="601" y="1202"/>
                    <a:pt x="1" y="2205"/>
                    <a:pt x="1" y="2205"/>
                  </a:cubicBezTo>
                  <a:cubicBezTo>
                    <a:pt x="1" y="2205"/>
                    <a:pt x="96" y="2232"/>
                    <a:pt x="265" y="2232"/>
                  </a:cubicBezTo>
                  <a:cubicBezTo>
                    <a:pt x="418" y="2232"/>
                    <a:pt x="631" y="2210"/>
                    <a:pt x="888" y="2126"/>
                  </a:cubicBezTo>
                  <a:cubicBezTo>
                    <a:pt x="1410" y="1974"/>
                    <a:pt x="2006" y="1701"/>
                    <a:pt x="2006" y="1701"/>
                  </a:cubicBezTo>
                  <a:cubicBezTo>
                    <a:pt x="2006" y="1701"/>
                    <a:pt x="1988" y="1165"/>
                    <a:pt x="2219" y="856"/>
                  </a:cubicBezTo>
                  <a:cubicBezTo>
                    <a:pt x="2468" y="528"/>
                    <a:pt x="2565" y="375"/>
                    <a:pt x="2426" y="163"/>
                  </a:cubicBezTo>
                  <a:cubicBezTo>
                    <a:pt x="2358" y="47"/>
                    <a:pt x="2282" y="0"/>
                    <a:pt x="2196" y="0"/>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8"/>
            <p:cNvSpPr/>
            <p:nvPr/>
          </p:nvSpPr>
          <p:spPr>
            <a:xfrm>
              <a:off x="7257520" y="1791861"/>
              <a:ext cx="358264" cy="315891"/>
            </a:xfrm>
            <a:custGeom>
              <a:avLst/>
              <a:gdLst/>
              <a:ahLst/>
              <a:cxnLst/>
              <a:rect l="l" t="t" r="r" b="b"/>
              <a:pathLst>
                <a:path w="2621" h="2311" extrusionOk="0">
                  <a:moveTo>
                    <a:pt x="2195" y="1"/>
                  </a:moveTo>
                  <a:cubicBezTo>
                    <a:pt x="2061" y="42"/>
                    <a:pt x="1927" y="139"/>
                    <a:pt x="1770" y="255"/>
                  </a:cubicBezTo>
                  <a:cubicBezTo>
                    <a:pt x="1447" y="504"/>
                    <a:pt x="1077" y="735"/>
                    <a:pt x="846" y="985"/>
                  </a:cubicBezTo>
                  <a:cubicBezTo>
                    <a:pt x="731" y="1100"/>
                    <a:pt x="541" y="1410"/>
                    <a:pt x="366" y="1696"/>
                  </a:cubicBezTo>
                  <a:cubicBezTo>
                    <a:pt x="176" y="1964"/>
                    <a:pt x="38" y="2219"/>
                    <a:pt x="38" y="2219"/>
                  </a:cubicBezTo>
                  <a:lnTo>
                    <a:pt x="1" y="2274"/>
                  </a:lnTo>
                  <a:lnTo>
                    <a:pt x="61" y="2292"/>
                  </a:lnTo>
                  <a:cubicBezTo>
                    <a:pt x="61" y="2292"/>
                    <a:pt x="79" y="2292"/>
                    <a:pt x="98" y="2311"/>
                  </a:cubicBezTo>
                  <a:cubicBezTo>
                    <a:pt x="116" y="2255"/>
                    <a:pt x="153" y="2195"/>
                    <a:pt x="195" y="2158"/>
                  </a:cubicBezTo>
                  <a:cubicBezTo>
                    <a:pt x="250" y="2080"/>
                    <a:pt x="329" y="1946"/>
                    <a:pt x="444" y="1756"/>
                  </a:cubicBezTo>
                  <a:cubicBezTo>
                    <a:pt x="615" y="1465"/>
                    <a:pt x="828" y="1156"/>
                    <a:pt x="925" y="1040"/>
                  </a:cubicBezTo>
                  <a:cubicBezTo>
                    <a:pt x="1137" y="832"/>
                    <a:pt x="1502" y="601"/>
                    <a:pt x="1830" y="329"/>
                  </a:cubicBezTo>
                  <a:cubicBezTo>
                    <a:pt x="1983" y="213"/>
                    <a:pt x="2117" y="139"/>
                    <a:pt x="2214" y="116"/>
                  </a:cubicBezTo>
                  <a:cubicBezTo>
                    <a:pt x="2244" y="107"/>
                    <a:pt x="2268" y="102"/>
                    <a:pt x="2290" y="102"/>
                  </a:cubicBezTo>
                  <a:cubicBezTo>
                    <a:pt x="2311" y="102"/>
                    <a:pt x="2329" y="107"/>
                    <a:pt x="2348" y="116"/>
                  </a:cubicBezTo>
                  <a:cubicBezTo>
                    <a:pt x="2371" y="139"/>
                    <a:pt x="2408" y="176"/>
                    <a:pt x="2445" y="232"/>
                  </a:cubicBezTo>
                  <a:cubicBezTo>
                    <a:pt x="2524" y="347"/>
                    <a:pt x="2524" y="407"/>
                    <a:pt x="2487" y="504"/>
                  </a:cubicBezTo>
                  <a:cubicBezTo>
                    <a:pt x="2445" y="601"/>
                    <a:pt x="2371" y="717"/>
                    <a:pt x="2256" y="869"/>
                  </a:cubicBezTo>
                  <a:cubicBezTo>
                    <a:pt x="2117" y="1040"/>
                    <a:pt x="2061" y="1271"/>
                    <a:pt x="2043" y="1447"/>
                  </a:cubicBezTo>
                  <a:cubicBezTo>
                    <a:pt x="2043" y="1502"/>
                    <a:pt x="2025" y="1544"/>
                    <a:pt x="2025" y="1581"/>
                  </a:cubicBezTo>
                  <a:cubicBezTo>
                    <a:pt x="2061" y="1581"/>
                    <a:pt x="2098" y="1599"/>
                    <a:pt x="2140" y="1599"/>
                  </a:cubicBezTo>
                  <a:lnTo>
                    <a:pt x="2140" y="1465"/>
                  </a:lnTo>
                  <a:cubicBezTo>
                    <a:pt x="2177" y="1294"/>
                    <a:pt x="2232" y="1082"/>
                    <a:pt x="2329" y="948"/>
                  </a:cubicBezTo>
                  <a:cubicBezTo>
                    <a:pt x="2463" y="772"/>
                    <a:pt x="2542" y="657"/>
                    <a:pt x="2579" y="541"/>
                  </a:cubicBezTo>
                  <a:cubicBezTo>
                    <a:pt x="2621" y="426"/>
                    <a:pt x="2621" y="310"/>
                    <a:pt x="2542" y="176"/>
                  </a:cubicBezTo>
                  <a:cubicBezTo>
                    <a:pt x="2505" y="98"/>
                    <a:pt x="2445" y="61"/>
                    <a:pt x="2390" y="24"/>
                  </a:cubicBezTo>
                  <a:cubicBezTo>
                    <a:pt x="2348" y="1"/>
                    <a:pt x="2311" y="1"/>
                    <a:pt x="227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8"/>
            <p:cNvSpPr/>
            <p:nvPr/>
          </p:nvSpPr>
          <p:spPr>
            <a:xfrm>
              <a:off x="7157736" y="2361178"/>
              <a:ext cx="394897" cy="243855"/>
            </a:xfrm>
            <a:custGeom>
              <a:avLst/>
              <a:gdLst/>
              <a:ahLst/>
              <a:cxnLst/>
              <a:rect l="l" t="t" r="r" b="b"/>
              <a:pathLst>
                <a:path w="2889" h="1784" extrusionOk="0">
                  <a:moveTo>
                    <a:pt x="463" y="1"/>
                  </a:moveTo>
                  <a:cubicBezTo>
                    <a:pt x="295" y="1"/>
                    <a:pt x="145" y="442"/>
                    <a:pt x="75" y="650"/>
                  </a:cubicBezTo>
                  <a:cubicBezTo>
                    <a:pt x="1" y="881"/>
                    <a:pt x="38" y="1131"/>
                    <a:pt x="537" y="1380"/>
                  </a:cubicBezTo>
                  <a:cubicBezTo>
                    <a:pt x="970" y="1599"/>
                    <a:pt x="2013" y="1784"/>
                    <a:pt x="2431" y="1784"/>
                  </a:cubicBezTo>
                  <a:cubicBezTo>
                    <a:pt x="2498" y="1784"/>
                    <a:pt x="2549" y="1779"/>
                    <a:pt x="2579" y="1768"/>
                  </a:cubicBezTo>
                  <a:cubicBezTo>
                    <a:pt x="2791" y="1690"/>
                    <a:pt x="2889" y="900"/>
                    <a:pt x="2870" y="687"/>
                  </a:cubicBezTo>
                  <a:cubicBezTo>
                    <a:pt x="2828" y="479"/>
                    <a:pt x="2676" y="419"/>
                    <a:pt x="2676" y="419"/>
                  </a:cubicBezTo>
                  <a:lnTo>
                    <a:pt x="518" y="17"/>
                  </a:lnTo>
                  <a:cubicBezTo>
                    <a:pt x="500" y="6"/>
                    <a:pt x="481" y="1"/>
                    <a:pt x="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8"/>
            <p:cNvSpPr/>
            <p:nvPr/>
          </p:nvSpPr>
          <p:spPr>
            <a:xfrm>
              <a:off x="7152132" y="2352703"/>
              <a:ext cx="405559" cy="259711"/>
            </a:xfrm>
            <a:custGeom>
              <a:avLst/>
              <a:gdLst/>
              <a:ahLst/>
              <a:cxnLst/>
              <a:rect l="l" t="t" r="r" b="b"/>
              <a:pathLst>
                <a:path w="2967" h="1900" extrusionOk="0">
                  <a:moveTo>
                    <a:pt x="541" y="116"/>
                  </a:moveTo>
                  <a:lnTo>
                    <a:pt x="559" y="135"/>
                  </a:lnTo>
                  <a:lnTo>
                    <a:pt x="2698" y="541"/>
                  </a:lnTo>
                  <a:cubicBezTo>
                    <a:pt x="2698" y="541"/>
                    <a:pt x="2832" y="578"/>
                    <a:pt x="2851" y="749"/>
                  </a:cubicBezTo>
                  <a:cubicBezTo>
                    <a:pt x="2869" y="846"/>
                    <a:pt x="2851" y="1096"/>
                    <a:pt x="2796" y="1327"/>
                  </a:cubicBezTo>
                  <a:cubicBezTo>
                    <a:pt x="2772" y="1442"/>
                    <a:pt x="2754" y="1558"/>
                    <a:pt x="2717" y="1636"/>
                  </a:cubicBezTo>
                  <a:cubicBezTo>
                    <a:pt x="2680" y="1733"/>
                    <a:pt x="2638" y="1770"/>
                    <a:pt x="2601" y="1789"/>
                  </a:cubicBezTo>
                  <a:cubicBezTo>
                    <a:pt x="2577" y="1789"/>
                    <a:pt x="2517" y="1799"/>
                    <a:pt x="2434" y="1799"/>
                  </a:cubicBezTo>
                  <a:cubicBezTo>
                    <a:pt x="2392" y="1799"/>
                    <a:pt x="2344" y="1797"/>
                    <a:pt x="2292" y="1789"/>
                  </a:cubicBezTo>
                  <a:cubicBezTo>
                    <a:pt x="2121" y="1770"/>
                    <a:pt x="1927" y="1752"/>
                    <a:pt x="1714" y="1715"/>
                  </a:cubicBezTo>
                  <a:cubicBezTo>
                    <a:pt x="1294" y="1636"/>
                    <a:pt x="850" y="1502"/>
                    <a:pt x="601" y="1387"/>
                  </a:cubicBezTo>
                  <a:cubicBezTo>
                    <a:pt x="347" y="1271"/>
                    <a:pt x="231" y="1156"/>
                    <a:pt x="176" y="1040"/>
                  </a:cubicBezTo>
                  <a:cubicBezTo>
                    <a:pt x="116" y="943"/>
                    <a:pt x="116" y="846"/>
                    <a:pt x="157" y="731"/>
                  </a:cubicBezTo>
                  <a:cubicBezTo>
                    <a:pt x="213" y="615"/>
                    <a:pt x="273" y="444"/>
                    <a:pt x="347" y="287"/>
                  </a:cubicBezTo>
                  <a:cubicBezTo>
                    <a:pt x="370" y="232"/>
                    <a:pt x="425" y="172"/>
                    <a:pt x="444" y="135"/>
                  </a:cubicBezTo>
                  <a:cubicBezTo>
                    <a:pt x="462" y="116"/>
                    <a:pt x="485" y="116"/>
                    <a:pt x="504" y="116"/>
                  </a:cubicBezTo>
                  <a:close/>
                  <a:moveTo>
                    <a:pt x="485" y="1"/>
                  </a:moveTo>
                  <a:cubicBezTo>
                    <a:pt x="444" y="19"/>
                    <a:pt x="407" y="38"/>
                    <a:pt x="388" y="56"/>
                  </a:cubicBezTo>
                  <a:cubicBezTo>
                    <a:pt x="328" y="98"/>
                    <a:pt x="291" y="172"/>
                    <a:pt x="254" y="250"/>
                  </a:cubicBezTo>
                  <a:cubicBezTo>
                    <a:pt x="176" y="403"/>
                    <a:pt x="97" y="597"/>
                    <a:pt x="60" y="694"/>
                  </a:cubicBezTo>
                  <a:cubicBezTo>
                    <a:pt x="23" y="828"/>
                    <a:pt x="0" y="962"/>
                    <a:pt x="79" y="1096"/>
                  </a:cubicBezTo>
                  <a:cubicBezTo>
                    <a:pt x="157" y="1234"/>
                    <a:pt x="291" y="1350"/>
                    <a:pt x="559" y="1484"/>
                  </a:cubicBezTo>
                  <a:cubicBezTo>
                    <a:pt x="809" y="1618"/>
                    <a:pt x="1271" y="1733"/>
                    <a:pt x="1696" y="1812"/>
                  </a:cubicBezTo>
                  <a:cubicBezTo>
                    <a:pt x="1908" y="1849"/>
                    <a:pt x="2102" y="1886"/>
                    <a:pt x="2273" y="1886"/>
                  </a:cubicBezTo>
                  <a:cubicBezTo>
                    <a:pt x="2361" y="1895"/>
                    <a:pt x="2434" y="1900"/>
                    <a:pt x="2494" y="1900"/>
                  </a:cubicBezTo>
                  <a:cubicBezTo>
                    <a:pt x="2554" y="1900"/>
                    <a:pt x="2601" y="1895"/>
                    <a:pt x="2638" y="1886"/>
                  </a:cubicBezTo>
                  <a:cubicBezTo>
                    <a:pt x="2717" y="1849"/>
                    <a:pt x="2772" y="1770"/>
                    <a:pt x="2814" y="1696"/>
                  </a:cubicBezTo>
                  <a:cubicBezTo>
                    <a:pt x="2851" y="1599"/>
                    <a:pt x="2888" y="1484"/>
                    <a:pt x="2911" y="1350"/>
                  </a:cubicBezTo>
                  <a:cubicBezTo>
                    <a:pt x="2948" y="1119"/>
                    <a:pt x="2966" y="865"/>
                    <a:pt x="2948" y="749"/>
                  </a:cubicBezTo>
                  <a:cubicBezTo>
                    <a:pt x="2930" y="518"/>
                    <a:pt x="2735" y="444"/>
                    <a:pt x="2735" y="444"/>
                  </a:cubicBezTo>
                  <a:lnTo>
                    <a:pt x="578" y="19"/>
                  </a:lnTo>
                  <a:cubicBezTo>
                    <a:pt x="559" y="19"/>
                    <a:pt x="522" y="1"/>
                    <a:pt x="48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8"/>
            <p:cNvSpPr/>
            <p:nvPr/>
          </p:nvSpPr>
          <p:spPr>
            <a:xfrm>
              <a:off x="7886569" y="1908048"/>
              <a:ext cx="81604" cy="30208"/>
            </a:xfrm>
            <a:custGeom>
              <a:avLst/>
              <a:gdLst/>
              <a:ahLst/>
              <a:cxnLst/>
              <a:rect l="l" t="t" r="r" b="b"/>
              <a:pathLst>
                <a:path w="597" h="221" extrusionOk="0">
                  <a:moveTo>
                    <a:pt x="366" y="1"/>
                  </a:moveTo>
                  <a:cubicBezTo>
                    <a:pt x="250" y="1"/>
                    <a:pt x="172" y="56"/>
                    <a:pt x="98" y="98"/>
                  </a:cubicBezTo>
                  <a:cubicBezTo>
                    <a:pt x="79" y="98"/>
                    <a:pt x="56" y="116"/>
                    <a:pt x="38" y="116"/>
                  </a:cubicBezTo>
                  <a:cubicBezTo>
                    <a:pt x="19" y="135"/>
                    <a:pt x="1" y="172"/>
                    <a:pt x="19" y="190"/>
                  </a:cubicBezTo>
                  <a:cubicBezTo>
                    <a:pt x="32" y="207"/>
                    <a:pt x="46" y="221"/>
                    <a:pt x="61" y="221"/>
                  </a:cubicBezTo>
                  <a:cubicBezTo>
                    <a:pt x="67" y="221"/>
                    <a:pt x="73" y="219"/>
                    <a:pt x="79" y="213"/>
                  </a:cubicBezTo>
                  <a:cubicBezTo>
                    <a:pt x="98" y="190"/>
                    <a:pt x="116" y="190"/>
                    <a:pt x="135" y="172"/>
                  </a:cubicBezTo>
                  <a:cubicBezTo>
                    <a:pt x="213" y="135"/>
                    <a:pt x="287" y="116"/>
                    <a:pt x="366" y="98"/>
                  </a:cubicBezTo>
                  <a:cubicBezTo>
                    <a:pt x="426" y="98"/>
                    <a:pt x="481" y="135"/>
                    <a:pt x="518" y="172"/>
                  </a:cubicBezTo>
                  <a:cubicBezTo>
                    <a:pt x="541" y="172"/>
                    <a:pt x="578" y="172"/>
                    <a:pt x="578" y="153"/>
                  </a:cubicBezTo>
                  <a:cubicBezTo>
                    <a:pt x="597" y="135"/>
                    <a:pt x="597" y="116"/>
                    <a:pt x="578" y="98"/>
                  </a:cubicBezTo>
                  <a:cubicBezTo>
                    <a:pt x="518" y="38"/>
                    <a:pt x="444" y="1"/>
                    <a:pt x="36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8"/>
            <p:cNvSpPr/>
            <p:nvPr/>
          </p:nvSpPr>
          <p:spPr>
            <a:xfrm>
              <a:off x="7812756" y="1942221"/>
              <a:ext cx="63287" cy="30208"/>
            </a:xfrm>
            <a:custGeom>
              <a:avLst/>
              <a:gdLst/>
              <a:ahLst/>
              <a:cxnLst/>
              <a:rect l="l" t="t" r="r" b="b"/>
              <a:pathLst>
                <a:path w="463" h="221" extrusionOk="0">
                  <a:moveTo>
                    <a:pt x="388" y="0"/>
                  </a:moveTo>
                  <a:cubicBezTo>
                    <a:pt x="291" y="56"/>
                    <a:pt x="176" y="79"/>
                    <a:pt x="42" y="116"/>
                  </a:cubicBezTo>
                  <a:cubicBezTo>
                    <a:pt x="19" y="134"/>
                    <a:pt x="0" y="153"/>
                    <a:pt x="19" y="171"/>
                  </a:cubicBezTo>
                  <a:cubicBezTo>
                    <a:pt x="19" y="202"/>
                    <a:pt x="31" y="220"/>
                    <a:pt x="53" y="220"/>
                  </a:cubicBezTo>
                  <a:cubicBezTo>
                    <a:pt x="60" y="220"/>
                    <a:pt x="69" y="218"/>
                    <a:pt x="79" y="213"/>
                  </a:cubicBezTo>
                  <a:cubicBezTo>
                    <a:pt x="194" y="171"/>
                    <a:pt x="310" y="153"/>
                    <a:pt x="425" y="97"/>
                  </a:cubicBezTo>
                  <a:cubicBezTo>
                    <a:pt x="462" y="79"/>
                    <a:pt x="462" y="56"/>
                    <a:pt x="462" y="37"/>
                  </a:cubicBezTo>
                  <a:cubicBezTo>
                    <a:pt x="444" y="0"/>
                    <a:pt x="407" y="0"/>
                    <a:pt x="38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8"/>
            <p:cNvSpPr/>
            <p:nvPr/>
          </p:nvSpPr>
          <p:spPr>
            <a:xfrm>
              <a:off x="7918145" y="1948782"/>
              <a:ext cx="108122" cy="51669"/>
            </a:xfrm>
            <a:custGeom>
              <a:avLst/>
              <a:gdLst/>
              <a:ahLst/>
              <a:cxnLst/>
              <a:rect l="l" t="t" r="r" b="b"/>
              <a:pathLst>
                <a:path w="791" h="378" extrusionOk="0">
                  <a:moveTo>
                    <a:pt x="588" y="1"/>
                  </a:moveTo>
                  <a:cubicBezTo>
                    <a:pt x="510" y="1"/>
                    <a:pt x="442" y="19"/>
                    <a:pt x="384" y="49"/>
                  </a:cubicBezTo>
                  <a:cubicBezTo>
                    <a:pt x="250" y="123"/>
                    <a:pt x="153" y="220"/>
                    <a:pt x="38" y="280"/>
                  </a:cubicBezTo>
                  <a:cubicBezTo>
                    <a:pt x="19" y="299"/>
                    <a:pt x="1" y="336"/>
                    <a:pt x="19" y="354"/>
                  </a:cubicBezTo>
                  <a:cubicBezTo>
                    <a:pt x="38" y="377"/>
                    <a:pt x="56" y="377"/>
                    <a:pt x="98" y="377"/>
                  </a:cubicBezTo>
                  <a:cubicBezTo>
                    <a:pt x="213" y="299"/>
                    <a:pt x="310" y="202"/>
                    <a:pt x="426" y="146"/>
                  </a:cubicBezTo>
                  <a:cubicBezTo>
                    <a:pt x="480" y="116"/>
                    <a:pt x="537" y="98"/>
                    <a:pt x="586" y="98"/>
                  </a:cubicBezTo>
                  <a:cubicBezTo>
                    <a:pt x="603" y="98"/>
                    <a:pt x="619" y="100"/>
                    <a:pt x="634" y="105"/>
                  </a:cubicBezTo>
                  <a:cubicBezTo>
                    <a:pt x="675" y="105"/>
                    <a:pt x="694" y="123"/>
                    <a:pt x="712" y="123"/>
                  </a:cubicBezTo>
                  <a:cubicBezTo>
                    <a:pt x="720" y="133"/>
                    <a:pt x="732" y="139"/>
                    <a:pt x="744" y="139"/>
                  </a:cubicBezTo>
                  <a:cubicBezTo>
                    <a:pt x="759" y="139"/>
                    <a:pt x="772" y="129"/>
                    <a:pt x="772" y="105"/>
                  </a:cubicBezTo>
                  <a:cubicBezTo>
                    <a:pt x="791" y="86"/>
                    <a:pt x="772" y="49"/>
                    <a:pt x="749" y="49"/>
                  </a:cubicBezTo>
                  <a:cubicBezTo>
                    <a:pt x="731" y="31"/>
                    <a:pt x="694" y="31"/>
                    <a:pt x="675" y="8"/>
                  </a:cubicBezTo>
                  <a:cubicBezTo>
                    <a:pt x="645" y="3"/>
                    <a:pt x="616" y="1"/>
                    <a:pt x="58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8"/>
            <p:cNvSpPr/>
            <p:nvPr/>
          </p:nvSpPr>
          <p:spPr>
            <a:xfrm>
              <a:off x="8020526" y="1977897"/>
              <a:ext cx="21597" cy="43331"/>
            </a:xfrm>
            <a:custGeom>
              <a:avLst/>
              <a:gdLst/>
              <a:ahLst/>
              <a:cxnLst/>
              <a:rect l="l" t="t" r="r" b="b"/>
              <a:pathLst>
                <a:path w="158" h="317" extrusionOk="0">
                  <a:moveTo>
                    <a:pt x="59" y="0"/>
                  </a:moveTo>
                  <a:cubicBezTo>
                    <a:pt x="53" y="0"/>
                    <a:pt x="47" y="2"/>
                    <a:pt x="42" y="7"/>
                  </a:cubicBezTo>
                  <a:cubicBezTo>
                    <a:pt x="23" y="7"/>
                    <a:pt x="0" y="49"/>
                    <a:pt x="0" y="67"/>
                  </a:cubicBezTo>
                  <a:cubicBezTo>
                    <a:pt x="23" y="123"/>
                    <a:pt x="42" y="183"/>
                    <a:pt x="60" y="220"/>
                  </a:cubicBezTo>
                  <a:lnTo>
                    <a:pt x="60" y="280"/>
                  </a:lnTo>
                  <a:cubicBezTo>
                    <a:pt x="60" y="298"/>
                    <a:pt x="97" y="317"/>
                    <a:pt x="116" y="317"/>
                  </a:cubicBezTo>
                  <a:cubicBezTo>
                    <a:pt x="157" y="298"/>
                    <a:pt x="157" y="280"/>
                    <a:pt x="157" y="257"/>
                  </a:cubicBezTo>
                  <a:lnTo>
                    <a:pt x="157" y="201"/>
                  </a:lnTo>
                  <a:cubicBezTo>
                    <a:pt x="139" y="141"/>
                    <a:pt x="116" y="86"/>
                    <a:pt x="97" y="49"/>
                  </a:cubicBezTo>
                  <a:cubicBezTo>
                    <a:pt x="97" y="18"/>
                    <a:pt x="77" y="0"/>
                    <a:pt x="5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8"/>
            <p:cNvSpPr/>
            <p:nvPr/>
          </p:nvSpPr>
          <p:spPr>
            <a:xfrm>
              <a:off x="7999612" y="2048293"/>
              <a:ext cx="29252" cy="68755"/>
            </a:xfrm>
            <a:custGeom>
              <a:avLst/>
              <a:gdLst/>
              <a:ahLst/>
              <a:cxnLst/>
              <a:rect l="l" t="t" r="r" b="b"/>
              <a:pathLst>
                <a:path w="214" h="503" extrusionOk="0">
                  <a:moveTo>
                    <a:pt x="59" y="1"/>
                  </a:moveTo>
                  <a:cubicBezTo>
                    <a:pt x="44" y="1"/>
                    <a:pt x="29" y="5"/>
                    <a:pt x="19" y="14"/>
                  </a:cubicBezTo>
                  <a:cubicBezTo>
                    <a:pt x="1" y="14"/>
                    <a:pt x="1" y="51"/>
                    <a:pt x="19" y="70"/>
                  </a:cubicBezTo>
                  <a:cubicBezTo>
                    <a:pt x="38" y="130"/>
                    <a:pt x="79" y="167"/>
                    <a:pt x="79" y="227"/>
                  </a:cubicBezTo>
                  <a:cubicBezTo>
                    <a:pt x="98" y="282"/>
                    <a:pt x="79" y="361"/>
                    <a:pt x="61" y="435"/>
                  </a:cubicBezTo>
                  <a:cubicBezTo>
                    <a:pt x="61" y="458"/>
                    <a:pt x="61" y="477"/>
                    <a:pt x="98" y="495"/>
                  </a:cubicBezTo>
                  <a:cubicBezTo>
                    <a:pt x="103" y="500"/>
                    <a:pt x="109" y="503"/>
                    <a:pt x="114" y="503"/>
                  </a:cubicBezTo>
                  <a:cubicBezTo>
                    <a:pt x="127" y="503"/>
                    <a:pt x="140" y="490"/>
                    <a:pt x="153" y="477"/>
                  </a:cubicBezTo>
                  <a:cubicBezTo>
                    <a:pt x="195" y="379"/>
                    <a:pt x="213" y="301"/>
                    <a:pt x="195" y="204"/>
                  </a:cubicBezTo>
                  <a:cubicBezTo>
                    <a:pt x="176" y="130"/>
                    <a:pt x="135" y="70"/>
                    <a:pt x="98" y="14"/>
                  </a:cubicBezTo>
                  <a:cubicBezTo>
                    <a:pt x="89" y="5"/>
                    <a:pt x="74" y="1"/>
                    <a:pt x="5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8"/>
            <p:cNvSpPr/>
            <p:nvPr/>
          </p:nvSpPr>
          <p:spPr>
            <a:xfrm>
              <a:off x="7881512" y="2052667"/>
              <a:ext cx="97460" cy="47568"/>
            </a:xfrm>
            <a:custGeom>
              <a:avLst/>
              <a:gdLst/>
              <a:ahLst/>
              <a:cxnLst/>
              <a:rect l="l" t="t" r="r" b="b"/>
              <a:pathLst>
                <a:path w="713" h="348" extrusionOk="0">
                  <a:moveTo>
                    <a:pt x="634" y="1"/>
                  </a:moveTo>
                  <a:cubicBezTo>
                    <a:pt x="440" y="98"/>
                    <a:pt x="250" y="213"/>
                    <a:pt x="56" y="250"/>
                  </a:cubicBezTo>
                  <a:cubicBezTo>
                    <a:pt x="19" y="250"/>
                    <a:pt x="1" y="287"/>
                    <a:pt x="19" y="311"/>
                  </a:cubicBezTo>
                  <a:cubicBezTo>
                    <a:pt x="19" y="329"/>
                    <a:pt x="38" y="347"/>
                    <a:pt x="75" y="347"/>
                  </a:cubicBezTo>
                  <a:cubicBezTo>
                    <a:pt x="306" y="311"/>
                    <a:pt x="500" y="195"/>
                    <a:pt x="694" y="98"/>
                  </a:cubicBezTo>
                  <a:cubicBezTo>
                    <a:pt x="712" y="79"/>
                    <a:pt x="712" y="56"/>
                    <a:pt x="712" y="19"/>
                  </a:cubicBezTo>
                  <a:cubicBezTo>
                    <a:pt x="694" y="1"/>
                    <a:pt x="671" y="1"/>
                    <a:pt x="63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8"/>
            <p:cNvSpPr/>
            <p:nvPr/>
          </p:nvSpPr>
          <p:spPr>
            <a:xfrm>
              <a:off x="7854994" y="2186624"/>
              <a:ext cx="89805" cy="24741"/>
            </a:xfrm>
            <a:custGeom>
              <a:avLst/>
              <a:gdLst/>
              <a:ahLst/>
              <a:cxnLst/>
              <a:rect l="l" t="t" r="r" b="b"/>
              <a:pathLst>
                <a:path w="657" h="181" extrusionOk="0">
                  <a:moveTo>
                    <a:pt x="597" y="1"/>
                  </a:moveTo>
                  <a:cubicBezTo>
                    <a:pt x="449" y="36"/>
                    <a:pt x="284" y="83"/>
                    <a:pt x="129" y="83"/>
                  </a:cubicBezTo>
                  <a:cubicBezTo>
                    <a:pt x="104" y="83"/>
                    <a:pt x="80" y="82"/>
                    <a:pt x="56" y="79"/>
                  </a:cubicBezTo>
                  <a:cubicBezTo>
                    <a:pt x="19" y="79"/>
                    <a:pt x="1" y="98"/>
                    <a:pt x="1" y="139"/>
                  </a:cubicBezTo>
                  <a:cubicBezTo>
                    <a:pt x="1" y="158"/>
                    <a:pt x="19" y="176"/>
                    <a:pt x="56" y="176"/>
                  </a:cubicBezTo>
                  <a:cubicBezTo>
                    <a:pt x="90" y="179"/>
                    <a:pt x="124" y="181"/>
                    <a:pt x="158" y="181"/>
                  </a:cubicBezTo>
                  <a:cubicBezTo>
                    <a:pt x="318" y="181"/>
                    <a:pt x="474" y="147"/>
                    <a:pt x="615" y="98"/>
                  </a:cubicBezTo>
                  <a:cubicBezTo>
                    <a:pt x="657" y="98"/>
                    <a:pt x="657" y="79"/>
                    <a:pt x="657" y="42"/>
                  </a:cubicBezTo>
                  <a:cubicBezTo>
                    <a:pt x="657" y="24"/>
                    <a:pt x="615" y="1"/>
                    <a:pt x="59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8"/>
            <p:cNvSpPr/>
            <p:nvPr/>
          </p:nvSpPr>
          <p:spPr>
            <a:xfrm>
              <a:off x="7962979" y="2160789"/>
              <a:ext cx="63287" cy="40187"/>
            </a:xfrm>
            <a:custGeom>
              <a:avLst/>
              <a:gdLst/>
              <a:ahLst/>
              <a:cxnLst/>
              <a:rect l="l" t="t" r="r" b="b"/>
              <a:pathLst>
                <a:path w="463" h="294" extrusionOk="0">
                  <a:moveTo>
                    <a:pt x="213" y="0"/>
                  </a:moveTo>
                  <a:cubicBezTo>
                    <a:pt x="135" y="0"/>
                    <a:pt x="75" y="37"/>
                    <a:pt x="19" y="56"/>
                  </a:cubicBezTo>
                  <a:cubicBezTo>
                    <a:pt x="1" y="74"/>
                    <a:pt x="1" y="116"/>
                    <a:pt x="19" y="134"/>
                  </a:cubicBezTo>
                  <a:cubicBezTo>
                    <a:pt x="19" y="147"/>
                    <a:pt x="38" y="160"/>
                    <a:pt x="55" y="160"/>
                  </a:cubicBezTo>
                  <a:cubicBezTo>
                    <a:pt x="62" y="160"/>
                    <a:pt x="69" y="158"/>
                    <a:pt x="75" y="153"/>
                  </a:cubicBezTo>
                  <a:cubicBezTo>
                    <a:pt x="135" y="116"/>
                    <a:pt x="172" y="97"/>
                    <a:pt x="213" y="97"/>
                  </a:cubicBezTo>
                  <a:cubicBezTo>
                    <a:pt x="250" y="97"/>
                    <a:pt x="269" y="116"/>
                    <a:pt x="287" y="134"/>
                  </a:cubicBezTo>
                  <a:cubicBezTo>
                    <a:pt x="306" y="153"/>
                    <a:pt x="329" y="213"/>
                    <a:pt x="347" y="250"/>
                  </a:cubicBezTo>
                  <a:cubicBezTo>
                    <a:pt x="361" y="277"/>
                    <a:pt x="374" y="294"/>
                    <a:pt x="395" y="294"/>
                  </a:cubicBezTo>
                  <a:cubicBezTo>
                    <a:pt x="403" y="294"/>
                    <a:pt x="411" y="291"/>
                    <a:pt x="421" y="287"/>
                  </a:cubicBezTo>
                  <a:cubicBezTo>
                    <a:pt x="444" y="287"/>
                    <a:pt x="463" y="250"/>
                    <a:pt x="444" y="231"/>
                  </a:cubicBezTo>
                  <a:cubicBezTo>
                    <a:pt x="421" y="171"/>
                    <a:pt x="403" y="116"/>
                    <a:pt x="366" y="56"/>
                  </a:cubicBezTo>
                  <a:cubicBezTo>
                    <a:pt x="329" y="19"/>
                    <a:pt x="269" y="0"/>
                    <a:pt x="21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8"/>
            <p:cNvSpPr/>
            <p:nvPr/>
          </p:nvSpPr>
          <p:spPr>
            <a:xfrm>
              <a:off x="7657339" y="1889868"/>
              <a:ext cx="347466" cy="239344"/>
            </a:xfrm>
            <a:custGeom>
              <a:avLst/>
              <a:gdLst/>
              <a:ahLst/>
              <a:cxnLst/>
              <a:rect l="l" t="t" r="r" b="b"/>
              <a:pathLst>
                <a:path w="2542" h="1751" extrusionOk="0">
                  <a:moveTo>
                    <a:pt x="2106" y="1"/>
                  </a:moveTo>
                  <a:cubicBezTo>
                    <a:pt x="1984" y="1"/>
                    <a:pt x="1816" y="91"/>
                    <a:pt x="1484" y="249"/>
                  </a:cubicBezTo>
                  <a:cubicBezTo>
                    <a:pt x="985" y="499"/>
                    <a:pt x="463" y="748"/>
                    <a:pt x="42" y="864"/>
                  </a:cubicBezTo>
                  <a:cubicBezTo>
                    <a:pt x="42" y="864"/>
                    <a:pt x="1" y="1363"/>
                    <a:pt x="176" y="1617"/>
                  </a:cubicBezTo>
                  <a:cubicBezTo>
                    <a:pt x="248" y="1715"/>
                    <a:pt x="304" y="1750"/>
                    <a:pt x="372" y="1750"/>
                  </a:cubicBezTo>
                  <a:cubicBezTo>
                    <a:pt x="465" y="1750"/>
                    <a:pt x="580" y="1684"/>
                    <a:pt x="791" y="1617"/>
                  </a:cubicBezTo>
                  <a:cubicBezTo>
                    <a:pt x="1156" y="1502"/>
                    <a:pt x="2426" y="924"/>
                    <a:pt x="2486" y="693"/>
                  </a:cubicBezTo>
                  <a:cubicBezTo>
                    <a:pt x="2542" y="462"/>
                    <a:pt x="2468" y="249"/>
                    <a:pt x="2292" y="92"/>
                  </a:cubicBezTo>
                  <a:cubicBezTo>
                    <a:pt x="2230" y="30"/>
                    <a:pt x="2175" y="1"/>
                    <a:pt x="2106" y="1"/>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8"/>
            <p:cNvSpPr/>
            <p:nvPr/>
          </p:nvSpPr>
          <p:spPr>
            <a:xfrm>
              <a:off x="7657339" y="1883034"/>
              <a:ext cx="355667" cy="240574"/>
            </a:xfrm>
            <a:custGeom>
              <a:avLst/>
              <a:gdLst/>
              <a:ahLst/>
              <a:cxnLst/>
              <a:rect l="l" t="t" r="r" b="b"/>
              <a:pathLst>
                <a:path w="2602" h="1760" extrusionOk="0">
                  <a:moveTo>
                    <a:pt x="2067" y="0"/>
                  </a:moveTo>
                  <a:cubicBezTo>
                    <a:pt x="2047" y="0"/>
                    <a:pt x="2030" y="8"/>
                    <a:pt x="2006" y="8"/>
                  </a:cubicBezTo>
                  <a:cubicBezTo>
                    <a:pt x="1890" y="50"/>
                    <a:pt x="1715" y="124"/>
                    <a:pt x="1465" y="239"/>
                  </a:cubicBezTo>
                  <a:cubicBezTo>
                    <a:pt x="966" y="489"/>
                    <a:pt x="444" y="743"/>
                    <a:pt x="42" y="858"/>
                  </a:cubicBezTo>
                  <a:lnTo>
                    <a:pt x="98" y="914"/>
                  </a:lnTo>
                  <a:lnTo>
                    <a:pt x="1" y="914"/>
                  </a:lnTo>
                  <a:lnTo>
                    <a:pt x="1" y="932"/>
                  </a:lnTo>
                  <a:lnTo>
                    <a:pt x="116" y="932"/>
                  </a:lnTo>
                  <a:cubicBezTo>
                    <a:pt x="541" y="817"/>
                    <a:pt x="1022" y="586"/>
                    <a:pt x="1502" y="336"/>
                  </a:cubicBezTo>
                  <a:cubicBezTo>
                    <a:pt x="1775" y="221"/>
                    <a:pt x="1927" y="142"/>
                    <a:pt x="2024" y="105"/>
                  </a:cubicBezTo>
                  <a:cubicBezTo>
                    <a:pt x="2051" y="101"/>
                    <a:pt x="2074" y="99"/>
                    <a:pt x="2094" y="99"/>
                  </a:cubicBezTo>
                  <a:cubicBezTo>
                    <a:pt x="2159" y="99"/>
                    <a:pt x="2195" y="124"/>
                    <a:pt x="2255" y="184"/>
                  </a:cubicBezTo>
                  <a:cubicBezTo>
                    <a:pt x="2426" y="336"/>
                    <a:pt x="2486" y="512"/>
                    <a:pt x="2449" y="720"/>
                  </a:cubicBezTo>
                  <a:cubicBezTo>
                    <a:pt x="2426" y="743"/>
                    <a:pt x="2426" y="780"/>
                    <a:pt x="2389" y="798"/>
                  </a:cubicBezTo>
                  <a:cubicBezTo>
                    <a:pt x="2352" y="835"/>
                    <a:pt x="2292" y="877"/>
                    <a:pt x="2218" y="932"/>
                  </a:cubicBezTo>
                  <a:cubicBezTo>
                    <a:pt x="2103" y="1011"/>
                    <a:pt x="1909" y="1108"/>
                    <a:pt x="1733" y="1205"/>
                  </a:cubicBezTo>
                  <a:cubicBezTo>
                    <a:pt x="1350" y="1394"/>
                    <a:pt x="948" y="1570"/>
                    <a:pt x="772" y="1625"/>
                  </a:cubicBezTo>
                  <a:cubicBezTo>
                    <a:pt x="735" y="1625"/>
                    <a:pt x="694" y="1644"/>
                    <a:pt x="657" y="1667"/>
                  </a:cubicBezTo>
                  <a:cubicBezTo>
                    <a:pt x="657" y="1686"/>
                    <a:pt x="675" y="1722"/>
                    <a:pt x="675" y="1759"/>
                  </a:cubicBezTo>
                  <a:cubicBezTo>
                    <a:pt x="717" y="1741"/>
                    <a:pt x="754" y="1722"/>
                    <a:pt x="809" y="1722"/>
                  </a:cubicBezTo>
                  <a:cubicBezTo>
                    <a:pt x="985" y="1644"/>
                    <a:pt x="1410" y="1491"/>
                    <a:pt x="1775" y="1297"/>
                  </a:cubicBezTo>
                  <a:cubicBezTo>
                    <a:pt x="1964" y="1205"/>
                    <a:pt x="2140" y="1108"/>
                    <a:pt x="2274" y="1011"/>
                  </a:cubicBezTo>
                  <a:cubicBezTo>
                    <a:pt x="2352" y="974"/>
                    <a:pt x="2408" y="932"/>
                    <a:pt x="2449" y="877"/>
                  </a:cubicBezTo>
                  <a:cubicBezTo>
                    <a:pt x="2505" y="835"/>
                    <a:pt x="2523" y="798"/>
                    <a:pt x="2542" y="761"/>
                  </a:cubicBezTo>
                  <a:cubicBezTo>
                    <a:pt x="2602" y="512"/>
                    <a:pt x="2505" y="281"/>
                    <a:pt x="2334" y="105"/>
                  </a:cubicBezTo>
                  <a:cubicBezTo>
                    <a:pt x="2255" y="50"/>
                    <a:pt x="2177" y="8"/>
                    <a:pt x="2103" y="8"/>
                  </a:cubicBezTo>
                  <a:cubicBezTo>
                    <a:pt x="2089" y="2"/>
                    <a:pt x="2078" y="0"/>
                    <a:pt x="206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8"/>
            <p:cNvSpPr/>
            <p:nvPr/>
          </p:nvSpPr>
          <p:spPr>
            <a:xfrm>
              <a:off x="7699713" y="1925134"/>
              <a:ext cx="368243" cy="255747"/>
            </a:xfrm>
            <a:custGeom>
              <a:avLst/>
              <a:gdLst/>
              <a:ahLst/>
              <a:cxnLst/>
              <a:rect l="l" t="t" r="r" b="b"/>
              <a:pathLst>
                <a:path w="2694" h="1871" extrusionOk="0">
                  <a:moveTo>
                    <a:pt x="2298" y="0"/>
                  </a:moveTo>
                  <a:cubicBezTo>
                    <a:pt x="2159" y="0"/>
                    <a:pt x="1959" y="117"/>
                    <a:pt x="1636" y="338"/>
                  </a:cubicBezTo>
                  <a:cubicBezTo>
                    <a:pt x="1040" y="758"/>
                    <a:pt x="116" y="837"/>
                    <a:pt x="116" y="837"/>
                  </a:cubicBezTo>
                  <a:cubicBezTo>
                    <a:pt x="116" y="837"/>
                    <a:pt x="0" y="1146"/>
                    <a:pt x="19" y="1567"/>
                  </a:cubicBezTo>
                  <a:cubicBezTo>
                    <a:pt x="41" y="1800"/>
                    <a:pt x="68" y="1871"/>
                    <a:pt x="168" y="1871"/>
                  </a:cubicBezTo>
                  <a:cubicBezTo>
                    <a:pt x="249" y="1871"/>
                    <a:pt x="379" y="1823"/>
                    <a:pt x="596" y="1780"/>
                  </a:cubicBezTo>
                  <a:cubicBezTo>
                    <a:pt x="1100" y="1682"/>
                    <a:pt x="2389" y="1165"/>
                    <a:pt x="2541" y="989"/>
                  </a:cubicBezTo>
                  <a:cubicBezTo>
                    <a:pt x="2675" y="800"/>
                    <a:pt x="2694" y="643"/>
                    <a:pt x="2560" y="259"/>
                  </a:cubicBezTo>
                  <a:cubicBezTo>
                    <a:pt x="2490" y="84"/>
                    <a:pt x="2415" y="0"/>
                    <a:pt x="2298" y="0"/>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8"/>
            <p:cNvSpPr/>
            <p:nvPr/>
          </p:nvSpPr>
          <p:spPr>
            <a:xfrm>
              <a:off x="7731289" y="1917616"/>
              <a:ext cx="339811" cy="264085"/>
            </a:xfrm>
            <a:custGeom>
              <a:avLst/>
              <a:gdLst/>
              <a:ahLst/>
              <a:cxnLst/>
              <a:rect l="l" t="t" r="r" b="b"/>
              <a:pathLst>
                <a:path w="2486" h="1932" extrusionOk="0">
                  <a:moveTo>
                    <a:pt x="2091" y="0"/>
                  </a:moveTo>
                  <a:cubicBezTo>
                    <a:pt x="2080" y="0"/>
                    <a:pt x="2070" y="2"/>
                    <a:pt x="2061" y="5"/>
                  </a:cubicBezTo>
                  <a:lnTo>
                    <a:pt x="2024" y="5"/>
                  </a:lnTo>
                  <a:cubicBezTo>
                    <a:pt x="1867" y="28"/>
                    <a:pt x="1677" y="143"/>
                    <a:pt x="1368" y="351"/>
                  </a:cubicBezTo>
                  <a:cubicBezTo>
                    <a:pt x="924" y="661"/>
                    <a:pt x="250" y="795"/>
                    <a:pt x="0" y="836"/>
                  </a:cubicBezTo>
                  <a:cubicBezTo>
                    <a:pt x="0" y="855"/>
                    <a:pt x="19" y="892"/>
                    <a:pt x="37" y="929"/>
                  </a:cubicBezTo>
                  <a:cubicBezTo>
                    <a:pt x="310" y="892"/>
                    <a:pt x="961" y="776"/>
                    <a:pt x="1423" y="430"/>
                  </a:cubicBezTo>
                  <a:cubicBezTo>
                    <a:pt x="1733" y="236"/>
                    <a:pt x="1927" y="120"/>
                    <a:pt x="2042" y="102"/>
                  </a:cubicBezTo>
                  <a:cubicBezTo>
                    <a:pt x="2098" y="102"/>
                    <a:pt x="2139" y="102"/>
                    <a:pt x="2176" y="143"/>
                  </a:cubicBezTo>
                  <a:cubicBezTo>
                    <a:pt x="2213" y="180"/>
                    <a:pt x="2232" y="236"/>
                    <a:pt x="2273" y="333"/>
                  </a:cubicBezTo>
                  <a:cubicBezTo>
                    <a:pt x="2347" y="527"/>
                    <a:pt x="2370" y="661"/>
                    <a:pt x="2370" y="758"/>
                  </a:cubicBezTo>
                  <a:cubicBezTo>
                    <a:pt x="2370" y="855"/>
                    <a:pt x="2329" y="929"/>
                    <a:pt x="2255" y="1007"/>
                  </a:cubicBezTo>
                  <a:cubicBezTo>
                    <a:pt x="2255" y="1026"/>
                    <a:pt x="2213" y="1044"/>
                    <a:pt x="2176" y="1086"/>
                  </a:cubicBezTo>
                  <a:cubicBezTo>
                    <a:pt x="2116" y="1104"/>
                    <a:pt x="2061" y="1141"/>
                    <a:pt x="1982" y="1183"/>
                  </a:cubicBezTo>
                  <a:cubicBezTo>
                    <a:pt x="1848" y="1257"/>
                    <a:pt x="1654" y="1335"/>
                    <a:pt x="1446" y="1414"/>
                  </a:cubicBezTo>
                  <a:cubicBezTo>
                    <a:pt x="1058" y="1585"/>
                    <a:pt x="596" y="1737"/>
                    <a:pt x="365" y="1779"/>
                  </a:cubicBezTo>
                  <a:cubicBezTo>
                    <a:pt x="291" y="1798"/>
                    <a:pt x="231" y="1816"/>
                    <a:pt x="176" y="1816"/>
                  </a:cubicBezTo>
                  <a:lnTo>
                    <a:pt x="176" y="1835"/>
                  </a:lnTo>
                  <a:cubicBezTo>
                    <a:pt x="176" y="1853"/>
                    <a:pt x="176" y="1895"/>
                    <a:pt x="194" y="1932"/>
                  </a:cubicBezTo>
                  <a:cubicBezTo>
                    <a:pt x="250" y="1913"/>
                    <a:pt x="310" y="1895"/>
                    <a:pt x="384" y="1876"/>
                  </a:cubicBezTo>
                  <a:cubicBezTo>
                    <a:pt x="638" y="1835"/>
                    <a:pt x="1077" y="1682"/>
                    <a:pt x="1483" y="1530"/>
                  </a:cubicBezTo>
                  <a:cubicBezTo>
                    <a:pt x="1696" y="1433"/>
                    <a:pt x="1885" y="1354"/>
                    <a:pt x="2042" y="1275"/>
                  </a:cubicBezTo>
                  <a:cubicBezTo>
                    <a:pt x="2116" y="1238"/>
                    <a:pt x="2176" y="1201"/>
                    <a:pt x="2232" y="1183"/>
                  </a:cubicBezTo>
                  <a:cubicBezTo>
                    <a:pt x="2273" y="1141"/>
                    <a:pt x="2310" y="1104"/>
                    <a:pt x="2347" y="1086"/>
                  </a:cubicBezTo>
                  <a:cubicBezTo>
                    <a:pt x="2426" y="989"/>
                    <a:pt x="2463" y="892"/>
                    <a:pt x="2463" y="758"/>
                  </a:cubicBezTo>
                  <a:cubicBezTo>
                    <a:pt x="2486" y="642"/>
                    <a:pt x="2444" y="490"/>
                    <a:pt x="2370" y="296"/>
                  </a:cubicBezTo>
                  <a:cubicBezTo>
                    <a:pt x="2329" y="199"/>
                    <a:pt x="2292" y="120"/>
                    <a:pt x="2232" y="65"/>
                  </a:cubicBezTo>
                  <a:cubicBezTo>
                    <a:pt x="2201" y="34"/>
                    <a:pt x="2142" y="0"/>
                    <a:pt x="209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8"/>
            <p:cNvSpPr/>
            <p:nvPr/>
          </p:nvSpPr>
          <p:spPr>
            <a:xfrm>
              <a:off x="7715433" y="2016854"/>
              <a:ext cx="352524" cy="241668"/>
            </a:xfrm>
            <a:custGeom>
              <a:avLst/>
              <a:gdLst/>
              <a:ahLst/>
              <a:cxnLst/>
              <a:rect l="l" t="t" r="r" b="b"/>
              <a:pathLst>
                <a:path w="2579" h="1768" extrusionOk="0">
                  <a:moveTo>
                    <a:pt x="2230" y="0"/>
                  </a:moveTo>
                  <a:cubicBezTo>
                    <a:pt x="2113" y="0"/>
                    <a:pt x="1929" y="92"/>
                    <a:pt x="1599" y="263"/>
                  </a:cubicBezTo>
                  <a:cubicBezTo>
                    <a:pt x="985" y="573"/>
                    <a:pt x="1" y="804"/>
                    <a:pt x="1" y="804"/>
                  </a:cubicBezTo>
                  <a:cubicBezTo>
                    <a:pt x="1" y="804"/>
                    <a:pt x="38" y="1109"/>
                    <a:pt x="38" y="1303"/>
                  </a:cubicBezTo>
                  <a:cubicBezTo>
                    <a:pt x="38" y="1486"/>
                    <a:pt x="91" y="1768"/>
                    <a:pt x="322" y="1768"/>
                  </a:cubicBezTo>
                  <a:cubicBezTo>
                    <a:pt x="336" y="1768"/>
                    <a:pt x="351" y="1767"/>
                    <a:pt x="366" y="1765"/>
                  </a:cubicBezTo>
                  <a:cubicBezTo>
                    <a:pt x="615" y="1728"/>
                    <a:pt x="1964" y="1266"/>
                    <a:pt x="2214" y="1072"/>
                  </a:cubicBezTo>
                  <a:cubicBezTo>
                    <a:pt x="2486" y="859"/>
                    <a:pt x="2579" y="591"/>
                    <a:pt x="2445" y="244"/>
                  </a:cubicBezTo>
                  <a:cubicBezTo>
                    <a:pt x="2390" y="78"/>
                    <a:pt x="2338" y="0"/>
                    <a:pt x="2230" y="0"/>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8"/>
            <p:cNvSpPr/>
            <p:nvPr/>
          </p:nvSpPr>
          <p:spPr>
            <a:xfrm>
              <a:off x="7747008" y="2010429"/>
              <a:ext cx="320948" cy="252740"/>
            </a:xfrm>
            <a:custGeom>
              <a:avLst/>
              <a:gdLst/>
              <a:ahLst/>
              <a:cxnLst/>
              <a:rect l="l" t="t" r="r" b="b"/>
              <a:pathLst>
                <a:path w="2348" h="1849" extrusionOk="0">
                  <a:moveTo>
                    <a:pt x="1983" y="0"/>
                  </a:moveTo>
                  <a:cubicBezTo>
                    <a:pt x="1849" y="0"/>
                    <a:pt x="1655" y="97"/>
                    <a:pt x="1350" y="273"/>
                  </a:cubicBezTo>
                  <a:cubicBezTo>
                    <a:pt x="925" y="481"/>
                    <a:pt x="347" y="656"/>
                    <a:pt x="1" y="735"/>
                  </a:cubicBezTo>
                  <a:cubicBezTo>
                    <a:pt x="19" y="772"/>
                    <a:pt x="19" y="809"/>
                    <a:pt x="19" y="851"/>
                  </a:cubicBezTo>
                  <a:cubicBezTo>
                    <a:pt x="329" y="754"/>
                    <a:pt x="943" y="578"/>
                    <a:pt x="1405" y="347"/>
                  </a:cubicBezTo>
                  <a:cubicBezTo>
                    <a:pt x="1715" y="194"/>
                    <a:pt x="1886" y="116"/>
                    <a:pt x="1983" y="97"/>
                  </a:cubicBezTo>
                  <a:cubicBezTo>
                    <a:pt x="2043" y="97"/>
                    <a:pt x="2061" y="116"/>
                    <a:pt x="2080" y="134"/>
                  </a:cubicBezTo>
                  <a:cubicBezTo>
                    <a:pt x="2117" y="176"/>
                    <a:pt x="2140" y="231"/>
                    <a:pt x="2177" y="310"/>
                  </a:cubicBezTo>
                  <a:cubicBezTo>
                    <a:pt x="2232" y="481"/>
                    <a:pt x="2232" y="620"/>
                    <a:pt x="2195" y="735"/>
                  </a:cubicBezTo>
                  <a:cubicBezTo>
                    <a:pt x="2158" y="869"/>
                    <a:pt x="2080" y="966"/>
                    <a:pt x="1964" y="1058"/>
                  </a:cubicBezTo>
                  <a:cubicBezTo>
                    <a:pt x="1909" y="1119"/>
                    <a:pt x="1770" y="1174"/>
                    <a:pt x="1599" y="1253"/>
                  </a:cubicBezTo>
                  <a:cubicBezTo>
                    <a:pt x="1447" y="1331"/>
                    <a:pt x="1234" y="1405"/>
                    <a:pt x="1040" y="1484"/>
                  </a:cubicBezTo>
                  <a:cubicBezTo>
                    <a:pt x="846" y="1544"/>
                    <a:pt x="638" y="1618"/>
                    <a:pt x="481" y="1678"/>
                  </a:cubicBezTo>
                  <a:cubicBezTo>
                    <a:pt x="366" y="1715"/>
                    <a:pt x="269" y="1733"/>
                    <a:pt x="195" y="1752"/>
                  </a:cubicBezTo>
                  <a:cubicBezTo>
                    <a:pt x="213" y="1793"/>
                    <a:pt x="213" y="1812"/>
                    <a:pt x="213" y="1849"/>
                  </a:cubicBezTo>
                  <a:cubicBezTo>
                    <a:pt x="292" y="1830"/>
                    <a:pt x="384" y="1812"/>
                    <a:pt x="500" y="1775"/>
                  </a:cubicBezTo>
                  <a:cubicBezTo>
                    <a:pt x="675" y="1715"/>
                    <a:pt x="869" y="1659"/>
                    <a:pt x="1077" y="1581"/>
                  </a:cubicBezTo>
                  <a:cubicBezTo>
                    <a:pt x="1271" y="1502"/>
                    <a:pt x="1484" y="1428"/>
                    <a:pt x="1636" y="1350"/>
                  </a:cubicBezTo>
                  <a:cubicBezTo>
                    <a:pt x="1812" y="1271"/>
                    <a:pt x="1946" y="1216"/>
                    <a:pt x="2024" y="1156"/>
                  </a:cubicBezTo>
                  <a:cubicBezTo>
                    <a:pt x="2158" y="1040"/>
                    <a:pt x="2255" y="924"/>
                    <a:pt x="2311" y="772"/>
                  </a:cubicBezTo>
                  <a:cubicBezTo>
                    <a:pt x="2348" y="620"/>
                    <a:pt x="2329" y="462"/>
                    <a:pt x="2274" y="273"/>
                  </a:cubicBezTo>
                  <a:cubicBezTo>
                    <a:pt x="2232" y="194"/>
                    <a:pt x="2214" y="116"/>
                    <a:pt x="2158" y="60"/>
                  </a:cubicBezTo>
                  <a:cubicBezTo>
                    <a:pt x="2117" y="19"/>
                    <a:pt x="2061" y="0"/>
                    <a:pt x="200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8"/>
            <p:cNvSpPr/>
            <p:nvPr/>
          </p:nvSpPr>
          <p:spPr>
            <a:xfrm>
              <a:off x="7741951" y="2127027"/>
              <a:ext cx="334207" cy="207495"/>
            </a:xfrm>
            <a:custGeom>
              <a:avLst/>
              <a:gdLst/>
              <a:ahLst/>
              <a:cxnLst/>
              <a:rect l="l" t="t" r="r" b="b"/>
              <a:pathLst>
                <a:path w="2445" h="1518" extrusionOk="0">
                  <a:moveTo>
                    <a:pt x="1883" y="0"/>
                  </a:moveTo>
                  <a:cubicBezTo>
                    <a:pt x="1663" y="0"/>
                    <a:pt x="1437" y="317"/>
                    <a:pt x="906" y="437"/>
                  </a:cubicBezTo>
                  <a:cubicBezTo>
                    <a:pt x="329" y="552"/>
                    <a:pt x="1" y="552"/>
                    <a:pt x="1" y="552"/>
                  </a:cubicBezTo>
                  <a:lnTo>
                    <a:pt x="19" y="1458"/>
                  </a:lnTo>
                  <a:lnTo>
                    <a:pt x="56" y="1518"/>
                  </a:lnTo>
                  <a:cubicBezTo>
                    <a:pt x="56" y="1518"/>
                    <a:pt x="865" y="1499"/>
                    <a:pt x="1655" y="1111"/>
                  </a:cubicBezTo>
                  <a:cubicBezTo>
                    <a:pt x="2445" y="728"/>
                    <a:pt x="2214" y="132"/>
                    <a:pt x="1964" y="16"/>
                  </a:cubicBezTo>
                  <a:cubicBezTo>
                    <a:pt x="1937" y="5"/>
                    <a:pt x="1910" y="0"/>
                    <a:pt x="1883" y="0"/>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8"/>
            <p:cNvSpPr/>
            <p:nvPr/>
          </p:nvSpPr>
          <p:spPr>
            <a:xfrm>
              <a:off x="7739490" y="2120876"/>
              <a:ext cx="344322" cy="221301"/>
            </a:xfrm>
            <a:custGeom>
              <a:avLst/>
              <a:gdLst/>
              <a:ahLst/>
              <a:cxnLst/>
              <a:rect l="l" t="t" r="r" b="b"/>
              <a:pathLst>
                <a:path w="2519" h="1619" extrusionOk="0">
                  <a:moveTo>
                    <a:pt x="1904" y="1"/>
                  </a:moveTo>
                  <a:cubicBezTo>
                    <a:pt x="1867" y="1"/>
                    <a:pt x="1825" y="1"/>
                    <a:pt x="1788" y="19"/>
                  </a:cubicBezTo>
                  <a:cubicBezTo>
                    <a:pt x="1710" y="43"/>
                    <a:pt x="1636" y="98"/>
                    <a:pt x="1557" y="135"/>
                  </a:cubicBezTo>
                  <a:cubicBezTo>
                    <a:pt x="1405" y="232"/>
                    <a:pt x="1211" y="366"/>
                    <a:pt x="924" y="426"/>
                  </a:cubicBezTo>
                  <a:cubicBezTo>
                    <a:pt x="555" y="505"/>
                    <a:pt x="287" y="523"/>
                    <a:pt x="153" y="542"/>
                  </a:cubicBezTo>
                  <a:cubicBezTo>
                    <a:pt x="153" y="579"/>
                    <a:pt x="171" y="597"/>
                    <a:pt x="171" y="639"/>
                  </a:cubicBezTo>
                  <a:cubicBezTo>
                    <a:pt x="305" y="639"/>
                    <a:pt x="555" y="597"/>
                    <a:pt x="943" y="523"/>
                  </a:cubicBezTo>
                  <a:cubicBezTo>
                    <a:pt x="1248" y="463"/>
                    <a:pt x="1460" y="329"/>
                    <a:pt x="1617" y="232"/>
                  </a:cubicBezTo>
                  <a:cubicBezTo>
                    <a:pt x="1691" y="177"/>
                    <a:pt x="1770" y="135"/>
                    <a:pt x="1807" y="116"/>
                  </a:cubicBezTo>
                  <a:cubicBezTo>
                    <a:pt x="1837" y="107"/>
                    <a:pt x="1866" y="103"/>
                    <a:pt x="1892" y="103"/>
                  </a:cubicBezTo>
                  <a:cubicBezTo>
                    <a:pt x="1919" y="103"/>
                    <a:pt x="1943" y="107"/>
                    <a:pt x="1964" y="116"/>
                  </a:cubicBezTo>
                  <a:cubicBezTo>
                    <a:pt x="2153" y="195"/>
                    <a:pt x="2426" y="754"/>
                    <a:pt x="1654" y="1119"/>
                  </a:cubicBezTo>
                  <a:cubicBezTo>
                    <a:pt x="998" y="1429"/>
                    <a:pt x="365" y="1484"/>
                    <a:pt x="171" y="1503"/>
                  </a:cubicBezTo>
                  <a:cubicBezTo>
                    <a:pt x="116" y="1503"/>
                    <a:pt x="56" y="1521"/>
                    <a:pt x="0" y="1521"/>
                  </a:cubicBezTo>
                  <a:lnTo>
                    <a:pt x="56" y="1618"/>
                  </a:lnTo>
                  <a:lnTo>
                    <a:pt x="74" y="1618"/>
                  </a:lnTo>
                  <a:cubicBezTo>
                    <a:pt x="74" y="1618"/>
                    <a:pt x="901" y="1581"/>
                    <a:pt x="1691" y="1198"/>
                  </a:cubicBezTo>
                  <a:cubicBezTo>
                    <a:pt x="2518" y="810"/>
                    <a:pt x="2310" y="135"/>
                    <a:pt x="2001" y="19"/>
                  </a:cubicBezTo>
                  <a:cubicBezTo>
                    <a:pt x="1982" y="1"/>
                    <a:pt x="1941" y="1"/>
                    <a:pt x="190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8"/>
            <p:cNvSpPr/>
            <p:nvPr/>
          </p:nvSpPr>
          <p:spPr>
            <a:xfrm>
              <a:off x="6607694" y="3218092"/>
              <a:ext cx="752889" cy="1662150"/>
            </a:xfrm>
            <a:custGeom>
              <a:avLst/>
              <a:gdLst/>
              <a:ahLst/>
              <a:cxnLst/>
              <a:rect l="l" t="t" r="r" b="b"/>
              <a:pathLst>
                <a:path w="5508" h="12160" extrusionOk="0">
                  <a:moveTo>
                    <a:pt x="3757" y="0"/>
                  </a:moveTo>
                  <a:cubicBezTo>
                    <a:pt x="3730" y="0"/>
                    <a:pt x="3715" y="5"/>
                    <a:pt x="3715" y="5"/>
                  </a:cubicBezTo>
                  <a:lnTo>
                    <a:pt x="633" y="448"/>
                  </a:lnTo>
                  <a:lnTo>
                    <a:pt x="0" y="4431"/>
                  </a:lnTo>
                  <a:lnTo>
                    <a:pt x="97" y="11630"/>
                  </a:lnTo>
                  <a:cubicBezTo>
                    <a:pt x="97" y="11630"/>
                    <a:pt x="1538" y="12159"/>
                    <a:pt x="2605" y="12159"/>
                  </a:cubicBezTo>
                  <a:cubicBezTo>
                    <a:pt x="2675" y="12159"/>
                    <a:pt x="2743" y="12157"/>
                    <a:pt x="2809" y="12152"/>
                  </a:cubicBezTo>
                  <a:cubicBezTo>
                    <a:pt x="3891" y="12092"/>
                    <a:pt x="5411" y="11611"/>
                    <a:pt x="5411" y="11611"/>
                  </a:cubicBezTo>
                  <a:cubicBezTo>
                    <a:pt x="5411" y="11611"/>
                    <a:pt x="5508" y="7610"/>
                    <a:pt x="5101" y="3659"/>
                  </a:cubicBezTo>
                  <a:cubicBezTo>
                    <a:pt x="4764" y="211"/>
                    <a:pt x="3950" y="0"/>
                    <a:pt x="37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8"/>
            <p:cNvSpPr/>
            <p:nvPr/>
          </p:nvSpPr>
          <p:spPr>
            <a:xfrm>
              <a:off x="6602636" y="3210437"/>
              <a:ext cx="765601" cy="1677460"/>
            </a:xfrm>
            <a:custGeom>
              <a:avLst/>
              <a:gdLst/>
              <a:ahLst/>
              <a:cxnLst/>
              <a:rect l="l" t="t" r="r" b="b"/>
              <a:pathLst>
                <a:path w="5601" h="12272" extrusionOk="0">
                  <a:moveTo>
                    <a:pt x="3789" y="97"/>
                  </a:moveTo>
                  <a:cubicBezTo>
                    <a:pt x="3831" y="97"/>
                    <a:pt x="3849" y="116"/>
                    <a:pt x="3905" y="116"/>
                  </a:cubicBezTo>
                  <a:cubicBezTo>
                    <a:pt x="3983" y="158"/>
                    <a:pt x="4117" y="231"/>
                    <a:pt x="4251" y="444"/>
                  </a:cubicBezTo>
                  <a:cubicBezTo>
                    <a:pt x="4542" y="869"/>
                    <a:pt x="4907" y="1775"/>
                    <a:pt x="5101" y="3738"/>
                  </a:cubicBezTo>
                  <a:cubicBezTo>
                    <a:pt x="5485" y="7624"/>
                    <a:pt x="5388" y="11552"/>
                    <a:pt x="5388" y="11630"/>
                  </a:cubicBezTo>
                  <a:cubicBezTo>
                    <a:pt x="5332" y="11649"/>
                    <a:pt x="3886" y="12092"/>
                    <a:pt x="2846" y="12171"/>
                  </a:cubicBezTo>
                  <a:cubicBezTo>
                    <a:pt x="2809" y="12172"/>
                    <a:pt x="2770" y="12173"/>
                    <a:pt x="2731" y="12173"/>
                  </a:cubicBezTo>
                  <a:cubicBezTo>
                    <a:pt x="2216" y="12173"/>
                    <a:pt x="1598" y="12063"/>
                    <a:pt x="1095" y="11917"/>
                  </a:cubicBezTo>
                  <a:cubicBezTo>
                    <a:pt x="578" y="11783"/>
                    <a:pt x="231" y="11649"/>
                    <a:pt x="190" y="11649"/>
                  </a:cubicBezTo>
                  <a:lnTo>
                    <a:pt x="93" y="4487"/>
                  </a:lnTo>
                  <a:lnTo>
                    <a:pt x="730" y="560"/>
                  </a:lnTo>
                  <a:lnTo>
                    <a:pt x="3771" y="97"/>
                  </a:lnTo>
                  <a:close/>
                  <a:moveTo>
                    <a:pt x="3734" y="0"/>
                  </a:moveTo>
                  <a:lnTo>
                    <a:pt x="633" y="463"/>
                  </a:lnTo>
                  <a:lnTo>
                    <a:pt x="0" y="4487"/>
                  </a:lnTo>
                  <a:lnTo>
                    <a:pt x="93" y="11727"/>
                  </a:lnTo>
                  <a:lnTo>
                    <a:pt x="134" y="11727"/>
                  </a:lnTo>
                  <a:cubicBezTo>
                    <a:pt x="134" y="11727"/>
                    <a:pt x="536" y="11880"/>
                    <a:pt x="1077" y="12032"/>
                  </a:cubicBezTo>
                  <a:cubicBezTo>
                    <a:pt x="1549" y="12154"/>
                    <a:pt x="2120" y="12271"/>
                    <a:pt x="2630" y="12271"/>
                  </a:cubicBezTo>
                  <a:cubicBezTo>
                    <a:pt x="2704" y="12271"/>
                    <a:pt x="2776" y="12269"/>
                    <a:pt x="2846" y="12263"/>
                  </a:cubicBezTo>
                  <a:cubicBezTo>
                    <a:pt x="3928" y="12208"/>
                    <a:pt x="5466" y="11709"/>
                    <a:pt x="5466" y="11709"/>
                  </a:cubicBezTo>
                  <a:lnTo>
                    <a:pt x="5503" y="11709"/>
                  </a:lnTo>
                  <a:lnTo>
                    <a:pt x="5503" y="11667"/>
                  </a:lnTo>
                  <a:cubicBezTo>
                    <a:pt x="5503" y="11667"/>
                    <a:pt x="5600" y="7643"/>
                    <a:pt x="5198" y="3715"/>
                  </a:cubicBezTo>
                  <a:cubicBezTo>
                    <a:pt x="5004" y="1752"/>
                    <a:pt x="4658" y="828"/>
                    <a:pt x="4348" y="389"/>
                  </a:cubicBezTo>
                  <a:cubicBezTo>
                    <a:pt x="4196" y="176"/>
                    <a:pt x="4043" y="79"/>
                    <a:pt x="3946" y="19"/>
                  </a:cubicBezTo>
                  <a:cubicBezTo>
                    <a:pt x="3886" y="0"/>
                    <a:pt x="3831" y="0"/>
                    <a:pt x="378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8"/>
            <p:cNvSpPr/>
            <p:nvPr/>
          </p:nvSpPr>
          <p:spPr>
            <a:xfrm>
              <a:off x="6007623" y="3286847"/>
              <a:ext cx="910902" cy="1547741"/>
            </a:xfrm>
            <a:custGeom>
              <a:avLst/>
              <a:gdLst/>
              <a:ahLst/>
              <a:cxnLst/>
              <a:rect l="l" t="t" r="r" b="b"/>
              <a:pathLst>
                <a:path w="6664" h="11323" extrusionOk="0">
                  <a:moveTo>
                    <a:pt x="925" y="1"/>
                  </a:moveTo>
                  <a:cubicBezTo>
                    <a:pt x="925" y="1"/>
                    <a:pt x="597" y="712"/>
                    <a:pt x="597" y="1271"/>
                  </a:cubicBezTo>
                  <a:cubicBezTo>
                    <a:pt x="578" y="1812"/>
                    <a:pt x="634" y="2292"/>
                    <a:pt x="634" y="2292"/>
                  </a:cubicBezTo>
                  <a:lnTo>
                    <a:pt x="1" y="10609"/>
                  </a:lnTo>
                  <a:cubicBezTo>
                    <a:pt x="1" y="10609"/>
                    <a:pt x="1234" y="11302"/>
                    <a:pt x="2791" y="11321"/>
                  </a:cubicBezTo>
                  <a:cubicBezTo>
                    <a:pt x="2856" y="11322"/>
                    <a:pt x="2921" y="11322"/>
                    <a:pt x="2985" y="11322"/>
                  </a:cubicBezTo>
                  <a:cubicBezTo>
                    <a:pt x="4452" y="11322"/>
                    <a:pt x="5564" y="11127"/>
                    <a:pt x="5564" y="11127"/>
                  </a:cubicBezTo>
                  <a:lnTo>
                    <a:pt x="5947" y="4353"/>
                  </a:lnTo>
                  <a:lnTo>
                    <a:pt x="6663" y="3928"/>
                  </a:lnTo>
                  <a:cubicBezTo>
                    <a:pt x="6663" y="3928"/>
                    <a:pt x="6525" y="2195"/>
                    <a:pt x="6525" y="1387"/>
                  </a:cubicBezTo>
                  <a:cubicBezTo>
                    <a:pt x="6525" y="560"/>
                    <a:pt x="6391" y="37"/>
                    <a:pt x="6391" y="37"/>
                  </a:cubicBezTo>
                  <a:cubicBezTo>
                    <a:pt x="6391" y="37"/>
                    <a:pt x="4973" y="525"/>
                    <a:pt x="3627" y="525"/>
                  </a:cubicBezTo>
                  <a:cubicBezTo>
                    <a:pt x="3579" y="525"/>
                    <a:pt x="3532" y="524"/>
                    <a:pt x="3484" y="523"/>
                  </a:cubicBezTo>
                  <a:cubicBezTo>
                    <a:pt x="2098" y="481"/>
                    <a:pt x="925" y="1"/>
                    <a:pt x="9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8"/>
            <p:cNvSpPr/>
            <p:nvPr/>
          </p:nvSpPr>
          <p:spPr>
            <a:xfrm>
              <a:off x="5999422" y="3276049"/>
              <a:ext cx="926622" cy="1566741"/>
            </a:xfrm>
            <a:custGeom>
              <a:avLst/>
              <a:gdLst/>
              <a:ahLst/>
              <a:cxnLst/>
              <a:rect l="l" t="t" r="r" b="b"/>
              <a:pathLst>
                <a:path w="6779" h="11462" extrusionOk="0">
                  <a:moveTo>
                    <a:pt x="1003" y="140"/>
                  </a:moveTo>
                  <a:cubicBezTo>
                    <a:pt x="1082" y="177"/>
                    <a:pt x="2177" y="620"/>
                    <a:pt x="3544" y="639"/>
                  </a:cubicBezTo>
                  <a:cubicBezTo>
                    <a:pt x="3596" y="640"/>
                    <a:pt x="3648" y="641"/>
                    <a:pt x="3700" y="641"/>
                  </a:cubicBezTo>
                  <a:cubicBezTo>
                    <a:pt x="5001" y="641"/>
                    <a:pt x="6321" y="213"/>
                    <a:pt x="6414" y="195"/>
                  </a:cubicBezTo>
                  <a:cubicBezTo>
                    <a:pt x="6414" y="232"/>
                    <a:pt x="6548" y="676"/>
                    <a:pt x="6529" y="1466"/>
                  </a:cubicBezTo>
                  <a:cubicBezTo>
                    <a:pt x="6529" y="2274"/>
                    <a:pt x="6663" y="3952"/>
                    <a:pt x="6663" y="3989"/>
                  </a:cubicBezTo>
                  <a:lnTo>
                    <a:pt x="5952" y="4414"/>
                  </a:lnTo>
                  <a:lnTo>
                    <a:pt x="5587" y="11150"/>
                  </a:lnTo>
                  <a:cubicBezTo>
                    <a:pt x="5529" y="11168"/>
                    <a:pt x="4474" y="11346"/>
                    <a:pt x="3056" y="11346"/>
                  </a:cubicBezTo>
                  <a:cubicBezTo>
                    <a:pt x="2989" y="11346"/>
                    <a:pt x="2920" y="11345"/>
                    <a:pt x="2851" y="11344"/>
                  </a:cubicBezTo>
                  <a:cubicBezTo>
                    <a:pt x="1331" y="11321"/>
                    <a:pt x="158" y="10688"/>
                    <a:pt x="116" y="10651"/>
                  </a:cubicBezTo>
                  <a:lnTo>
                    <a:pt x="735" y="2371"/>
                  </a:lnTo>
                  <a:cubicBezTo>
                    <a:pt x="735" y="2371"/>
                    <a:pt x="675" y="1891"/>
                    <a:pt x="694" y="1350"/>
                  </a:cubicBezTo>
                  <a:cubicBezTo>
                    <a:pt x="717" y="851"/>
                    <a:pt x="985" y="214"/>
                    <a:pt x="1003" y="140"/>
                  </a:cubicBezTo>
                  <a:close/>
                  <a:moveTo>
                    <a:pt x="948" y="1"/>
                  </a:moveTo>
                  <a:lnTo>
                    <a:pt x="925" y="61"/>
                  </a:lnTo>
                  <a:cubicBezTo>
                    <a:pt x="925" y="61"/>
                    <a:pt x="620" y="773"/>
                    <a:pt x="601" y="1332"/>
                  </a:cubicBezTo>
                  <a:cubicBezTo>
                    <a:pt x="578" y="1891"/>
                    <a:pt x="638" y="2353"/>
                    <a:pt x="638" y="2371"/>
                  </a:cubicBezTo>
                  <a:lnTo>
                    <a:pt x="1" y="10707"/>
                  </a:lnTo>
                  <a:lnTo>
                    <a:pt x="42" y="10725"/>
                  </a:lnTo>
                  <a:cubicBezTo>
                    <a:pt x="42" y="10725"/>
                    <a:pt x="1271" y="11437"/>
                    <a:pt x="2851" y="11460"/>
                  </a:cubicBezTo>
                  <a:cubicBezTo>
                    <a:pt x="2911" y="11461"/>
                    <a:pt x="2971" y="11461"/>
                    <a:pt x="3030" y="11461"/>
                  </a:cubicBezTo>
                  <a:cubicBezTo>
                    <a:pt x="4506" y="11461"/>
                    <a:pt x="5642" y="11247"/>
                    <a:pt x="5642" y="11247"/>
                  </a:cubicBezTo>
                  <a:lnTo>
                    <a:pt x="5684" y="11247"/>
                  </a:lnTo>
                  <a:lnTo>
                    <a:pt x="6049" y="4469"/>
                  </a:lnTo>
                  <a:lnTo>
                    <a:pt x="6779" y="4044"/>
                  </a:lnTo>
                  <a:lnTo>
                    <a:pt x="6779" y="4007"/>
                  </a:lnTo>
                  <a:cubicBezTo>
                    <a:pt x="6779" y="4007"/>
                    <a:pt x="6645" y="2274"/>
                    <a:pt x="6645" y="1466"/>
                  </a:cubicBezTo>
                  <a:cubicBezTo>
                    <a:pt x="6645" y="639"/>
                    <a:pt x="6511" y="116"/>
                    <a:pt x="6511" y="116"/>
                  </a:cubicBezTo>
                  <a:lnTo>
                    <a:pt x="6492" y="61"/>
                  </a:lnTo>
                  <a:lnTo>
                    <a:pt x="6432" y="80"/>
                  </a:lnTo>
                  <a:cubicBezTo>
                    <a:pt x="6432" y="80"/>
                    <a:pt x="5036" y="544"/>
                    <a:pt x="3693" y="544"/>
                  </a:cubicBezTo>
                  <a:cubicBezTo>
                    <a:pt x="3644" y="544"/>
                    <a:pt x="3594" y="543"/>
                    <a:pt x="3544" y="542"/>
                  </a:cubicBezTo>
                  <a:cubicBezTo>
                    <a:pt x="2158" y="505"/>
                    <a:pt x="1003" y="24"/>
                    <a:pt x="1003" y="24"/>
                  </a:cubicBezTo>
                  <a:lnTo>
                    <a:pt x="948"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8"/>
            <p:cNvSpPr/>
            <p:nvPr/>
          </p:nvSpPr>
          <p:spPr>
            <a:xfrm>
              <a:off x="6110004" y="2110897"/>
              <a:ext cx="1005628" cy="1175671"/>
            </a:xfrm>
            <a:custGeom>
              <a:avLst/>
              <a:gdLst/>
              <a:ahLst/>
              <a:cxnLst/>
              <a:rect l="l" t="t" r="r" b="b"/>
              <a:pathLst>
                <a:path w="7357" h="8601" extrusionOk="0">
                  <a:moveTo>
                    <a:pt x="5124" y="0"/>
                  </a:moveTo>
                  <a:cubicBezTo>
                    <a:pt x="5124" y="0"/>
                    <a:pt x="1331" y="323"/>
                    <a:pt x="1021" y="439"/>
                  </a:cubicBezTo>
                  <a:cubicBezTo>
                    <a:pt x="1021" y="439"/>
                    <a:pt x="619" y="536"/>
                    <a:pt x="328" y="615"/>
                  </a:cubicBezTo>
                  <a:cubicBezTo>
                    <a:pt x="42" y="712"/>
                    <a:pt x="0" y="827"/>
                    <a:pt x="0" y="827"/>
                  </a:cubicBezTo>
                  <a:cubicBezTo>
                    <a:pt x="0" y="827"/>
                    <a:pt x="1063" y="4177"/>
                    <a:pt x="1081" y="5217"/>
                  </a:cubicBezTo>
                  <a:cubicBezTo>
                    <a:pt x="1081" y="6238"/>
                    <a:pt x="869" y="8239"/>
                    <a:pt x="869" y="8239"/>
                  </a:cubicBezTo>
                  <a:cubicBezTo>
                    <a:pt x="869" y="8239"/>
                    <a:pt x="1459" y="8600"/>
                    <a:pt x="2729" y="8600"/>
                  </a:cubicBezTo>
                  <a:cubicBezTo>
                    <a:pt x="3263" y="8600"/>
                    <a:pt x="3918" y="8536"/>
                    <a:pt x="4699" y="8354"/>
                  </a:cubicBezTo>
                  <a:cubicBezTo>
                    <a:pt x="7356" y="7739"/>
                    <a:pt x="7259" y="7351"/>
                    <a:pt x="7259" y="7351"/>
                  </a:cubicBezTo>
                  <a:cubicBezTo>
                    <a:pt x="7259" y="7351"/>
                    <a:pt x="6778" y="6159"/>
                    <a:pt x="6681" y="5332"/>
                  </a:cubicBezTo>
                  <a:cubicBezTo>
                    <a:pt x="6608" y="4524"/>
                    <a:pt x="6608" y="3599"/>
                    <a:pt x="6529" y="2809"/>
                  </a:cubicBezTo>
                  <a:cubicBezTo>
                    <a:pt x="6432" y="2019"/>
                    <a:pt x="5757" y="555"/>
                    <a:pt x="5642" y="347"/>
                  </a:cubicBezTo>
                  <a:cubicBezTo>
                    <a:pt x="5545" y="134"/>
                    <a:pt x="5124" y="0"/>
                    <a:pt x="51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8"/>
            <p:cNvSpPr/>
            <p:nvPr/>
          </p:nvSpPr>
          <p:spPr>
            <a:xfrm>
              <a:off x="6102350" y="2105156"/>
              <a:ext cx="1005628" cy="1188793"/>
            </a:xfrm>
            <a:custGeom>
              <a:avLst/>
              <a:gdLst/>
              <a:ahLst/>
              <a:cxnLst/>
              <a:rect l="l" t="t" r="r" b="b"/>
              <a:pathLst>
                <a:path w="7357" h="8697" extrusionOk="0">
                  <a:moveTo>
                    <a:pt x="5180" y="97"/>
                  </a:moveTo>
                  <a:cubicBezTo>
                    <a:pt x="5180" y="97"/>
                    <a:pt x="5277" y="134"/>
                    <a:pt x="5370" y="176"/>
                  </a:cubicBezTo>
                  <a:cubicBezTo>
                    <a:pt x="5485" y="231"/>
                    <a:pt x="5624" y="329"/>
                    <a:pt x="5661" y="407"/>
                  </a:cubicBezTo>
                  <a:cubicBezTo>
                    <a:pt x="5776" y="620"/>
                    <a:pt x="6433" y="2080"/>
                    <a:pt x="6525" y="2851"/>
                  </a:cubicBezTo>
                  <a:cubicBezTo>
                    <a:pt x="6622" y="3641"/>
                    <a:pt x="6603" y="4566"/>
                    <a:pt x="6700" y="5393"/>
                  </a:cubicBezTo>
                  <a:cubicBezTo>
                    <a:pt x="6779" y="6220"/>
                    <a:pt x="7260" y="7375"/>
                    <a:pt x="7260" y="7393"/>
                  </a:cubicBezTo>
                  <a:cubicBezTo>
                    <a:pt x="7260" y="7393"/>
                    <a:pt x="7260" y="7412"/>
                    <a:pt x="7241" y="7435"/>
                  </a:cubicBezTo>
                  <a:cubicBezTo>
                    <a:pt x="7218" y="7472"/>
                    <a:pt x="7144" y="7527"/>
                    <a:pt x="7010" y="7624"/>
                  </a:cubicBezTo>
                  <a:cubicBezTo>
                    <a:pt x="6700" y="7781"/>
                    <a:pt x="6063" y="8049"/>
                    <a:pt x="4755" y="8359"/>
                  </a:cubicBezTo>
                  <a:cubicBezTo>
                    <a:pt x="3997" y="8533"/>
                    <a:pt x="3362" y="8596"/>
                    <a:pt x="2843" y="8596"/>
                  </a:cubicBezTo>
                  <a:cubicBezTo>
                    <a:pt x="2454" y="8596"/>
                    <a:pt x="2130" y="8561"/>
                    <a:pt x="1867" y="8512"/>
                  </a:cubicBezTo>
                  <a:cubicBezTo>
                    <a:pt x="1253" y="8415"/>
                    <a:pt x="1003" y="8244"/>
                    <a:pt x="980" y="8244"/>
                  </a:cubicBezTo>
                  <a:cubicBezTo>
                    <a:pt x="980" y="8183"/>
                    <a:pt x="1193" y="6280"/>
                    <a:pt x="1174" y="5259"/>
                  </a:cubicBezTo>
                  <a:cubicBezTo>
                    <a:pt x="1174" y="4718"/>
                    <a:pt x="906" y="3623"/>
                    <a:pt x="634" y="2657"/>
                  </a:cubicBezTo>
                  <a:cubicBezTo>
                    <a:pt x="384" y="1696"/>
                    <a:pt x="116" y="888"/>
                    <a:pt x="116" y="869"/>
                  </a:cubicBezTo>
                  <a:lnTo>
                    <a:pt x="153" y="828"/>
                  </a:lnTo>
                  <a:cubicBezTo>
                    <a:pt x="195" y="791"/>
                    <a:pt x="269" y="754"/>
                    <a:pt x="403" y="712"/>
                  </a:cubicBezTo>
                  <a:cubicBezTo>
                    <a:pt x="675" y="620"/>
                    <a:pt x="1077" y="523"/>
                    <a:pt x="1077" y="523"/>
                  </a:cubicBezTo>
                  <a:lnTo>
                    <a:pt x="1096" y="523"/>
                  </a:lnTo>
                  <a:cubicBezTo>
                    <a:pt x="1119" y="523"/>
                    <a:pt x="1211" y="504"/>
                    <a:pt x="1350" y="481"/>
                  </a:cubicBezTo>
                  <a:cubicBezTo>
                    <a:pt x="1484" y="463"/>
                    <a:pt x="1655" y="444"/>
                    <a:pt x="1849" y="407"/>
                  </a:cubicBezTo>
                  <a:cubicBezTo>
                    <a:pt x="2251" y="365"/>
                    <a:pt x="2755" y="310"/>
                    <a:pt x="3254" y="273"/>
                  </a:cubicBezTo>
                  <a:cubicBezTo>
                    <a:pt x="4238" y="176"/>
                    <a:pt x="5162" y="97"/>
                    <a:pt x="5180" y="97"/>
                  </a:cubicBezTo>
                  <a:close/>
                  <a:moveTo>
                    <a:pt x="5180" y="0"/>
                  </a:moveTo>
                  <a:cubicBezTo>
                    <a:pt x="5180" y="0"/>
                    <a:pt x="4238" y="79"/>
                    <a:pt x="3254" y="176"/>
                  </a:cubicBezTo>
                  <a:cubicBezTo>
                    <a:pt x="2755" y="213"/>
                    <a:pt x="2251" y="273"/>
                    <a:pt x="1849" y="310"/>
                  </a:cubicBezTo>
                  <a:cubicBezTo>
                    <a:pt x="1636" y="329"/>
                    <a:pt x="1465" y="347"/>
                    <a:pt x="1327" y="365"/>
                  </a:cubicBezTo>
                  <a:cubicBezTo>
                    <a:pt x="1211" y="389"/>
                    <a:pt x="1119" y="407"/>
                    <a:pt x="1059" y="426"/>
                  </a:cubicBezTo>
                  <a:cubicBezTo>
                    <a:pt x="1059" y="426"/>
                    <a:pt x="657" y="523"/>
                    <a:pt x="366" y="597"/>
                  </a:cubicBezTo>
                  <a:cubicBezTo>
                    <a:pt x="213" y="657"/>
                    <a:pt x="135" y="712"/>
                    <a:pt x="79" y="754"/>
                  </a:cubicBezTo>
                  <a:cubicBezTo>
                    <a:pt x="56" y="791"/>
                    <a:pt x="38" y="809"/>
                    <a:pt x="19" y="828"/>
                  </a:cubicBezTo>
                  <a:lnTo>
                    <a:pt x="19" y="851"/>
                  </a:lnTo>
                  <a:lnTo>
                    <a:pt x="1" y="869"/>
                  </a:lnTo>
                  <a:lnTo>
                    <a:pt x="19" y="888"/>
                  </a:lnTo>
                  <a:cubicBezTo>
                    <a:pt x="19" y="888"/>
                    <a:pt x="269" y="1715"/>
                    <a:pt x="541" y="2699"/>
                  </a:cubicBezTo>
                  <a:cubicBezTo>
                    <a:pt x="809" y="3660"/>
                    <a:pt x="1059" y="4755"/>
                    <a:pt x="1077" y="5259"/>
                  </a:cubicBezTo>
                  <a:cubicBezTo>
                    <a:pt x="1096" y="6280"/>
                    <a:pt x="865" y="8262"/>
                    <a:pt x="865" y="8262"/>
                  </a:cubicBezTo>
                  <a:lnTo>
                    <a:pt x="865" y="8299"/>
                  </a:lnTo>
                  <a:lnTo>
                    <a:pt x="906" y="8317"/>
                  </a:lnTo>
                  <a:cubicBezTo>
                    <a:pt x="906" y="8317"/>
                    <a:pt x="1211" y="8512"/>
                    <a:pt x="1849" y="8627"/>
                  </a:cubicBezTo>
                  <a:cubicBezTo>
                    <a:pt x="2108" y="8667"/>
                    <a:pt x="2422" y="8696"/>
                    <a:pt x="2794" y="8696"/>
                  </a:cubicBezTo>
                  <a:cubicBezTo>
                    <a:pt x="3332" y="8696"/>
                    <a:pt x="3990" y="8634"/>
                    <a:pt x="4774" y="8451"/>
                  </a:cubicBezTo>
                  <a:cubicBezTo>
                    <a:pt x="6104" y="8147"/>
                    <a:pt x="6737" y="7897"/>
                    <a:pt x="7047" y="7703"/>
                  </a:cubicBezTo>
                  <a:cubicBezTo>
                    <a:pt x="7218" y="7624"/>
                    <a:pt x="7297" y="7550"/>
                    <a:pt x="7334" y="7490"/>
                  </a:cubicBezTo>
                  <a:cubicBezTo>
                    <a:pt x="7357" y="7453"/>
                    <a:pt x="7357" y="7435"/>
                    <a:pt x="7357" y="7412"/>
                  </a:cubicBezTo>
                  <a:lnTo>
                    <a:pt x="7357" y="7393"/>
                  </a:lnTo>
                  <a:lnTo>
                    <a:pt x="7357" y="7375"/>
                  </a:lnTo>
                  <a:cubicBezTo>
                    <a:pt x="7357" y="7375"/>
                    <a:pt x="6895" y="6183"/>
                    <a:pt x="6798" y="5374"/>
                  </a:cubicBezTo>
                  <a:cubicBezTo>
                    <a:pt x="6700" y="4566"/>
                    <a:pt x="6719" y="3641"/>
                    <a:pt x="6622" y="2851"/>
                  </a:cubicBezTo>
                  <a:cubicBezTo>
                    <a:pt x="6525" y="2043"/>
                    <a:pt x="5873" y="578"/>
                    <a:pt x="5758" y="365"/>
                  </a:cubicBezTo>
                  <a:cubicBezTo>
                    <a:pt x="5679" y="231"/>
                    <a:pt x="5545" y="158"/>
                    <a:pt x="5430" y="97"/>
                  </a:cubicBezTo>
                  <a:cubicBezTo>
                    <a:pt x="5314" y="19"/>
                    <a:pt x="5199" y="0"/>
                    <a:pt x="519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8"/>
            <p:cNvSpPr/>
            <p:nvPr/>
          </p:nvSpPr>
          <p:spPr>
            <a:xfrm>
              <a:off x="6260227" y="1815919"/>
              <a:ext cx="510537" cy="446566"/>
            </a:xfrm>
            <a:custGeom>
              <a:avLst/>
              <a:gdLst/>
              <a:ahLst/>
              <a:cxnLst/>
              <a:rect l="l" t="t" r="r" b="b"/>
              <a:pathLst>
                <a:path w="3735" h="3267" extrusionOk="0">
                  <a:moveTo>
                    <a:pt x="1022" y="0"/>
                  </a:moveTo>
                  <a:cubicBezTo>
                    <a:pt x="1022" y="0"/>
                    <a:pt x="943" y="1539"/>
                    <a:pt x="749" y="1927"/>
                  </a:cubicBezTo>
                  <a:cubicBezTo>
                    <a:pt x="634" y="2177"/>
                    <a:pt x="250" y="2366"/>
                    <a:pt x="1" y="2463"/>
                  </a:cubicBezTo>
                  <a:cubicBezTo>
                    <a:pt x="331" y="2865"/>
                    <a:pt x="852" y="3267"/>
                    <a:pt x="1592" y="3267"/>
                  </a:cubicBezTo>
                  <a:cubicBezTo>
                    <a:pt x="1669" y="3267"/>
                    <a:pt x="1749" y="3262"/>
                    <a:pt x="1831" y="3253"/>
                  </a:cubicBezTo>
                  <a:cubicBezTo>
                    <a:pt x="2810" y="3138"/>
                    <a:pt x="3406" y="2579"/>
                    <a:pt x="3734" y="2158"/>
                  </a:cubicBezTo>
                  <a:cubicBezTo>
                    <a:pt x="3697" y="2116"/>
                    <a:pt x="3637" y="2098"/>
                    <a:pt x="3582" y="2061"/>
                  </a:cubicBezTo>
                  <a:cubicBezTo>
                    <a:pt x="3235" y="1867"/>
                    <a:pt x="2907" y="1617"/>
                    <a:pt x="2810" y="1386"/>
                  </a:cubicBezTo>
                  <a:cubicBezTo>
                    <a:pt x="2736" y="1137"/>
                    <a:pt x="2773" y="0"/>
                    <a:pt x="2773" y="0"/>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8"/>
            <p:cNvSpPr/>
            <p:nvPr/>
          </p:nvSpPr>
          <p:spPr>
            <a:xfrm>
              <a:off x="6246968" y="1807717"/>
              <a:ext cx="534458" cy="462832"/>
            </a:xfrm>
            <a:custGeom>
              <a:avLst/>
              <a:gdLst/>
              <a:ahLst/>
              <a:cxnLst/>
              <a:rect l="l" t="t" r="r" b="b"/>
              <a:pathLst>
                <a:path w="3910" h="3386" extrusionOk="0">
                  <a:moveTo>
                    <a:pt x="1174" y="97"/>
                  </a:moveTo>
                  <a:lnTo>
                    <a:pt x="2810" y="116"/>
                  </a:lnTo>
                  <a:lnTo>
                    <a:pt x="2810" y="656"/>
                  </a:lnTo>
                  <a:lnTo>
                    <a:pt x="2810" y="1118"/>
                  </a:lnTo>
                  <a:cubicBezTo>
                    <a:pt x="2833" y="1271"/>
                    <a:pt x="2833" y="1386"/>
                    <a:pt x="2870" y="1446"/>
                  </a:cubicBezTo>
                  <a:cubicBezTo>
                    <a:pt x="2949" y="1714"/>
                    <a:pt x="3295" y="1987"/>
                    <a:pt x="3642" y="2158"/>
                  </a:cubicBezTo>
                  <a:cubicBezTo>
                    <a:pt x="3679" y="2176"/>
                    <a:pt x="3716" y="2195"/>
                    <a:pt x="3757" y="2218"/>
                  </a:cubicBezTo>
                  <a:cubicBezTo>
                    <a:pt x="3429" y="2639"/>
                    <a:pt x="2852" y="3161"/>
                    <a:pt x="1928" y="3258"/>
                  </a:cubicBezTo>
                  <a:cubicBezTo>
                    <a:pt x="1848" y="3267"/>
                    <a:pt x="1771" y="3271"/>
                    <a:pt x="1696" y="3271"/>
                  </a:cubicBezTo>
                  <a:cubicBezTo>
                    <a:pt x="1008" y="3271"/>
                    <a:pt x="506" y="2908"/>
                    <a:pt x="176" y="2541"/>
                  </a:cubicBezTo>
                  <a:cubicBezTo>
                    <a:pt x="292" y="2486"/>
                    <a:pt x="426" y="2426"/>
                    <a:pt x="560" y="2352"/>
                  </a:cubicBezTo>
                  <a:cubicBezTo>
                    <a:pt x="694" y="2255"/>
                    <a:pt x="828" y="2139"/>
                    <a:pt x="906" y="2005"/>
                  </a:cubicBezTo>
                  <a:cubicBezTo>
                    <a:pt x="943" y="1908"/>
                    <a:pt x="985" y="1733"/>
                    <a:pt x="1022" y="1525"/>
                  </a:cubicBezTo>
                  <a:cubicBezTo>
                    <a:pt x="1059" y="1331"/>
                    <a:pt x="1077" y="1100"/>
                    <a:pt x="1100" y="887"/>
                  </a:cubicBezTo>
                  <a:cubicBezTo>
                    <a:pt x="1156" y="462"/>
                    <a:pt x="1174" y="157"/>
                    <a:pt x="1174" y="97"/>
                  </a:cubicBezTo>
                  <a:close/>
                  <a:moveTo>
                    <a:pt x="1077" y="0"/>
                  </a:moveTo>
                  <a:lnTo>
                    <a:pt x="1077" y="60"/>
                  </a:lnTo>
                  <a:cubicBezTo>
                    <a:pt x="1077" y="60"/>
                    <a:pt x="1040" y="444"/>
                    <a:pt x="1003" y="869"/>
                  </a:cubicBezTo>
                  <a:cubicBezTo>
                    <a:pt x="985" y="1081"/>
                    <a:pt x="943" y="1312"/>
                    <a:pt x="925" y="1525"/>
                  </a:cubicBezTo>
                  <a:cubicBezTo>
                    <a:pt x="888" y="1714"/>
                    <a:pt x="846" y="1871"/>
                    <a:pt x="809" y="1964"/>
                  </a:cubicBezTo>
                  <a:cubicBezTo>
                    <a:pt x="754" y="2061"/>
                    <a:pt x="638" y="2176"/>
                    <a:pt x="500" y="2255"/>
                  </a:cubicBezTo>
                  <a:cubicBezTo>
                    <a:pt x="366" y="2352"/>
                    <a:pt x="195" y="2426"/>
                    <a:pt x="79" y="2486"/>
                  </a:cubicBezTo>
                  <a:lnTo>
                    <a:pt x="1" y="2505"/>
                  </a:lnTo>
                  <a:lnTo>
                    <a:pt x="61" y="2565"/>
                  </a:lnTo>
                  <a:cubicBezTo>
                    <a:pt x="394" y="2965"/>
                    <a:pt x="950" y="3385"/>
                    <a:pt x="1720" y="3385"/>
                  </a:cubicBezTo>
                  <a:cubicBezTo>
                    <a:pt x="1793" y="3385"/>
                    <a:pt x="1869" y="3381"/>
                    <a:pt x="1946" y="3373"/>
                  </a:cubicBezTo>
                  <a:cubicBezTo>
                    <a:pt x="2949" y="3258"/>
                    <a:pt x="3545" y="2680"/>
                    <a:pt x="3891" y="2237"/>
                  </a:cubicBezTo>
                  <a:lnTo>
                    <a:pt x="3910" y="2195"/>
                  </a:lnTo>
                  <a:lnTo>
                    <a:pt x="3873" y="2158"/>
                  </a:lnTo>
                  <a:cubicBezTo>
                    <a:pt x="3813" y="2139"/>
                    <a:pt x="3757" y="2103"/>
                    <a:pt x="3697" y="2079"/>
                  </a:cubicBezTo>
                  <a:cubicBezTo>
                    <a:pt x="3351" y="1890"/>
                    <a:pt x="3041" y="1640"/>
                    <a:pt x="2967" y="1428"/>
                  </a:cubicBezTo>
                  <a:cubicBezTo>
                    <a:pt x="2949" y="1368"/>
                    <a:pt x="2926" y="1252"/>
                    <a:pt x="2926" y="1118"/>
                  </a:cubicBezTo>
                  <a:cubicBezTo>
                    <a:pt x="2907" y="984"/>
                    <a:pt x="2907" y="809"/>
                    <a:pt x="2907" y="656"/>
                  </a:cubicBezTo>
                  <a:cubicBezTo>
                    <a:pt x="2907" y="347"/>
                    <a:pt x="2926" y="60"/>
                    <a:pt x="2926" y="60"/>
                  </a:cubicBezTo>
                  <a:lnTo>
                    <a:pt x="2926"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8"/>
            <p:cNvSpPr/>
            <p:nvPr/>
          </p:nvSpPr>
          <p:spPr>
            <a:xfrm>
              <a:off x="6183817" y="2042005"/>
              <a:ext cx="681673" cy="307963"/>
            </a:xfrm>
            <a:custGeom>
              <a:avLst/>
              <a:gdLst/>
              <a:ahLst/>
              <a:cxnLst/>
              <a:rect l="l" t="t" r="r" b="b"/>
              <a:pathLst>
                <a:path w="4987" h="2253" extrusionOk="0">
                  <a:moveTo>
                    <a:pt x="3776" y="0"/>
                  </a:moveTo>
                  <a:cubicBezTo>
                    <a:pt x="3697" y="0"/>
                    <a:pt x="3776" y="925"/>
                    <a:pt x="2755" y="1082"/>
                  </a:cubicBezTo>
                  <a:cubicBezTo>
                    <a:pt x="2685" y="1092"/>
                    <a:pt x="2617" y="1097"/>
                    <a:pt x="2553" y="1097"/>
                  </a:cubicBezTo>
                  <a:cubicBezTo>
                    <a:pt x="1668" y="1097"/>
                    <a:pt x="1234" y="194"/>
                    <a:pt x="1234" y="194"/>
                  </a:cubicBezTo>
                  <a:cubicBezTo>
                    <a:pt x="1234" y="194"/>
                    <a:pt x="1191" y="151"/>
                    <a:pt x="1111" y="151"/>
                  </a:cubicBezTo>
                  <a:cubicBezTo>
                    <a:pt x="1070" y="151"/>
                    <a:pt x="1020" y="162"/>
                    <a:pt x="962" y="194"/>
                  </a:cubicBezTo>
                  <a:cubicBezTo>
                    <a:pt x="791" y="291"/>
                    <a:pt x="694" y="462"/>
                    <a:pt x="347" y="559"/>
                  </a:cubicBezTo>
                  <a:cubicBezTo>
                    <a:pt x="1" y="657"/>
                    <a:pt x="79" y="675"/>
                    <a:pt x="310" y="906"/>
                  </a:cubicBezTo>
                  <a:cubicBezTo>
                    <a:pt x="496" y="1092"/>
                    <a:pt x="1434" y="2253"/>
                    <a:pt x="2763" y="2253"/>
                  </a:cubicBezTo>
                  <a:cubicBezTo>
                    <a:pt x="2951" y="2253"/>
                    <a:pt x="3147" y="2229"/>
                    <a:pt x="3351" y="2177"/>
                  </a:cubicBezTo>
                  <a:cubicBezTo>
                    <a:pt x="4986" y="1775"/>
                    <a:pt x="4797" y="523"/>
                    <a:pt x="4737" y="444"/>
                  </a:cubicBezTo>
                  <a:cubicBezTo>
                    <a:pt x="4700" y="389"/>
                    <a:pt x="3873" y="0"/>
                    <a:pt x="37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8"/>
            <p:cNvSpPr/>
            <p:nvPr/>
          </p:nvSpPr>
          <p:spPr>
            <a:xfrm>
              <a:off x="6192018" y="2034350"/>
              <a:ext cx="652558" cy="323409"/>
            </a:xfrm>
            <a:custGeom>
              <a:avLst/>
              <a:gdLst/>
              <a:ahLst/>
              <a:cxnLst/>
              <a:rect l="l" t="t" r="r" b="b"/>
              <a:pathLst>
                <a:path w="4774" h="2366" extrusionOk="0">
                  <a:moveTo>
                    <a:pt x="3771" y="116"/>
                  </a:moveTo>
                  <a:cubicBezTo>
                    <a:pt x="3790" y="135"/>
                    <a:pt x="3831" y="153"/>
                    <a:pt x="3868" y="153"/>
                  </a:cubicBezTo>
                  <a:cubicBezTo>
                    <a:pt x="3965" y="190"/>
                    <a:pt x="4081" y="250"/>
                    <a:pt x="4196" y="306"/>
                  </a:cubicBezTo>
                  <a:cubicBezTo>
                    <a:pt x="4293" y="347"/>
                    <a:pt x="4409" y="403"/>
                    <a:pt x="4506" y="445"/>
                  </a:cubicBezTo>
                  <a:cubicBezTo>
                    <a:pt x="4543" y="481"/>
                    <a:pt x="4580" y="500"/>
                    <a:pt x="4598" y="500"/>
                  </a:cubicBezTo>
                  <a:cubicBezTo>
                    <a:pt x="4621" y="518"/>
                    <a:pt x="4640" y="537"/>
                    <a:pt x="4640" y="537"/>
                  </a:cubicBezTo>
                  <a:cubicBezTo>
                    <a:pt x="4640" y="560"/>
                    <a:pt x="4658" y="579"/>
                    <a:pt x="4658" y="597"/>
                  </a:cubicBezTo>
                  <a:lnTo>
                    <a:pt x="4658" y="749"/>
                  </a:lnTo>
                  <a:cubicBezTo>
                    <a:pt x="4658" y="865"/>
                    <a:pt x="4640" y="1041"/>
                    <a:pt x="4580" y="1230"/>
                  </a:cubicBezTo>
                  <a:cubicBezTo>
                    <a:pt x="4427" y="1577"/>
                    <a:pt x="4081" y="1983"/>
                    <a:pt x="3291" y="2196"/>
                  </a:cubicBezTo>
                  <a:cubicBezTo>
                    <a:pt x="3098" y="2241"/>
                    <a:pt x="2913" y="2261"/>
                    <a:pt x="2734" y="2261"/>
                  </a:cubicBezTo>
                  <a:cubicBezTo>
                    <a:pt x="2162" y="2261"/>
                    <a:pt x="1666" y="2053"/>
                    <a:pt x="1271" y="1789"/>
                  </a:cubicBezTo>
                  <a:cubicBezTo>
                    <a:pt x="999" y="1618"/>
                    <a:pt x="786" y="1424"/>
                    <a:pt x="615" y="1272"/>
                  </a:cubicBezTo>
                  <a:cubicBezTo>
                    <a:pt x="463" y="1096"/>
                    <a:pt x="347" y="981"/>
                    <a:pt x="287" y="925"/>
                  </a:cubicBezTo>
                  <a:cubicBezTo>
                    <a:pt x="232" y="865"/>
                    <a:pt x="172" y="828"/>
                    <a:pt x="153" y="791"/>
                  </a:cubicBezTo>
                  <a:lnTo>
                    <a:pt x="116" y="749"/>
                  </a:lnTo>
                  <a:cubicBezTo>
                    <a:pt x="116" y="731"/>
                    <a:pt x="116" y="731"/>
                    <a:pt x="135" y="731"/>
                  </a:cubicBezTo>
                  <a:cubicBezTo>
                    <a:pt x="153" y="713"/>
                    <a:pt x="209" y="694"/>
                    <a:pt x="306" y="676"/>
                  </a:cubicBezTo>
                  <a:cubicBezTo>
                    <a:pt x="671" y="579"/>
                    <a:pt x="786" y="384"/>
                    <a:pt x="943" y="287"/>
                  </a:cubicBezTo>
                  <a:cubicBezTo>
                    <a:pt x="976" y="266"/>
                    <a:pt x="1010" y="257"/>
                    <a:pt x="1040" y="257"/>
                  </a:cubicBezTo>
                  <a:cubicBezTo>
                    <a:pt x="1061" y="257"/>
                    <a:pt x="1081" y="261"/>
                    <a:pt x="1096" y="269"/>
                  </a:cubicBezTo>
                  <a:cubicBezTo>
                    <a:pt x="1133" y="269"/>
                    <a:pt x="1133" y="287"/>
                    <a:pt x="1133" y="287"/>
                  </a:cubicBezTo>
                  <a:cubicBezTo>
                    <a:pt x="1156" y="306"/>
                    <a:pt x="1271" y="537"/>
                    <a:pt x="1521" y="791"/>
                  </a:cubicBezTo>
                  <a:cubicBezTo>
                    <a:pt x="1731" y="1001"/>
                    <a:pt x="2048" y="1197"/>
                    <a:pt x="2453" y="1197"/>
                  </a:cubicBezTo>
                  <a:cubicBezTo>
                    <a:pt x="2531" y="1197"/>
                    <a:pt x="2611" y="1190"/>
                    <a:pt x="2695" y="1175"/>
                  </a:cubicBezTo>
                  <a:cubicBezTo>
                    <a:pt x="3235" y="1096"/>
                    <a:pt x="3485" y="828"/>
                    <a:pt x="3600" y="560"/>
                  </a:cubicBezTo>
                  <a:cubicBezTo>
                    <a:pt x="3656" y="421"/>
                    <a:pt x="3697" y="306"/>
                    <a:pt x="3716" y="213"/>
                  </a:cubicBezTo>
                  <a:cubicBezTo>
                    <a:pt x="3734" y="172"/>
                    <a:pt x="3734" y="135"/>
                    <a:pt x="3734" y="116"/>
                  </a:cubicBezTo>
                  <a:close/>
                  <a:moveTo>
                    <a:pt x="3716" y="1"/>
                  </a:moveTo>
                  <a:cubicBezTo>
                    <a:pt x="3697" y="1"/>
                    <a:pt x="3674" y="19"/>
                    <a:pt x="3656" y="38"/>
                  </a:cubicBezTo>
                  <a:cubicBezTo>
                    <a:pt x="3656" y="56"/>
                    <a:pt x="3637" y="56"/>
                    <a:pt x="3637" y="75"/>
                  </a:cubicBezTo>
                  <a:cubicBezTo>
                    <a:pt x="3637" y="116"/>
                    <a:pt x="3619" y="135"/>
                    <a:pt x="3619" y="190"/>
                  </a:cubicBezTo>
                  <a:cubicBezTo>
                    <a:pt x="3600" y="269"/>
                    <a:pt x="3559" y="384"/>
                    <a:pt x="3503" y="518"/>
                  </a:cubicBezTo>
                  <a:cubicBezTo>
                    <a:pt x="3406" y="749"/>
                    <a:pt x="3175" y="999"/>
                    <a:pt x="2695" y="1078"/>
                  </a:cubicBezTo>
                  <a:cubicBezTo>
                    <a:pt x="2622" y="1089"/>
                    <a:pt x="2553" y="1094"/>
                    <a:pt x="2486" y="1094"/>
                  </a:cubicBezTo>
                  <a:cubicBezTo>
                    <a:pt x="2091" y="1094"/>
                    <a:pt x="1792" y="910"/>
                    <a:pt x="1595" y="713"/>
                  </a:cubicBezTo>
                  <a:cubicBezTo>
                    <a:pt x="1345" y="481"/>
                    <a:pt x="1230" y="232"/>
                    <a:pt x="1230" y="232"/>
                  </a:cubicBezTo>
                  <a:lnTo>
                    <a:pt x="1211" y="213"/>
                  </a:lnTo>
                  <a:cubicBezTo>
                    <a:pt x="1211" y="213"/>
                    <a:pt x="1174" y="172"/>
                    <a:pt x="1114" y="153"/>
                  </a:cubicBezTo>
                  <a:cubicBezTo>
                    <a:pt x="1059" y="153"/>
                    <a:pt x="980" y="153"/>
                    <a:pt x="883" y="213"/>
                  </a:cubicBezTo>
                  <a:cubicBezTo>
                    <a:pt x="694" y="306"/>
                    <a:pt x="615" y="481"/>
                    <a:pt x="269" y="579"/>
                  </a:cubicBezTo>
                  <a:cubicBezTo>
                    <a:pt x="190" y="597"/>
                    <a:pt x="135" y="615"/>
                    <a:pt x="75" y="634"/>
                  </a:cubicBezTo>
                  <a:cubicBezTo>
                    <a:pt x="56" y="652"/>
                    <a:pt x="38" y="652"/>
                    <a:pt x="19" y="676"/>
                  </a:cubicBezTo>
                  <a:cubicBezTo>
                    <a:pt x="1" y="694"/>
                    <a:pt x="1" y="731"/>
                    <a:pt x="1" y="749"/>
                  </a:cubicBezTo>
                  <a:cubicBezTo>
                    <a:pt x="1" y="791"/>
                    <a:pt x="38" y="828"/>
                    <a:pt x="75" y="865"/>
                  </a:cubicBezTo>
                  <a:lnTo>
                    <a:pt x="209" y="999"/>
                  </a:lnTo>
                  <a:cubicBezTo>
                    <a:pt x="269" y="1041"/>
                    <a:pt x="384" y="1175"/>
                    <a:pt x="555" y="1346"/>
                  </a:cubicBezTo>
                  <a:cubicBezTo>
                    <a:pt x="712" y="1503"/>
                    <a:pt x="943" y="1692"/>
                    <a:pt x="1211" y="1886"/>
                  </a:cubicBezTo>
                  <a:cubicBezTo>
                    <a:pt x="1621" y="2148"/>
                    <a:pt x="2138" y="2366"/>
                    <a:pt x="2724" y="2366"/>
                  </a:cubicBezTo>
                  <a:cubicBezTo>
                    <a:pt x="2913" y="2366"/>
                    <a:pt x="3108" y="2343"/>
                    <a:pt x="3309" y="2293"/>
                  </a:cubicBezTo>
                  <a:cubicBezTo>
                    <a:pt x="4136" y="2080"/>
                    <a:pt x="4524" y="1655"/>
                    <a:pt x="4677" y="1272"/>
                  </a:cubicBezTo>
                  <a:cubicBezTo>
                    <a:pt x="4755" y="1078"/>
                    <a:pt x="4774" y="883"/>
                    <a:pt x="4774" y="749"/>
                  </a:cubicBezTo>
                  <a:cubicBezTo>
                    <a:pt x="4774" y="676"/>
                    <a:pt x="4755" y="615"/>
                    <a:pt x="4755" y="579"/>
                  </a:cubicBezTo>
                  <a:cubicBezTo>
                    <a:pt x="4755" y="560"/>
                    <a:pt x="4755" y="537"/>
                    <a:pt x="4737" y="518"/>
                  </a:cubicBezTo>
                  <a:cubicBezTo>
                    <a:pt x="4737" y="500"/>
                    <a:pt x="4737" y="481"/>
                    <a:pt x="4714" y="481"/>
                  </a:cubicBezTo>
                  <a:cubicBezTo>
                    <a:pt x="4695" y="445"/>
                    <a:pt x="4677" y="445"/>
                    <a:pt x="4658" y="421"/>
                  </a:cubicBezTo>
                  <a:cubicBezTo>
                    <a:pt x="4621" y="403"/>
                    <a:pt x="4580" y="384"/>
                    <a:pt x="4543" y="366"/>
                  </a:cubicBezTo>
                  <a:cubicBezTo>
                    <a:pt x="4464" y="306"/>
                    <a:pt x="4349" y="250"/>
                    <a:pt x="4233" y="213"/>
                  </a:cubicBezTo>
                  <a:cubicBezTo>
                    <a:pt x="4118" y="153"/>
                    <a:pt x="4002" y="98"/>
                    <a:pt x="3905" y="56"/>
                  </a:cubicBezTo>
                  <a:cubicBezTo>
                    <a:pt x="3868" y="38"/>
                    <a:pt x="3831" y="38"/>
                    <a:pt x="3790" y="19"/>
                  </a:cubicBezTo>
                  <a:cubicBezTo>
                    <a:pt x="3771" y="19"/>
                    <a:pt x="3753" y="1"/>
                    <a:pt x="371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8"/>
            <p:cNvSpPr/>
            <p:nvPr/>
          </p:nvSpPr>
          <p:spPr>
            <a:xfrm>
              <a:off x="6797147" y="3315963"/>
              <a:ext cx="121381" cy="510400"/>
            </a:xfrm>
            <a:custGeom>
              <a:avLst/>
              <a:gdLst/>
              <a:ahLst/>
              <a:cxnLst/>
              <a:rect l="l" t="t" r="r" b="b"/>
              <a:pathLst>
                <a:path w="888" h="3734" extrusionOk="0">
                  <a:moveTo>
                    <a:pt x="656" y="0"/>
                  </a:moveTo>
                  <a:lnTo>
                    <a:pt x="0" y="268"/>
                  </a:lnTo>
                  <a:cubicBezTo>
                    <a:pt x="0" y="268"/>
                    <a:pt x="402" y="3429"/>
                    <a:pt x="425" y="3618"/>
                  </a:cubicBezTo>
                  <a:cubicBezTo>
                    <a:pt x="444" y="3715"/>
                    <a:pt x="656" y="3733"/>
                    <a:pt x="864" y="3733"/>
                  </a:cubicBezTo>
                  <a:lnTo>
                    <a:pt x="887" y="3715"/>
                  </a:lnTo>
                  <a:cubicBezTo>
                    <a:pt x="887" y="3715"/>
                    <a:pt x="749" y="1982"/>
                    <a:pt x="749" y="1174"/>
                  </a:cubicBezTo>
                  <a:cubicBezTo>
                    <a:pt x="749" y="615"/>
                    <a:pt x="693" y="213"/>
                    <a:pt x="6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8"/>
            <p:cNvSpPr/>
            <p:nvPr/>
          </p:nvSpPr>
          <p:spPr>
            <a:xfrm>
              <a:off x="6788945" y="3305164"/>
              <a:ext cx="137100" cy="529400"/>
            </a:xfrm>
            <a:custGeom>
              <a:avLst/>
              <a:gdLst/>
              <a:ahLst/>
              <a:cxnLst/>
              <a:rect l="l" t="t" r="r" b="b"/>
              <a:pathLst>
                <a:path w="1003" h="3873" extrusionOk="0">
                  <a:moveTo>
                    <a:pt x="675" y="158"/>
                  </a:moveTo>
                  <a:cubicBezTo>
                    <a:pt x="716" y="366"/>
                    <a:pt x="772" y="754"/>
                    <a:pt x="753" y="1253"/>
                  </a:cubicBezTo>
                  <a:cubicBezTo>
                    <a:pt x="753" y="2043"/>
                    <a:pt x="887" y="3679"/>
                    <a:pt x="887" y="3757"/>
                  </a:cubicBezTo>
                  <a:lnTo>
                    <a:pt x="638" y="3757"/>
                  </a:lnTo>
                  <a:cubicBezTo>
                    <a:pt x="601" y="3739"/>
                    <a:pt x="578" y="3739"/>
                    <a:pt x="559" y="3715"/>
                  </a:cubicBezTo>
                  <a:cubicBezTo>
                    <a:pt x="541" y="3715"/>
                    <a:pt x="541" y="3697"/>
                    <a:pt x="541" y="3697"/>
                  </a:cubicBezTo>
                  <a:cubicBezTo>
                    <a:pt x="522" y="3508"/>
                    <a:pt x="116" y="444"/>
                    <a:pt x="116" y="389"/>
                  </a:cubicBezTo>
                  <a:lnTo>
                    <a:pt x="675" y="158"/>
                  </a:lnTo>
                  <a:close/>
                  <a:moveTo>
                    <a:pt x="753" y="1"/>
                  </a:moveTo>
                  <a:lnTo>
                    <a:pt x="693" y="42"/>
                  </a:lnTo>
                  <a:lnTo>
                    <a:pt x="0" y="310"/>
                  </a:lnTo>
                  <a:lnTo>
                    <a:pt x="0" y="347"/>
                  </a:lnTo>
                  <a:cubicBezTo>
                    <a:pt x="0" y="347"/>
                    <a:pt x="407" y="3508"/>
                    <a:pt x="444" y="3715"/>
                  </a:cubicBezTo>
                  <a:cubicBezTo>
                    <a:pt x="444" y="3757"/>
                    <a:pt x="462" y="3794"/>
                    <a:pt x="504" y="3812"/>
                  </a:cubicBezTo>
                  <a:cubicBezTo>
                    <a:pt x="541" y="3831"/>
                    <a:pt x="578" y="3831"/>
                    <a:pt x="619" y="3854"/>
                  </a:cubicBezTo>
                  <a:cubicBezTo>
                    <a:pt x="716" y="3873"/>
                    <a:pt x="832" y="3873"/>
                    <a:pt x="924" y="3873"/>
                  </a:cubicBezTo>
                  <a:lnTo>
                    <a:pt x="947" y="3873"/>
                  </a:lnTo>
                  <a:lnTo>
                    <a:pt x="1003" y="3831"/>
                  </a:lnTo>
                  <a:lnTo>
                    <a:pt x="1003" y="3794"/>
                  </a:lnTo>
                  <a:cubicBezTo>
                    <a:pt x="1003" y="3794"/>
                    <a:pt x="869" y="2061"/>
                    <a:pt x="869" y="1253"/>
                  </a:cubicBezTo>
                  <a:cubicBezTo>
                    <a:pt x="869" y="694"/>
                    <a:pt x="809" y="292"/>
                    <a:pt x="772" y="79"/>
                  </a:cubicBezTo>
                  <a:lnTo>
                    <a:pt x="753"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8"/>
            <p:cNvSpPr/>
            <p:nvPr/>
          </p:nvSpPr>
          <p:spPr>
            <a:xfrm>
              <a:off x="6226191" y="2448387"/>
              <a:ext cx="889442" cy="852399"/>
            </a:xfrm>
            <a:custGeom>
              <a:avLst/>
              <a:gdLst/>
              <a:ahLst/>
              <a:cxnLst/>
              <a:rect l="l" t="t" r="r" b="b"/>
              <a:pathLst>
                <a:path w="6507" h="6236" extrusionOk="0">
                  <a:moveTo>
                    <a:pt x="5024" y="1"/>
                  </a:moveTo>
                  <a:cubicBezTo>
                    <a:pt x="4709" y="1"/>
                    <a:pt x="4135" y="31"/>
                    <a:pt x="3290" y="188"/>
                  </a:cubicBezTo>
                  <a:cubicBezTo>
                    <a:pt x="1904" y="456"/>
                    <a:pt x="924" y="802"/>
                    <a:pt x="924" y="802"/>
                  </a:cubicBezTo>
                  <a:cubicBezTo>
                    <a:pt x="924" y="802"/>
                    <a:pt x="1308" y="2997"/>
                    <a:pt x="1345" y="3515"/>
                  </a:cubicBezTo>
                  <a:cubicBezTo>
                    <a:pt x="1405" y="4018"/>
                    <a:pt x="1271" y="4827"/>
                    <a:pt x="980" y="4924"/>
                  </a:cubicBezTo>
                  <a:cubicBezTo>
                    <a:pt x="712" y="5039"/>
                    <a:pt x="231" y="5039"/>
                    <a:pt x="213" y="5095"/>
                  </a:cubicBezTo>
                  <a:cubicBezTo>
                    <a:pt x="171" y="5173"/>
                    <a:pt x="56" y="5617"/>
                    <a:pt x="37" y="5709"/>
                  </a:cubicBezTo>
                  <a:cubicBezTo>
                    <a:pt x="0" y="5806"/>
                    <a:pt x="97" y="5825"/>
                    <a:pt x="712" y="6056"/>
                  </a:cubicBezTo>
                  <a:cubicBezTo>
                    <a:pt x="1021" y="6172"/>
                    <a:pt x="1354" y="6236"/>
                    <a:pt x="1821" y="6236"/>
                  </a:cubicBezTo>
                  <a:cubicBezTo>
                    <a:pt x="2285" y="6236"/>
                    <a:pt x="2880" y="6173"/>
                    <a:pt x="3715" y="6038"/>
                  </a:cubicBezTo>
                  <a:cubicBezTo>
                    <a:pt x="5388" y="5788"/>
                    <a:pt x="6488" y="5095"/>
                    <a:pt x="6506" y="4882"/>
                  </a:cubicBezTo>
                  <a:cubicBezTo>
                    <a:pt x="6506" y="4670"/>
                    <a:pt x="6257" y="3940"/>
                    <a:pt x="6141" y="3824"/>
                  </a:cubicBezTo>
                  <a:cubicBezTo>
                    <a:pt x="6044" y="3709"/>
                    <a:pt x="5850" y="3824"/>
                    <a:pt x="5716" y="3478"/>
                  </a:cubicBezTo>
                  <a:cubicBezTo>
                    <a:pt x="5582" y="3131"/>
                    <a:pt x="5314" y="12"/>
                    <a:pt x="5314" y="12"/>
                  </a:cubicBezTo>
                  <a:cubicBezTo>
                    <a:pt x="5314" y="12"/>
                    <a:pt x="5218" y="1"/>
                    <a:pt x="50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8"/>
            <p:cNvSpPr/>
            <p:nvPr/>
          </p:nvSpPr>
          <p:spPr>
            <a:xfrm>
              <a:off x="6223594" y="2442372"/>
              <a:ext cx="900240" cy="866341"/>
            </a:xfrm>
            <a:custGeom>
              <a:avLst/>
              <a:gdLst/>
              <a:ahLst/>
              <a:cxnLst/>
              <a:rect l="l" t="t" r="r" b="b"/>
              <a:pathLst>
                <a:path w="6586" h="6338" extrusionOk="0">
                  <a:moveTo>
                    <a:pt x="4829" y="93"/>
                  </a:moveTo>
                  <a:cubicBezTo>
                    <a:pt x="5139" y="93"/>
                    <a:pt x="5254" y="116"/>
                    <a:pt x="5291" y="116"/>
                  </a:cubicBezTo>
                  <a:cubicBezTo>
                    <a:pt x="5291" y="153"/>
                    <a:pt x="5351" y="865"/>
                    <a:pt x="5430" y="1673"/>
                  </a:cubicBezTo>
                  <a:cubicBezTo>
                    <a:pt x="5467" y="2080"/>
                    <a:pt x="5522" y="2501"/>
                    <a:pt x="5564" y="2847"/>
                  </a:cubicBezTo>
                  <a:cubicBezTo>
                    <a:pt x="5582" y="3023"/>
                    <a:pt x="5601" y="3175"/>
                    <a:pt x="5619" y="3291"/>
                  </a:cubicBezTo>
                  <a:cubicBezTo>
                    <a:pt x="5638" y="3406"/>
                    <a:pt x="5661" y="3485"/>
                    <a:pt x="5680" y="3540"/>
                  </a:cubicBezTo>
                  <a:cubicBezTo>
                    <a:pt x="5753" y="3734"/>
                    <a:pt x="5850" y="3813"/>
                    <a:pt x="5947" y="3831"/>
                  </a:cubicBezTo>
                  <a:cubicBezTo>
                    <a:pt x="5984" y="3850"/>
                    <a:pt x="6026" y="3850"/>
                    <a:pt x="6063" y="3868"/>
                  </a:cubicBezTo>
                  <a:cubicBezTo>
                    <a:pt x="6081" y="3868"/>
                    <a:pt x="6100" y="3887"/>
                    <a:pt x="6123" y="3905"/>
                  </a:cubicBezTo>
                  <a:cubicBezTo>
                    <a:pt x="6142" y="3928"/>
                    <a:pt x="6179" y="3984"/>
                    <a:pt x="6215" y="4081"/>
                  </a:cubicBezTo>
                  <a:cubicBezTo>
                    <a:pt x="6257" y="4159"/>
                    <a:pt x="6294" y="4275"/>
                    <a:pt x="6331" y="4390"/>
                  </a:cubicBezTo>
                  <a:cubicBezTo>
                    <a:pt x="6373" y="4483"/>
                    <a:pt x="6410" y="4598"/>
                    <a:pt x="6428" y="4695"/>
                  </a:cubicBezTo>
                  <a:cubicBezTo>
                    <a:pt x="6447" y="4792"/>
                    <a:pt x="6470" y="4889"/>
                    <a:pt x="6470" y="4926"/>
                  </a:cubicBezTo>
                  <a:cubicBezTo>
                    <a:pt x="6470" y="4926"/>
                    <a:pt x="6447" y="4968"/>
                    <a:pt x="6428" y="5005"/>
                  </a:cubicBezTo>
                  <a:cubicBezTo>
                    <a:pt x="6391" y="5023"/>
                    <a:pt x="6354" y="5083"/>
                    <a:pt x="6276" y="5120"/>
                  </a:cubicBezTo>
                  <a:cubicBezTo>
                    <a:pt x="6160" y="5217"/>
                    <a:pt x="5966" y="5333"/>
                    <a:pt x="5716" y="5448"/>
                  </a:cubicBezTo>
                  <a:cubicBezTo>
                    <a:pt x="5236" y="5680"/>
                    <a:pt x="4561" y="5911"/>
                    <a:pt x="3734" y="6045"/>
                  </a:cubicBezTo>
                  <a:cubicBezTo>
                    <a:pt x="2879" y="6172"/>
                    <a:pt x="2276" y="6234"/>
                    <a:pt x="1810" y="6234"/>
                  </a:cubicBezTo>
                  <a:cubicBezTo>
                    <a:pt x="1362" y="6234"/>
                    <a:pt x="1042" y="6176"/>
                    <a:pt x="749" y="6063"/>
                  </a:cubicBezTo>
                  <a:cubicBezTo>
                    <a:pt x="440" y="5948"/>
                    <a:pt x="269" y="5869"/>
                    <a:pt x="172" y="5832"/>
                  </a:cubicBezTo>
                  <a:cubicBezTo>
                    <a:pt x="135" y="5814"/>
                    <a:pt x="116" y="5795"/>
                    <a:pt x="93" y="5795"/>
                  </a:cubicBezTo>
                  <a:lnTo>
                    <a:pt x="93" y="5777"/>
                  </a:lnTo>
                  <a:cubicBezTo>
                    <a:pt x="116" y="5716"/>
                    <a:pt x="153" y="5582"/>
                    <a:pt x="190" y="5448"/>
                  </a:cubicBezTo>
                  <a:cubicBezTo>
                    <a:pt x="232" y="5314"/>
                    <a:pt x="269" y="5176"/>
                    <a:pt x="269" y="5157"/>
                  </a:cubicBezTo>
                  <a:lnTo>
                    <a:pt x="324" y="5157"/>
                  </a:lnTo>
                  <a:cubicBezTo>
                    <a:pt x="384" y="5139"/>
                    <a:pt x="440" y="5139"/>
                    <a:pt x="518" y="5120"/>
                  </a:cubicBezTo>
                  <a:cubicBezTo>
                    <a:pt x="694" y="5102"/>
                    <a:pt x="883" y="5083"/>
                    <a:pt x="1017" y="5023"/>
                  </a:cubicBezTo>
                  <a:cubicBezTo>
                    <a:pt x="1114" y="4986"/>
                    <a:pt x="1174" y="4908"/>
                    <a:pt x="1230" y="4792"/>
                  </a:cubicBezTo>
                  <a:cubicBezTo>
                    <a:pt x="1290" y="4695"/>
                    <a:pt x="1327" y="4561"/>
                    <a:pt x="1364" y="4427"/>
                  </a:cubicBezTo>
                  <a:cubicBezTo>
                    <a:pt x="1424" y="4136"/>
                    <a:pt x="1442" y="3813"/>
                    <a:pt x="1424" y="3540"/>
                  </a:cubicBezTo>
                  <a:cubicBezTo>
                    <a:pt x="1405" y="3291"/>
                    <a:pt x="1290" y="2616"/>
                    <a:pt x="1193" y="2002"/>
                  </a:cubicBezTo>
                  <a:cubicBezTo>
                    <a:pt x="1096" y="1405"/>
                    <a:pt x="999" y="925"/>
                    <a:pt x="999" y="883"/>
                  </a:cubicBezTo>
                  <a:cubicBezTo>
                    <a:pt x="1040" y="865"/>
                    <a:pt x="1965" y="537"/>
                    <a:pt x="3309" y="287"/>
                  </a:cubicBezTo>
                  <a:cubicBezTo>
                    <a:pt x="4002" y="153"/>
                    <a:pt x="4506" y="116"/>
                    <a:pt x="4829" y="93"/>
                  </a:cubicBezTo>
                  <a:close/>
                  <a:moveTo>
                    <a:pt x="4829" y="1"/>
                  </a:moveTo>
                  <a:cubicBezTo>
                    <a:pt x="4506" y="19"/>
                    <a:pt x="3984" y="56"/>
                    <a:pt x="3291" y="190"/>
                  </a:cubicBezTo>
                  <a:cubicBezTo>
                    <a:pt x="1904" y="440"/>
                    <a:pt x="925" y="786"/>
                    <a:pt x="925" y="786"/>
                  </a:cubicBezTo>
                  <a:lnTo>
                    <a:pt x="883" y="809"/>
                  </a:lnTo>
                  <a:lnTo>
                    <a:pt x="883" y="846"/>
                  </a:lnTo>
                  <a:cubicBezTo>
                    <a:pt x="883" y="846"/>
                    <a:pt x="980" y="1405"/>
                    <a:pt x="1077" y="2020"/>
                  </a:cubicBezTo>
                  <a:cubicBezTo>
                    <a:pt x="1193" y="2635"/>
                    <a:pt x="1290" y="3309"/>
                    <a:pt x="1327" y="3559"/>
                  </a:cubicBezTo>
                  <a:cubicBezTo>
                    <a:pt x="1345" y="3813"/>
                    <a:pt x="1327" y="4136"/>
                    <a:pt x="1271" y="4409"/>
                  </a:cubicBezTo>
                  <a:cubicBezTo>
                    <a:pt x="1230" y="4543"/>
                    <a:pt x="1193" y="4658"/>
                    <a:pt x="1133" y="4755"/>
                  </a:cubicBezTo>
                  <a:cubicBezTo>
                    <a:pt x="1096" y="4852"/>
                    <a:pt x="1040" y="4908"/>
                    <a:pt x="980" y="4926"/>
                  </a:cubicBezTo>
                  <a:cubicBezTo>
                    <a:pt x="865" y="4968"/>
                    <a:pt x="671" y="5005"/>
                    <a:pt x="518" y="5023"/>
                  </a:cubicBezTo>
                  <a:cubicBezTo>
                    <a:pt x="440" y="5023"/>
                    <a:pt x="366" y="5042"/>
                    <a:pt x="306" y="5042"/>
                  </a:cubicBezTo>
                  <a:cubicBezTo>
                    <a:pt x="287" y="5060"/>
                    <a:pt x="250" y="5060"/>
                    <a:pt x="232" y="5060"/>
                  </a:cubicBezTo>
                  <a:cubicBezTo>
                    <a:pt x="209" y="5083"/>
                    <a:pt x="190" y="5102"/>
                    <a:pt x="172" y="5120"/>
                  </a:cubicBezTo>
                  <a:cubicBezTo>
                    <a:pt x="153" y="5176"/>
                    <a:pt x="135" y="5291"/>
                    <a:pt x="93" y="5430"/>
                  </a:cubicBezTo>
                  <a:cubicBezTo>
                    <a:pt x="56" y="5564"/>
                    <a:pt x="19" y="5698"/>
                    <a:pt x="1" y="5735"/>
                  </a:cubicBezTo>
                  <a:cubicBezTo>
                    <a:pt x="1" y="5777"/>
                    <a:pt x="1" y="5814"/>
                    <a:pt x="19" y="5850"/>
                  </a:cubicBezTo>
                  <a:cubicBezTo>
                    <a:pt x="38" y="5892"/>
                    <a:pt x="75" y="5911"/>
                    <a:pt x="135" y="5929"/>
                  </a:cubicBezTo>
                  <a:cubicBezTo>
                    <a:pt x="232" y="5984"/>
                    <a:pt x="403" y="6045"/>
                    <a:pt x="712" y="6160"/>
                  </a:cubicBezTo>
                  <a:cubicBezTo>
                    <a:pt x="1020" y="6276"/>
                    <a:pt x="1356" y="6338"/>
                    <a:pt x="1825" y="6338"/>
                  </a:cubicBezTo>
                  <a:cubicBezTo>
                    <a:pt x="2294" y="6338"/>
                    <a:pt x="2896" y="6276"/>
                    <a:pt x="3734" y="6142"/>
                  </a:cubicBezTo>
                  <a:cubicBezTo>
                    <a:pt x="4580" y="6008"/>
                    <a:pt x="5273" y="5777"/>
                    <a:pt x="5777" y="5546"/>
                  </a:cubicBezTo>
                  <a:cubicBezTo>
                    <a:pt x="6026" y="5430"/>
                    <a:pt x="6215" y="5314"/>
                    <a:pt x="6354" y="5199"/>
                  </a:cubicBezTo>
                  <a:cubicBezTo>
                    <a:pt x="6410" y="5157"/>
                    <a:pt x="6470" y="5102"/>
                    <a:pt x="6507" y="5060"/>
                  </a:cubicBezTo>
                  <a:cubicBezTo>
                    <a:pt x="6544" y="5023"/>
                    <a:pt x="6562" y="4986"/>
                    <a:pt x="6562" y="4926"/>
                  </a:cubicBezTo>
                  <a:cubicBezTo>
                    <a:pt x="6585" y="4871"/>
                    <a:pt x="6562" y="4774"/>
                    <a:pt x="6525" y="4677"/>
                  </a:cubicBezTo>
                  <a:cubicBezTo>
                    <a:pt x="6507" y="4580"/>
                    <a:pt x="6470" y="4464"/>
                    <a:pt x="6428" y="4349"/>
                  </a:cubicBezTo>
                  <a:cubicBezTo>
                    <a:pt x="6391" y="4233"/>
                    <a:pt x="6354" y="4118"/>
                    <a:pt x="6313" y="4021"/>
                  </a:cubicBezTo>
                  <a:cubicBezTo>
                    <a:pt x="6276" y="3947"/>
                    <a:pt x="6239" y="3868"/>
                    <a:pt x="6197" y="3831"/>
                  </a:cubicBezTo>
                  <a:cubicBezTo>
                    <a:pt x="6160" y="3790"/>
                    <a:pt x="6123" y="3771"/>
                    <a:pt x="6081" y="3753"/>
                  </a:cubicBezTo>
                  <a:cubicBezTo>
                    <a:pt x="6045" y="3753"/>
                    <a:pt x="6008" y="3753"/>
                    <a:pt x="5966" y="3734"/>
                  </a:cubicBezTo>
                  <a:cubicBezTo>
                    <a:pt x="5911" y="3716"/>
                    <a:pt x="5850" y="3674"/>
                    <a:pt x="5777" y="3503"/>
                  </a:cubicBezTo>
                  <a:cubicBezTo>
                    <a:pt x="5777" y="3485"/>
                    <a:pt x="5753" y="3388"/>
                    <a:pt x="5735" y="3272"/>
                  </a:cubicBezTo>
                  <a:cubicBezTo>
                    <a:pt x="5716" y="3157"/>
                    <a:pt x="5698" y="3004"/>
                    <a:pt x="5680" y="2829"/>
                  </a:cubicBezTo>
                  <a:cubicBezTo>
                    <a:pt x="5619" y="2482"/>
                    <a:pt x="5582" y="2080"/>
                    <a:pt x="5546" y="1655"/>
                  </a:cubicBezTo>
                  <a:cubicBezTo>
                    <a:pt x="5448" y="846"/>
                    <a:pt x="5388" y="56"/>
                    <a:pt x="5388" y="56"/>
                  </a:cubicBezTo>
                  <a:lnTo>
                    <a:pt x="5388" y="19"/>
                  </a:lnTo>
                  <a:lnTo>
                    <a:pt x="5333" y="19"/>
                  </a:lnTo>
                  <a:cubicBezTo>
                    <a:pt x="5333" y="19"/>
                    <a:pt x="5176" y="1"/>
                    <a:pt x="482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8"/>
            <p:cNvSpPr/>
            <p:nvPr/>
          </p:nvSpPr>
          <p:spPr>
            <a:xfrm>
              <a:off x="6352493" y="2450027"/>
              <a:ext cx="607724" cy="210366"/>
            </a:xfrm>
            <a:custGeom>
              <a:avLst/>
              <a:gdLst/>
              <a:ahLst/>
              <a:cxnLst/>
              <a:rect l="l" t="t" r="r" b="b"/>
              <a:pathLst>
                <a:path w="4446" h="1539" extrusionOk="0">
                  <a:moveTo>
                    <a:pt x="4002" y="0"/>
                  </a:moveTo>
                  <a:cubicBezTo>
                    <a:pt x="3678" y="0"/>
                    <a:pt x="3138" y="37"/>
                    <a:pt x="2366" y="176"/>
                  </a:cubicBezTo>
                  <a:cubicBezTo>
                    <a:pt x="980" y="444"/>
                    <a:pt x="0" y="790"/>
                    <a:pt x="0" y="790"/>
                  </a:cubicBezTo>
                  <a:cubicBezTo>
                    <a:pt x="0" y="790"/>
                    <a:pt x="56" y="1118"/>
                    <a:pt x="134" y="1539"/>
                  </a:cubicBezTo>
                  <a:cubicBezTo>
                    <a:pt x="481" y="1423"/>
                    <a:pt x="1271" y="1174"/>
                    <a:pt x="2445" y="1003"/>
                  </a:cubicBezTo>
                  <a:cubicBezTo>
                    <a:pt x="3618" y="827"/>
                    <a:pt x="4196" y="753"/>
                    <a:pt x="4445" y="712"/>
                  </a:cubicBezTo>
                  <a:cubicBezTo>
                    <a:pt x="4408" y="310"/>
                    <a:pt x="4390" y="0"/>
                    <a:pt x="43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8"/>
            <p:cNvSpPr/>
            <p:nvPr/>
          </p:nvSpPr>
          <p:spPr>
            <a:xfrm>
              <a:off x="6344292" y="2442372"/>
              <a:ext cx="624127" cy="228819"/>
            </a:xfrm>
            <a:custGeom>
              <a:avLst/>
              <a:gdLst/>
              <a:ahLst/>
              <a:cxnLst/>
              <a:rect l="l" t="t" r="r" b="b"/>
              <a:pathLst>
                <a:path w="4566" h="1674" extrusionOk="0">
                  <a:moveTo>
                    <a:pt x="4062" y="93"/>
                  </a:moveTo>
                  <a:cubicBezTo>
                    <a:pt x="4293" y="93"/>
                    <a:pt x="4371" y="116"/>
                    <a:pt x="4408" y="116"/>
                  </a:cubicBezTo>
                  <a:cubicBezTo>
                    <a:pt x="4408" y="153"/>
                    <a:pt x="4431" y="384"/>
                    <a:pt x="4468" y="731"/>
                  </a:cubicBezTo>
                  <a:cubicBezTo>
                    <a:pt x="4200" y="768"/>
                    <a:pt x="3641" y="828"/>
                    <a:pt x="2505" y="999"/>
                  </a:cubicBezTo>
                  <a:cubicBezTo>
                    <a:pt x="1350" y="1174"/>
                    <a:pt x="596" y="1405"/>
                    <a:pt x="231" y="1539"/>
                  </a:cubicBezTo>
                  <a:cubicBezTo>
                    <a:pt x="176" y="1174"/>
                    <a:pt x="116" y="902"/>
                    <a:pt x="116" y="883"/>
                  </a:cubicBezTo>
                  <a:cubicBezTo>
                    <a:pt x="176" y="865"/>
                    <a:pt x="1100" y="537"/>
                    <a:pt x="2426" y="287"/>
                  </a:cubicBezTo>
                  <a:cubicBezTo>
                    <a:pt x="3198" y="135"/>
                    <a:pt x="3738" y="116"/>
                    <a:pt x="4062" y="93"/>
                  </a:cubicBezTo>
                  <a:close/>
                  <a:moveTo>
                    <a:pt x="4062" y="1"/>
                  </a:moveTo>
                  <a:cubicBezTo>
                    <a:pt x="3738" y="1"/>
                    <a:pt x="3179" y="38"/>
                    <a:pt x="2408" y="190"/>
                  </a:cubicBezTo>
                  <a:cubicBezTo>
                    <a:pt x="1021" y="440"/>
                    <a:pt x="42" y="786"/>
                    <a:pt x="42" y="786"/>
                  </a:cubicBezTo>
                  <a:lnTo>
                    <a:pt x="0" y="809"/>
                  </a:lnTo>
                  <a:lnTo>
                    <a:pt x="0" y="846"/>
                  </a:lnTo>
                  <a:cubicBezTo>
                    <a:pt x="0" y="846"/>
                    <a:pt x="60" y="1174"/>
                    <a:pt x="134" y="1618"/>
                  </a:cubicBezTo>
                  <a:lnTo>
                    <a:pt x="134" y="1673"/>
                  </a:lnTo>
                  <a:lnTo>
                    <a:pt x="194" y="1655"/>
                  </a:lnTo>
                  <a:cubicBezTo>
                    <a:pt x="559" y="1521"/>
                    <a:pt x="1350" y="1290"/>
                    <a:pt x="2523" y="1114"/>
                  </a:cubicBezTo>
                  <a:cubicBezTo>
                    <a:pt x="3678" y="925"/>
                    <a:pt x="4274" y="846"/>
                    <a:pt x="4524" y="828"/>
                  </a:cubicBezTo>
                  <a:lnTo>
                    <a:pt x="4565" y="828"/>
                  </a:lnTo>
                  <a:lnTo>
                    <a:pt x="4565" y="768"/>
                  </a:lnTo>
                  <a:cubicBezTo>
                    <a:pt x="4524" y="366"/>
                    <a:pt x="4505" y="56"/>
                    <a:pt x="4505" y="56"/>
                  </a:cubicBezTo>
                  <a:lnTo>
                    <a:pt x="4505" y="19"/>
                  </a:lnTo>
                  <a:lnTo>
                    <a:pt x="4450" y="19"/>
                  </a:lnTo>
                  <a:cubicBezTo>
                    <a:pt x="4450" y="19"/>
                    <a:pt x="4334" y="1"/>
                    <a:pt x="406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8"/>
            <p:cNvSpPr/>
            <p:nvPr/>
          </p:nvSpPr>
          <p:spPr>
            <a:xfrm>
              <a:off x="6163040" y="2146710"/>
              <a:ext cx="294430" cy="460372"/>
            </a:xfrm>
            <a:custGeom>
              <a:avLst/>
              <a:gdLst/>
              <a:ahLst/>
              <a:cxnLst/>
              <a:rect l="l" t="t" r="r" b="b"/>
              <a:pathLst>
                <a:path w="2154" h="3368" extrusionOk="0">
                  <a:moveTo>
                    <a:pt x="429" y="0"/>
                  </a:moveTo>
                  <a:cubicBezTo>
                    <a:pt x="342" y="0"/>
                    <a:pt x="250" y="18"/>
                    <a:pt x="171" y="61"/>
                  </a:cubicBezTo>
                  <a:cubicBezTo>
                    <a:pt x="0" y="159"/>
                    <a:pt x="19" y="353"/>
                    <a:pt x="19" y="353"/>
                  </a:cubicBezTo>
                  <a:cubicBezTo>
                    <a:pt x="19" y="353"/>
                    <a:pt x="42" y="344"/>
                    <a:pt x="83" y="344"/>
                  </a:cubicBezTo>
                  <a:cubicBezTo>
                    <a:pt x="234" y="344"/>
                    <a:pt x="633" y="464"/>
                    <a:pt x="1058" y="1586"/>
                  </a:cubicBezTo>
                  <a:cubicBezTo>
                    <a:pt x="1405" y="2469"/>
                    <a:pt x="1460" y="3240"/>
                    <a:pt x="1576" y="3319"/>
                  </a:cubicBezTo>
                  <a:cubicBezTo>
                    <a:pt x="1619" y="3353"/>
                    <a:pt x="1691" y="3367"/>
                    <a:pt x="1767" y="3367"/>
                  </a:cubicBezTo>
                  <a:cubicBezTo>
                    <a:pt x="1898" y="3367"/>
                    <a:pt x="2042" y="3327"/>
                    <a:pt x="2080" y="3277"/>
                  </a:cubicBezTo>
                  <a:cubicBezTo>
                    <a:pt x="2153" y="3222"/>
                    <a:pt x="1904" y="1794"/>
                    <a:pt x="1460" y="967"/>
                  </a:cubicBezTo>
                  <a:cubicBezTo>
                    <a:pt x="1040" y="140"/>
                    <a:pt x="712" y="43"/>
                    <a:pt x="596" y="25"/>
                  </a:cubicBezTo>
                  <a:cubicBezTo>
                    <a:pt x="548" y="9"/>
                    <a:pt x="490" y="0"/>
                    <a:pt x="4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8"/>
            <p:cNvSpPr/>
            <p:nvPr/>
          </p:nvSpPr>
          <p:spPr>
            <a:xfrm>
              <a:off x="6165500" y="2192365"/>
              <a:ext cx="137" cy="2597"/>
            </a:xfrm>
            <a:custGeom>
              <a:avLst/>
              <a:gdLst/>
              <a:ahLst/>
              <a:cxnLst/>
              <a:rect l="l" t="t" r="r" b="b"/>
              <a:pathLst>
                <a:path w="1" h="19" extrusionOk="0">
                  <a:moveTo>
                    <a:pt x="1" y="0"/>
                  </a:moveTo>
                  <a:lnTo>
                    <a:pt x="1" y="19"/>
                  </a:lnTo>
                  <a:lnTo>
                    <a:pt x="1" y="19"/>
                  </a:lnTo>
                  <a:close/>
                </a:path>
              </a:pathLst>
            </a:custGeom>
            <a:solidFill>
              <a:srgbClr val="2435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8"/>
            <p:cNvSpPr/>
            <p:nvPr/>
          </p:nvSpPr>
          <p:spPr>
            <a:xfrm>
              <a:off x="6183817" y="2194825"/>
              <a:ext cx="118920" cy="152956"/>
            </a:xfrm>
            <a:custGeom>
              <a:avLst/>
              <a:gdLst/>
              <a:ahLst/>
              <a:cxnLst/>
              <a:rect l="l" t="t" r="r" b="b"/>
              <a:pathLst>
                <a:path w="870" h="1119" extrusionOk="0">
                  <a:moveTo>
                    <a:pt x="1" y="1"/>
                  </a:moveTo>
                  <a:lnTo>
                    <a:pt x="1" y="1"/>
                  </a:lnTo>
                  <a:cubicBezTo>
                    <a:pt x="195" y="38"/>
                    <a:pt x="523" y="250"/>
                    <a:pt x="869" y="1119"/>
                  </a:cubicBezTo>
                  <a:cubicBezTo>
                    <a:pt x="523" y="250"/>
                    <a:pt x="195" y="38"/>
                    <a:pt x="1" y="1"/>
                  </a:cubicBezTo>
                  <a:close/>
                </a:path>
              </a:pathLst>
            </a:custGeom>
            <a:solidFill>
              <a:srgbClr val="95A1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8"/>
            <p:cNvSpPr/>
            <p:nvPr/>
          </p:nvSpPr>
          <p:spPr>
            <a:xfrm>
              <a:off x="6173155" y="2192365"/>
              <a:ext cx="10799" cy="2597"/>
            </a:xfrm>
            <a:custGeom>
              <a:avLst/>
              <a:gdLst/>
              <a:ahLst/>
              <a:cxnLst/>
              <a:rect l="l" t="t" r="r" b="b"/>
              <a:pathLst>
                <a:path w="79" h="19" extrusionOk="0">
                  <a:moveTo>
                    <a:pt x="0" y="0"/>
                  </a:moveTo>
                  <a:lnTo>
                    <a:pt x="0" y="0"/>
                  </a:lnTo>
                  <a:cubicBezTo>
                    <a:pt x="23" y="0"/>
                    <a:pt x="42" y="0"/>
                    <a:pt x="79" y="19"/>
                  </a:cubicBezTo>
                  <a:lnTo>
                    <a:pt x="79" y="19"/>
                  </a:lnTo>
                  <a:cubicBezTo>
                    <a:pt x="42" y="0"/>
                    <a:pt x="23" y="0"/>
                    <a:pt x="0" y="0"/>
                  </a:cubicBezTo>
                  <a:close/>
                </a:path>
              </a:pathLst>
            </a:custGeom>
            <a:solidFill>
              <a:srgbClr val="2435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8"/>
            <p:cNvSpPr/>
            <p:nvPr/>
          </p:nvSpPr>
          <p:spPr>
            <a:xfrm>
              <a:off x="6352493" y="2508120"/>
              <a:ext cx="7655" cy="39230"/>
            </a:xfrm>
            <a:custGeom>
              <a:avLst/>
              <a:gdLst/>
              <a:ahLst/>
              <a:cxnLst/>
              <a:rect l="l" t="t" r="r" b="b"/>
              <a:pathLst>
                <a:path w="56" h="287" extrusionOk="0">
                  <a:moveTo>
                    <a:pt x="0" y="0"/>
                  </a:moveTo>
                  <a:cubicBezTo>
                    <a:pt x="19" y="97"/>
                    <a:pt x="37" y="190"/>
                    <a:pt x="56" y="287"/>
                  </a:cubicBezTo>
                  <a:lnTo>
                    <a:pt x="56" y="287"/>
                  </a:lnTo>
                  <a:cubicBezTo>
                    <a:pt x="37" y="190"/>
                    <a:pt x="19" y="97"/>
                    <a:pt x="0" y="0"/>
                  </a:cubicBezTo>
                  <a:close/>
                </a:path>
              </a:pathLst>
            </a:custGeom>
            <a:solidFill>
              <a:srgbClr val="95A1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8"/>
            <p:cNvSpPr/>
            <p:nvPr/>
          </p:nvSpPr>
          <p:spPr>
            <a:xfrm>
              <a:off x="6360011" y="2547214"/>
              <a:ext cx="137" cy="137"/>
            </a:xfrm>
            <a:custGeom>
              <a:avLst/>
              <a:gdLst/>
              <a:ahLst/>
              <a:cxnLst/>
              <a:rect l="l" t="t" r="r" b="b"/>
              <a:pathLst>
                <a:path w="1" h="1" extrusionOk="0">
                  <a:moveTo>
                    <a:pt x="1" y="1"/>
                  </a:moveTo>
                  <a:lnTo>
                    <a:pt x="1" y="1"/>
                  </a:lnTo>
                  <a:lnTo>
                    <a:pt x="1" y="1"/>
                  </a:lnTo>
                  <a:lnTo>
                    <a:pt x="1" y="1"/>
                  </a:lnTo>
                  <a:close/>
                </a:path>
              </a:pathLst>
            </a:custGeom>
            <a:solidFill>
              <a:srgbClr val="2435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8"/>
            <p:cNvSpPr/>
            <p:nvPr/>
          </p:nvSpPr>
          <p:spPr>
            <a:xfrm>
              <a:off x="6362608" y="2560473"/>
              <a:ext cx="87208" cy="47568"/>
            </a:xfrm>
            <a:custGeom>
              <a:avLst/>
              <a:gdLst/>
              <a:ahLst/>
              <a:cxnLst/>
              <a:rect l="l" t="t" r="r" b="b"/>
              <a:pathLst>
                <a:path w="638" h="348" extrusionOk="0">
                  <a:moveTo>
                    <a:pt x="638" y="232"/>
                  </a:moveTo>
                  <a:lnTo>
                    <a:pt x="638" y="232"/>
                  </a:lnTo>
                  <a:lnTo>
                    <a:pt x="638" y="232"/>
                  </a:lnTo>
                  <a:close/>
                  <a:moveTo>
                    <a:pt x="0" y="1"/>
                  </a:moveTo>
                  <a:lnTo>
                    <a:pt x="0" y="1"/>
                  </a:lnTo>
                  <a:cubicBezTo>
                    <a:pt x="42" y="176"/>
                    <a:pt x="79" y="269"/>
                    <a:pt x="116" y="292"/>
                  </a:cubicBezTo>
                  <a:cubicBezTo>
                    <a:pt x="157" y="329"/>
                    <a:pt x="213" y="347"/>
                    <a:pt x="291" y="347"/>
                  </a:cubicBezTo>
                  <a:cubicBezTo>
                    <a:pt x="425" y="347"/>
                    <a:pt x="578" y="310"/>
                    <a:pt x="620" y="250"/>
                  </a:cubicBezTo>
                  <a:cubicBezTo>
                    <a:pt x="638" y="250"/>
                    <a:pt x="638" y="250"/>
                    <a:pt x="638" y="232"/>
                  </a:cubicBezTo>
                  <a:cubicBezTo>
                    <a:pt x="638" y="250"/>
                    <a:pt x="638" y="250"/>
                    <a:pt x="620" y="250"/>
                  </a:cubicBezTo>
                  <a:cubicBezTo>
                    <a:pt x="578" y="310"/>
                    <a:pt x="425" y="347"/>
                    <a:pt x="291" y="347"/>
                  </a:cubicBezTo>
                  <a:cubicBezTo>
                    <a:pt x="213" y="347"/>
                    <a:pt x="157" y="329"/>
                    <a:pt x="116" y="292"/>
                  </a:cubicBezTo>
                  <a:cubicBezTo>
                    <a:pt x="79" y="269"/>
                    <a:pt x="42" y="176"/>
                    <a:pt x="0" y="1"/>
                  </a:cubicBezTo>
                  <a:close/>
                </a:path>
              </a:pathLst>
            </a:custGeom>
            <a:solidFill>
              <a:srgbClr val="276C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8"/>
            <p:cNvSpPr/>
            <p:nvPr/>
          </p:nvSpPr>
          <p:spPr>
            <a:xfrm>
              <a:off x="6360011" y="2547214"/>
              <a:ext cx="2734" cy="13396"/>
            </a:xfrm>
            <a:custGeom>
              <a:avLst/>
              <a:gdLst/>
              <a:ahLst/>
              <a:cxnLst/>
              <a:rect l="l" t="t" r="r" b="b"/>
              <a:pathLst>
                <a:path w="20" h="98" extrusionOk="0">
                  <a:moveTo>
                    <a:pt x="1" y="1"/>
                  </a:moveTo>
                  <a:lnTo>
                    <a:pt x="1" y="1"/>
                  </a:lnTo>
                  <a:cubicBezTo>
                    <a:pt x="1" y="42"/>
                    <a:pt x="19" y="79"/>
                    <a:pt x="19" y="98"/>
                  </a:cubicBezTo>
                  <a:lnTo>
                    <a:pt x="19" y="98"/>
                  </a:lnTo>
                  <a:cubicBezTo>
                    <a:pt x="19" y="79"/>
                    <a:pt x="1" y="42"/>
                    <a:pt x="1" y="1"/>
                  </a:cubicBezTo>
                  <a:close/>
                </a:path>
              </a:pathLst>
            </a:custGeom>
            <a:solidFill>
              <a:srgbClr val="2435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8"/>
            <p:cNvSpPr/>
            <p:nvPr/>
          </p:nvSpPr>
          <p:spPr>
            <a:xfrm>
              <a:off x="6157299" y="2138645"/>
              <a:ext cx="300171" cy="476365"/>
            </a:xfrm>
            <a:custGeom>
              <a:avLst/>
              <a:gdLst/>
              <a:ahLst/>
              <a:cxnLst/>
              <a:rect l="l" t="t" r="r" b="b"/>
              <a:pathLst>
                <a:path w="2196" h="3485" extrusionOk="0">
                  <a:moveTo>
                    <a:pt x="2103" y="3299"/>
                  </a:moveTo>
                  <a:cubicBezTo>
                    <a:pt x="2096" y="3305"/>
                    <a:pt x="2090" y="3311"/>
                    <a:pt x="2083" y="3316"/>
                  </a:cubicBezTo>
                  <a:lnTo>
                    <a:pt x="2083" y="3316"/>
                  </a:lnTo>
                  <a:lnTo>
                    <a:pt x="2103" y="3299"/>
                  </a:lnTo>
                  <a:close/>
                  <a:moveTo>
                    <a:pt x="498" y="110"/>
                  </a:moveTo>
                  <a:cubicBezTo>
                    <a:pt x="548" y="110"/>
                    <a:pt x="597" y="114"/>
                    <a:pt x="638" y="120"/>
                  </a:cubicBezTo>
                  <a:cubicBezTo>
                    <a:pt x="694" y="144"/>
                    <a:pt x="772" y="162"/>
                    <a:pt x="925" y="296"/>
                  </a:cubicBezTo>
                  <a:cubicBezTo>
                    <a:pt x="1063" y="412"/>
                    <a:pt x="1253" y="643"/>
                    <a:pt x="1465" y="1045"/>
                  </a:cubicBezTo>
                  <a:cubicBezTo>
                    <a:pt x="1678" y="1451"/>
                    <a:pt x="1849" y="2010"/>
                    <a:pt x="1964" y="2472"/>
                  </a:cubicBezTo>
                  <a:cubicBezTo>
                    <a:pt x="2006" y="2722"/>
                    <a:pt x="2043" y="2916"/>
                    <a:pt x="2061" y="3068"/>
                  </a:cubicBezTo>
                  <a:cubicBezTo>
                    <a:pt x="2080" y="3147"/>
                    <a:pt x="2080" y="3221"/>
                    <a:pt x="2080" y="3262"/>
                  </a:cubicBezTo>
                  <a:lnTo>
                    <a:pt x="2080" y="3318"/>
                  </a:lnTo>
                  <a:lnTo>
                    <a:pt x="2080" y="3318"/>
                  </a:lnTo>
                  <a:cubicBezTo>
                    <a:pt x="2065" y="3328"/>
                    <a:pt x="2049" y="3336"/>
                    <a:pt x="2024" y="3336"/>
                  </a:cubicBezTo>
                  <a:cubicBezTo>
                    <a:pt x="1988" y="3355"/>
                    <a:pt x="1927" y="3355"/>
                    <a:pt x="1890" y="3378"/>
                  </a:cubicBezTo>
                  <a:cubicBezTo>
                    <a:pt x="1775" y="3378"/>
                    <a:pt x="1678" y="3355"/>
                    <a:pt x="1641" y="3336"/>
                  </a:cubicBezTo>
                  <a:cubicBezTo>
                    <a:pt x="1641" y="3336"/>
                    <a:pt x="1641" y="3318"/>
                    <a:pt x="1618" y="3299"/>
                  </a:cubicBezTo>
                  <a:cubicBezTo>
                    <a:pt x="1599" y="3281"/>
                    <a:pt x="1599" y="3239"/>
                    <a:pt x="1581" y="3184"/>
                  </a:cubicBezTo>
                  <a:cubicBezTo>
                    <a:pt x="1562" y="3087"/>
                    <a:pt x="1525" y="2953"/>
                    <a:pt x="1502" y="2800"/>
                  </a:cubicBezTo>
                  <a:cubicBezTo>
                    <a:pt x="1428" y="2491"/>
                    <a:pt x="1331" y="2066"/>
                    <a:pt x="1156" y="1622"/>
                  </a:cubicBezTo>
                  <a:cubicBezTo>
                    <a:pt x="888" y="911"/>
                    <a:pt x="620" y="583"/>
                    <a:pt x="407" y="449"/>
                  </a:cubicBezTo>
                  <a:cubicBezTo>
                    <a:pt x="292" y="375"/>
                    <a:pt x="213" y="352"/>
                    <a:pt x="139" y="352"/>
                  </a:cubicBezTo>
                  <a:cubicBezTo>
                    <a:pt x="139" y="296"/>
                    <a:pt x="139" y="218"/>
                    <a:pt x="255" y="162"/>
                  </a:cubicBezTo>
                  <a:cubicBezTo>
                    <a:pt x="314" y="123"/>
                    <a:pt x="408" y="110"/>
                    <a:pt x="498" y="110"/>
                  </a:cubicBezTo>
                  <a:close/>
                  <a:moveTo>
                    <a:pt x="464" y="0"/>
                  </a:moveTo>
                  <a:cubicBezTo>
                    <a:pt x="370" y="0"/>
                    <a:pt x="272" y="20"/>
                    <a:pt x="195" y="65"/>
                  </a:cubicBezTo>
                  <a:cubicBezTo>
                    <a:pt x="1" y="181"/>
                    <a:pt x="1" y="412"/>
                    <a:pt x="1" y="412"/>
                  </a:cubicBezTo>
                  <a:lnTo>
                    <a:pt x="1" y="467"/>
                  </a:lnTo>
                  <a:lnTo>
                    <a:pt x="61" y="449"/>
                  </a:lnTo>
                  <a:lnTo>
                    <a:pt x="139" y="449"/>
                  </a:lnTo>
                  <a:cubicBezTo>
                    <a:pt x="176" y="449"/>
                    <a:pt x="255" y="467"/>
                    <a:pt x="347" y="527"/>
                  </a:cubicBezTo>
                  <a:cubicBezTo>
                    <a:pt x="523" y="661"/>
                    <a:pt x="791" y="952"/>
                    <a:pt x="1063" y="1664"/>
                  </a:cubicBezTo>
                  <a:cubicBezTo>
                    <a:pt x="1216" y="2107"/>
                    <a:pt x="1331" y="2509"/>
                    <a:pt x="1387" y="2819"/>
                  </a:cubicBezTo>
                  <a:cubicBezTo>
                    <a:pt x="1428" y="2990"/>
                    <a:pt x="1447" y="3105"/>
                    <a:pt x="1484" y="3221"/>
                  </a:cubicBezTo>
                  <a:cubicBezTo>
                    <a:pt x="1502" y="3262"/>
                    <a:pt x="1502" y="3299"/>
                    <a:pt x="1525" y="3336"/>
                  </a:cubicBezTo>
                  <a:cubicBezTo>
                    <a:pt x="1544" y="3378"/>
                    <a:pt x="1562" y="3396"/>
                    <a:pt x="1581" y="3433"/>
                  </a:cubicBezTo>
                  <a:cubicBezTo>
                    <a:pt x="1629" y="3471"/>
                    <a:pt x="1692" y="3485"/>
                    <a:pt x="1760" y="3485"/>
                  </a:cubicBezTo>
                  <a:cubicBezTo>
                    <a:pt x="1802" y="3485"/>
                    <a:pt x="1846" y="3479"/>
                    <a:pt x="1890" y="3470"/>
                  </a:cubicBezTo>
                  <a:cubicBezTo>
                    <a:pt x="1946" y="3470"/>
                    <a:pt x="2006" y="3452"/>
                    <a:pt x="2043" y="3433"/>
                  </a:cubicBezTo>
                  <a:cubicBezTo>
                    <a:pt x="2103" y="3433"/>
                    <a:pt x="2140" y="3415"/>
                    <a:pt x="2158" y="3378"/>
                  </a:cubicBezTo>
                  <a:cubicBezTo>
                    <a:pt x="2195" y="3355"/>
                    <a:pt x="2177" y="3336"/>
                    <a:pt x="2195" y="3318"/>
                  </a:cubicBezTo>
                  <a:lnTo>
                    <a:pt x="2195" y="3262"/>
                  </a:lnTo>
                  <a:cubicBezTo>
                    <a:pt x="2195" y="3202"/>
                    <a:pt x="2177" y="3147"/>
                    <a:pt x="2177" y="3068"/>
                  </a:cubicBezTo>
                  <a:cubicBezTo>
                    <a:pt x="2158" y="2893"/>
                    <a:pt x="2122" y="2685"/>
                    <a:pt x="2061" y="2454"/>
                  </a:cubicBezTo>
                  <a:cubicBezTo>
                    <a:pt x="1946" y="1992"/>
                    <a:pt x="1775" y="1414"/>
                    <a:pt x="1562" y="1008"/>
                  </a:cubicBezTo>
                  <a:cubicBezTo>
                    <a:pt x="1331" y="583"/>
                    <a:pt x="1137" y="352"/>
                    <a:pt x="985" y="218"/>
                  </a:cubicBezTo>
                  <a:cubicBezTo>
                    <a:pt x="832" y="84"/>
                    <a:pt x="717" y="47"/>
                    <a:pt x="657" y="28"/>
                  </a:cubicBezTo>
                  <a:cubicBezTo>
                    <a:pt x="600" y="11"/>
                    <a:pt x="533" y="0"/>
                    <a:pt x="46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8"/>
            <p:cNvSpPr/>
            <p:nvPr/>
          </p:nvSpPr>
          <p:spPr>
            <a:xfrm>
              <a:off x="6776233" y="2061142"/>
              <a:ext cx="194647" cy="443149"/>
            </a:xfrm>
            <a:custGeom>
              <a:avLst/>
              <a:gdLst/>
              <a:ahLst/>
              <a:cxnLst/>
              <a:rect l="l" t="t" r="r" b="b"/>
              <a:pathLst>
                <a:path w="1424" h="3242" extrusionOk="0">
                  <a:moveTo>
                    <a:pt x="227" y="0"/>
                  </a:moveTo>
                  <a:cubicBezTo>
                    <a:pt x="111" y="0"/>
                    <a:pt x="11" y="38"/>
                    <a:pt x="1" y="133"/>
                  </a:cubicBezTo>
                  <a:cubicBezTo>
                    <a:pt x="1" y="133"/>
                    <a:pt x="366" y="766"/>
                    <a:pt x="578" y="1653"/>
                  </a:cubicBezTo>
                  <a:cubicBezTo>
                    <a:pt x="786" y="2559"/>
                    <a:pt x="768" y="3058"/>
                    <a:pt x="828" y="3192"/>
                  </a:cubicBezTo>
                  <a:cubicBezTo>
                    <a:pt x="845" y="3228"/>
                    <a:pt x="896" y="3241"/>
                    <a:pt x="960" y="3241"/>
                  </a:cubicBezTo>
                  <a:cubicBezTo>
                    <a:pt x="1102" y="3241"/>
                    <a:pt x="1307" y="3175"/>
                    <a:pt x="1345" y="3136"/>
                  </a:cubicBezTo>
                  <a:cubicBezTo>
                    <a:pt x="1424" y="3058"/>
                    <a:pt x="999" y="1265"/>
                    <a:pt x="865" y="803"/>
                  </a:cubicBezTo>
                  <a:cubicBezTo>
                    <a:pt x="731" y="341"/>
                    <a:pt x="671" y="151"/>
                    <a:pt x="518" y="73"/>
                  </a:cubicBezTo>
                  <a:cubicBezTo>
                    <a:pt x="439" y="28"/>
                    <a:pt x="327" y="0"/>
                    <a:pt x="2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8"/>
            <p:cNvSpPr/>
            <p:nvPr/>
          </p:nvSpPr>
          <p:spPr>
            <a:xfrm>
              <a:off x="6770629" y="2055264"/>
              <a:ext cx="197790" cy="455451"/>
            </a:xfrm>
            <a:custGeom>
              <a:avLst/>
              <a:gdLst/>
              <a:ahLst/>
              <a:cxnLst/>
              <a:rect l="l" t="t" r="r" b="b"/>
              <a:pathLst>
                <a:path w="1447" h="3332" extrusionOk="0">
                  <a:moveTo>
                    <a:pt x="250" y="97"/>
                  </a:moveTo>
                  <a:cubicBezTo>
                    <a:pt x="347" y="97"/>
                    <a:pt x="462" y="116"/>
                    <a:pt x="522" y="153"/>
                  </a:cubicBezTo>
                  <a:cubicBezTo>
                    <a:pt x="596" y="194"/>
                    <a:pt x="638" y="250"/>
                    <a:pt x="693" y="365"/>
                  </a:cubicBezTo>
                  <a:cubicBezTo>
                    <a:pt x="735" y="481"/>
                    <a:pt x="790" y="638"/>
                    <a:pt x="850" y="869"/>
                  </a:cubicBezTo>
                  <a:cubicBezTo>
                    <a:pt x="924" y="1077"/>
                    <a:pt x="1058" y="1655"/>
                    <a:pt x="1174" y="2158"/>
                  </a:cubicBezTo>
                  <a:cubicBezTo>
                    <a:pt x="1234" y="2426"/>
                    <a:pt x="1271" y="2676"/>
                    <a:pt x="1312" y="2851"/>
                  </a:cubicBezTo>
                  <a:cubicBezTo>
                    <a:pt x="1331" y="2948"/>
                    <a:pt x="1331" y="3022"/>
                    <a:pt x="1349" y="3082"/>
                  </a:cubicBezTo>
                  <a:lnTo>
                    <a:pt x="1349" y="3138"/>
                  </a:lnTo>
                  <a:cubicBezTo>
                    <a:pt x="1331" y="3138"/>
                    <a:pt x="1312" y="3156"/>
                    <a:pt x="1271" y="3179"/>
                  </a:cubicBezTo>
                  <a:cubicBezTo>
                    <a:pt x="1234" y="3198"/>
                    <a:pt x="1174" y="3216"/>
                    <a:pt x="1118" y="3216"/>
                  </a:cubicBezTo>
                  <a:cubicBezTo>
                    <a:pt x="1058" y="3235"/>
                    <a:pt x="1003" y="3235"/>
                    <a:pt x="966" y="3235"/>
                  </a:cubicBezTo>
                  <a:cubicBezTo>
                    <a:pt x="943" y="3216"/>
                    <a:pt x="924" y="3216"/>
                    <a:pt x="924" y="3198"/>
                  </a:cubicBezTo>
                  <a:cubicBezTo>
                    <a:pt x="906" y="3198"/>
                    <a:pt x="906" y="3138"/>
                    <a:pt x="887" y="3064"/>
                  </a:cubicBezTo>
                  <a:cubicBezTo>
                    <a:pt x="887" y="2985"/>
                    <a:pt x="869" y="2870"/>
                    <a:pt x="850" y="2754"/>
                  </a:cubicBezTo>
                  <a:cubicBezTo>
                    <a:pt x="827" y="2486"/>
                    <a:pt x="772" y="2140"/>
                    <a:pt x="675" y="1696"/>
                  </a:cubicBezTo>
                  <a:cubicBezTo>
                    <a:pt x="462" y="809"/>
                    <a:pt x="116" y="194"/>
                    <a:pt x="97" y="153"/>
                  </a:cubicBezTo>
                  <a:cubicBezTo>
                    <a:pt x="97" y="153"/>
                    <a:pt x="116" y="134"/>
                    <a:pt x="134" y="116"/>
                  </a:cubicBezTo>
                  <a:cubicBezTo>
                    <a:pt x="157" y="116"/>
                    <a:pt x="194" y="97"/>
                    <a:pt x="250" y="97"/>
                  </a:cubicBezTo>
                  <a:close/>
                  <a:moveTo>
                    <a:pt x="250" y="0"/>
                  </a:moveTo>
                  <a:cubicBezTo>
                    <a:pt x="194" y="0"/>
                    <a:pt x="134" y="0"/>
                    <a:pt x="79" y="37"/>
                  </a:cubicBezTo>
                  <a:cubicBezTo>
                    <a:pt x="42" y="60"/>
                    <a:pt x="0" y="97"/>
                    <a:pt x="0" y="153"/>
                  </a:cubicBezTo>
                  <a:lnTo>
                    <a:pt x="0" y="176"/>
                  </a:lnTo>
                  <a:lnTo>
                    <a:pt x="0" y="194"/>
                  </a:lnTo>
                  <a:cubicBezTo>
                    <a:pt x="0" y="194"/>
                    <a:pt x="365" y="828"/>
                    <a:pt x="578" y="1715"/>
                  </a:cubicBezTo>
                  <a:cubicBezTo>
                    <a:pt x="675" y="2158"/>
                    <a:pt x="712" y="2505"/>
                    <a:pt x="753" y="2754"/>
                  </a:cubicBezTo>
                  <a:cubicBezTo>
                    <a:pt x="772" y="2888"/>
                    <a:pt x="772" y="2985"/>
                    <a:pt x="790" y="3064"/>
                  </a:cubicBezTo>
                  <a:cubicBezTo>
                    <a:pt x="790" y="3156"/>
                    <a:pt x="809" y="3198"/>
                    <a:pt x="827" y="3253"/>
                  </a:cubicBezTo>
                  <a:cubicBezTo>
                    <a:pt x="850" y="3313"/>
                    <a:pt x="906" y="3332"/>
                    <a:pt x="966" y="3332"/>
                  </a:cubicBezTo>
                  <a:cubicBezTo>
                    <a:pt x="1021" y="3332"/>
                    <a:pt x="1081" y="3332"/>
                    <a:pt x="1137" y="3313"/>
                  </a:cubicBezTo>
                  <a:cubicBezTo>
                    <a:pt x="1197" y="3313"/>
                    <a:pt x="1252" y="3295"/>
                    <a:pt x="1312" y="3272"/>
                  </a:cubicBezTo>
                  <a:cubicBezTo>
                    <a:pt x="1368" y="3253"/>
                    <a:pt x="1405" y="3235"/>
                    <a:pt x="1428" y="3216"/>
                  </a:cubicBezTo>
                  <a:cubicBezTo>
                    <a:pt x="1446" y="3198"/>
                    <a:pt x="1446" y="3179"/>
                    <a:pt x="1446" y="3179"/>
                  </a:cubicBezTo>
                  <a:lnTo>
                    <a:pt x="1446" y="3138"/>
                  </a:lnTo>
                  <a:lnTo>
                    <a:pt x="1446" y="3064"/>
                  </a:lnTo>
                  <a:cubicBezTo>
                    <a:pt x="1446" y="3004"/>
                    <a:pt x="1428" y="2925"/>
                    <a:pt x="1405" y="2833"/>
                  </a:cubicBezTo>
                  <a:cubicBezTo>
                    <a:pt x="1386" y="2657"/>
                    <a:pt x="1331" y="2408"/>
                    <a:pt x="1271" y="2140"/>
                  </a:cubicBezTo>
                  <a:cubicBezTo>
                    <a:pt x="1155" y="1618"/>
                    <a:pt x="1021" y="1059"/>
                    <a:pt x="966" y="828"/>
                  </a:cubicBezTo>
                  <a:cubicBezTo>
                    <a:pt x="887" y="596"/>
                    <a:pt x="850" y="444"/>
                    <a:pt x="790" y="310"/>
                  </a:cubicBezTo>
                  <a:cubicBezTo>
                    <a:pt x="735" y="194"/>
                    <a:pt x="656" y="116"/>
                    <a:pt x="578" y="60"/>
                  </a:cubicBezTo>
                  <a:cubicBezTo>
                    <a:pt x="481" y="19"/>
                    <a:pt x="365" y="0"/>
                    <a:pt x="25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8"/>
            <p:cNvSpPr/>
            <p:nvPr/>
          </p:nvSpPr>
          <p:spPr>
            <a:xfrm>
              <a:off x="6776233" y="2065926"/>
              <a:ext cx="186445" cy="436588"/>
            </a:xfrm>
            <a:custGeom>
              <a:avLst/>
              <a:gdLst/>
              <a:ahLst/>
              <a:cxnLst/>
              <a:rect l="l" t="t" r="r" b="b"/>
              <a:pathLst>
                <a:path w="1364" h="3194" extrusionOk="0">
                  <a:moveTo>
                    <a:pt x="93" y="1"/>
                  </a:moveTo>
                  <a:cubicBezTo>
                    <a:pt x="38" y="1"/>
                    <a:pt x="1" y="38"/>
                    <a:pt x="1" y="98"/>
                  </a:cubicBezTo>
                  <a:cubicBezTo>
                    <a:pt x="1" y="98"/>
                    <a:pt x="366" y="731"/>
                    <a:pt x="578" y="1618"/>
                  </a:cubicBezTo>
                  <a:cubicBezTo>
                    <a:pt x="786" y="2524"/>
                    <a:pt x="768" y="3023"/>
                    <a:pt x="828" y="3157"/>
                  </a:cubicBezTo>
                  <a:cubicBezTo>
                    <a:pt x="846" y="3194"/>
                    <a:pt x="902" y="3194"/>
                    <a:pt x="962" y="3194"/>
                  </a:cubicBezTo>
                  <a:cubicBezTo>
                    <a:pt x="1114" y="3194"/>
                    <a:pt x="1308" y="3138"/>
                    <a:pt x="1345" y="3101"/>
                  </a:cubicBezTo>
                  <a:cubicBezTo>
                    <a:pt x="1364" y="3060"/>
                    <a:pt x="1345" y="2829"/>
                    <a:pt x="1271" y="2501"/>
                  </a:cubicBezTo>
                  <a:cubicBezTo>
                    <a:pt x="1248" y="2501"/>
                    <a:pt x="1230" y="2501"/>
                    <a:pt x="1211" y="2482"/>
                  </a:cubicBezTo>
                  <a:lnTo>
                    <a:pt x="1211" y="2482"/>
                  </a:lnTo>
                  <a:cubicBezTo>
                    <a:pt x="1230" y="2598"/>
                    <a:pt x="1248" y="2695"/>
                    <a:pt x="1271" y="2773"/>
                  </a:cubicBezTo>
                  <a:cubicBezTo>
                    <a:pt x="1290" y="2870"/>
                    <a:pt x="1290" y="2944"/>
                    <a:pt x="1308" y="3004"/>
                  </a:cubicBezTo>
                  <a:lnTo>
                    <a:pt x="1308" y="3060"/>
                  </a:lnTo>
                  <a:cubicBezTo>
                    <a:pt x="1290" y="3060"/>
                    <a:pt x="1271" y="3078"/>
                    <a:pt x="1230" y="3101"/>
                  </a:cubicBezTo>
                  <a:cubicBezTo>
                    <a:pt x="1193" y="3120"/>
                    <a:pt x="1133" y="3138"/>
                    <a:pt x="1077" y="3138"/>
                  </a:cubicBezTo>
                  <a:cubicBezTo>
                    <a:pt x="1040" y="3138"/>
                    <a:pt x="999" y="3157"/>
                    <a:pt x="962" y="3157"/>
                  </a:cubicBezTo>
                  <a:lnTo>
                    <a:pt x="925" y="3157"/>
                  </a:lnTo>
                  <a:cubicBezTo>
                    <a:pt x="902" y="3138"/>
                    <a:pt x="883" y="3138"/>
                    <a:pt x="883" y="3120"/>
                  </a:cubicBezTo>
                  <a:cubicBezTo>
                    <a:pt x="865" y="3120"/>
                    <a:pt x="865" y="3060"/>
                    <a:pt x="846" y="2986"/>
                  </a:cubicBezTo>
                  <a:cubicBezTo>
                    <a:pt x="846" y="2907"/>
                    <a:pt x="828" y="2792"/>
                    <a:pt x="809" y="2676"/>
                  </a:cubicBezTo>
                  <a:cubicBezTo>
                    <a:pt x="786" y="2408"/>
                    <a:pt x="731" y="2062"/>
                    <a:pt x="634" y="1618"/>
                  </a:cubicBezTo>
                  <a:cubicBezTo>
                    <a:pt x="421" y="731"/>
                    <a:pt x="75" y="116"/>
                    <a:pt x="56" y="75"/>
                  </a:cubicBezTo>
                  <a:cubicBezTo>
                    <a:pt x="56" y="75"/>
                    <a:pt x="75" y="56"/>
                    <a:pt x="93" y="38"/>
                  </a:cubicBezTo>
                  <a:lnTo>
                    <a:pt x="116" y="38"/>
                  </a:lnTo>
                  <a:cubicBezTo>
                    <a:pt x="116" y="19"/>
                    <a:pt x="93" y="1"/>
                    <a:pt x="93" y="1"/>
                  </a:cubicBezTo>
                  <a:close/>
                </a:path>
              </a:pathLst>
            </a:custGeom>
            <a:solidFill>
              <a:srgbClr val="2435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8"/>
            <p:cNvSpPr/>
            <p:nvPr/>
          </p:nvSpPr>
          <p:spPr>
            <a:xfrm>
              <a:off x="6381471" y="2528897"/>
              <a:ext cx="57683" cy="58230"/>
            </a:xfrm>
            <a:custGeom>
              <a:avLst/>
              <a:gdLst/>
              <a:ahLst/>
              <a:cxnLst/>
              <a:rect l="l" t="t" r="r" b="b"/>
              <a:pathLst>
                <a:path w="422" h="426" extrusionOk="0">
                  <a:moveTo>
                    <a:pt x="209" y="1"/>
                  </a:moveTo>
                  <a:cubicBezTo>
                    <a:pt x="93" y="1"/>
                    <a:pt x="1" y="98"/>
                    <a:pt x="1" y="213"/>
                  </a:cubicBezTo>
                  <a:cubicBezTo>
                    <a:pt x="1" y="329"/>
                    <a:pt x="93" y="426"/>
                    <a:pt x="209" y="426"/>
                  </a:cubicBezTo>
                  <a:cubicBezTo>
                    <a:pt x="324" y="426"/>
                    <a:pt x="421" y="329"/>
                    <a:pt x="421" y="213"/>
                  </a:cubicBezTo>
                  <a:cubicBezTo>
                    <a:pt x="421" y="98"/>
                    <a:pt x="324" y="1"/>
                    <a:pt x="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8"/>
            <p:cNvSpPr/>
            <p:nvPr/>
          </p:nvSpPr>
          <p:spPr>
            <a:xfrm>
              <a:off x="6373270" y="2529260"/>
              <a:ext cx="74086" cy="73403"/>
            </a:xfrm>
            <a:custGeom>
              <a:avLst/>
              <a:gdLst/>
              <a:ahLst/>
              <a:cxnLst/>
              <a:rect l="l" t="t" r="r" b="b"/>
              <a:pathLst>
                <a:path w="542" h="537" extrusionOk="0">
                  <a:moveTo>
                    <a:pt x="269" y="93"/>
                  </a:moveTo>
                  <a:cubicBezTo>
                    <a:pt x="366" y="93"/>
                    <a:pt x="426" y="171"/>
                    <a:pt x="426" y="268"/>
                  </a:cubicBezTo>
                  <a:cubicBezTo>
                    <a:pt x="426" y="347"/>
                    <a:pt x="366" y="421"/>
                    <a:pt x="269" y="421"/>
                  </a:cubicBezTo>
                  <a:cubicBezTo>
                    <a:pt x="176" y="421"/>
                    <a:pt x="116" y="347"/>
                    <a:pt x="116" y="268"/>
                  </a:cubicBezTo>
                  <a:cubicBezTo>
                    <a:pt x="116" y="171"/>
                    <a:pt x="176" y="93"/>
                    <a:pt x="269" y="93"/>
                  </a:cubicBezTo>
                  <a:close/>
                  <a:moveTo>
                    <a:pt x="269" y="0"/>
                  </a:moveTo>
                  <a:cubicBezTo>
                    <a:pt x="116" y="0"/>
                    <a:pt x="1" y="116"/>
                    <a:pt x="1" y="268"/>
                  </a:cubicBezTo>
                  <a:cubicBezTo>
                    <a:pt x="1" y="402"/>
                    <a:pt x="116" y="536"/>
                    <a:pt x="269" y="536"/>
                  </a:cubicBezTo>
                  <a:cubicBezTo>
                    <a:pt x="426" y="536"/>
                    <a:pt x="542" y="402"/>
                    <a:pt x="542" y="268"/>
                  </a:cubicBezTo>
                  <a:cubicBezTo>
                    <a:pt x="542" y="116"/>
                    <a:pt x="426" y="0"/>
                    <a:pt x="26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8"/>
            <p:cNvSpPr/>
            <p:nvPr/>
          </p:nvSpPr>
          <p:spPr>
            <a:xfrm>
              <a:off x="6891873" y="2429113"/>
              <a:ext cx="58230" cy="60827"/>
            </a:xfrm>
            <a:custGeom>
              <a:avLst/>
              <a:gdLst/>
              <a:ahLst/>
              <a:cxnLst/>
              <a:rect l="l" t="t" r="r" b="b"/>
              <a:pathLst>
                <a:path w="426" h="445" extrusionOk="0">
                  <a:moveTo>
                    <a:pt x="213" y="1"/>
                  </a:moveTo>
                  <a:cubicBezTo>
                    <a:pt x="97" y="1"/>
                    <a:pt x="0" y="98"/>
                    <a:pt x="0" y="213"/>
                  </a:cubicBezTo>
                  <a:cubicBezTo>
                    <a:pt x="0" y="347"/>
                    <a:pt x="97" y="444"/>
                    <a:pt x="213" y="444"/>
                  </a:cubicBezTo>
                  <a:cubicBezTo>
                    <a:pt x="328" y="444"/>
                    <a:pt x="425" y="347"/>
                    <a:pt x="425" y="213"/>
                  </a:cubicBezTo>
                  <a:cubicBezTo>
                    <a:pt x="425" y="98"/>
                    <a:pt x="328" y="1"/>
                    <a:pt x="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8"/>
            <p:cNvSpPr/>
            <p:nvPr/>
          </p:nvSpPr>
          <p:spPr>
            <a:xfrm>
              <a:off x="6883672" y="2431389"/>
              <a:ext cx="73949" cy="71489"/>
            </a:xfrm>
            <a:custGeom>
              <a:avLst/>
              <a:gdLst/>
              <a:ahLst/>
              <a:cxnLst/>
              <a:rect l="l" t="t" r="r" b="b"/>
              <a:pathLst>
                <a:path w="541" h="523" extrusionOk="0">
                  <a:moveTo>
                    <a:pt x="273" y="97"/>
                  </a:moveTo>
                  <a:cubicBezTo>
                    <a:pt x="370" y="97"/>
                    <a:pt x="425" y="176"/>
                    <a:pt x="425" y="254"/>
                  </a:cubicBezTo>
                  <a:cubicBezTo>
                    <a:pt x="425" y="347"/>
                    <a:pt x="370" y="425"/>
                    <a:pt x="273" y="425"/>
                  </a:cubicBezTo>
                  <a:cubicBezTo>
                    <a:pt x="176" y="425"/>
                    <a:pt x="116" y="347"/>
                    <a:pt x="116" y="254"/>
                  </a:cubicBezTo>
                  <a:cubicBezTo>
                    <a:pt x="116" y="176"/>
                    <a:pt x="176" y="97"/>
                    <a:pt x="273" y="97"/>
                  </a:cubicBezTo>
                  <a:close/>
                  <a:moveTo>
                    <a:pt x="273" y="0"/>
                  </a:moveTo>
                  <a:cubicBezTo>
                    <a:pt x="116" y="0"/>
                    <a:pt x="0" y="116"/>
                    <a:pt x="0" y="254"/>
                  </a:cubicBezTo>
                  <a:cubicBezTo>
                    <a:pt x="0" y="407"/>
                    <a:pt x="116" y="522"/>
                    <a:pt x="273" y="522"/>
                  </a:cubicBezTo>
                  <a:cubicBezTo>
                    <a:pt x="425" y="522"/>
                    <a:pt x="541" y="407"/>
                    <a:pt x="541" y="254"/>
                  </a:cubicBezTo>
                  <a:cubicBezTo>
                    <a:pt x="541" y="116"/>
                    <a:pt x="425" y="0"/>
                    <a:pt x="27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8"/>
            <p:cNvSpPr/>
            <p:nvPr/>
          </p:nvSpPr>
          <p:spPr>
            <a:xfrm>
              <a:off x="6465536" y="2618566"/>
              <a:ext cx="473768" cy="448753"/>
            </a:xfrm>
            <a:custGeom>
              <a:avLst/>
              <a:gdLst/>
              <a:ahLst/>
              <a:cxnLst/>
              <a:rect l="l" t="t" r="r" b="b"/>
              <a:pathLst>
                <a:path w="3466" h="3283" extrusionOk="0">
                  <a:moveTo>
                    <a:pt x="3151" y="0"/>
                  </a:moveTo>
                  <a:cubicBezTo>
                    <a:pt x="3007" y="0"/>
                    <a:pt x="2525" y="13"/>
                    <a:pt x="1655" y="153"/>
                  </a:cubicBezTo>
                  <a:cubicBezTo>
                    <a:pt x="578" y="306"/>
                    <a:pt x="0" y="652"/>
                    <a:pt x="0" y="652"/>
                  </a:cubicBezTo>
                  <a:cubicBezTo>
                    <a:pt x="0" y="652"/>
                    <a:pt x="250" y="2408"/>
                    <a:pt x="402" y="2676"/>
                  </a:cubicBezTo>
                  <a:cubicBezTo>
                    <a:pt x="546" y="2937"/>
                    <a:pt x="1467" y="3283"/>
                    <a:pt x="2011" y="3283"/>
                  </a:cubicBezTo>
                  <a:cubicBezTo>
                    <a:pt x="2064" y="3283"/>
                    <a:pt x="2113" y="3279"/>
                    <a:pt x="2158" y="3272"/>
                  </a:cubicBezTo>
                  <a:cubicBezTo>
                    <a:pt x="2639" y="3217"/>
                    <a:pt x="3429" y="2501"/>
                    <a:pt x="3447" y="2117"/>
                  </a:cubicBezTo>
                  <a:cubicBezTo>
                    <a:pt x="3466" y="1752"/>
                    <a:pt x="3198" y="1"/>
                    <a:pt x="3198" y="1"/>
                  </a:cubicBezTo>
                  <a:cubicBezTo>
                    <a:pt x="3198" y="1"/>
                    <a:pt x="3183" y="0"/>
                    <a:pt x="31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8"/>
            <p:cNvSpPr/>
            <p:nvPr/>
          </p:nvSpPr>
          <p:spPr>
            <a:xfrm>
              <a:off x="6457334" y="2610365"/>
              <a:ext cx="487026" cy="465019"/>
            </a:xfrm>
            <a:custGeom>
              <a:avLst/>
              <a:gdLst/>
              <a:ahLst/>
              <a:cxnLst/>
              <a:rect l="l" t="t" r="r" b="b"/>
              <a:pathLst>
                <a:path w="3563" h="3402" extrusionOk="0">
                  <a:moveTo>
                    <a:pt x="3156" y="116"/>
                  </a:moveTo>
                  <a:cubicBezTo>
                    <a:pt x="3193" y="116"/>
                    <a:pt x="3213" y="116"/>
                    <a:pt x="3216" y="116"/>
                  </a:cubicBezTo>
                  <a:cubicBezTo>
                    <a:pt x="3216" y="158"/>
                    <a:pt x="3276" y="523"/>
                    <a:pt x="3332" y="985"/>
                  </a:cubicBezTo>
                  <a:cubicBezTo>
                    <a:pt x="3373" y="1235"/>
                    <a:pt x="3410" y="1484"/>
                    <a:pt x="3429" y="1697"/>
                  </a:cubicBezTo>
                  <a:cubicBezTo>
                    <a:pt x="3447" y="1909"/>
                    <a:pt x="3466" y="2099"/>
                    <a:pt x="3466" y="2177"/>
                  </a:cubicBezTo>
                  <a:cubicBezTo>
                    <a:pt x="3447" y="2256"/>
                    <a:pt x="3410" y="2371"/>
                    <a:pt x="3332" y="2487"/>
                  </a:cubicBezTo>
                  <a:cubicBezTo>
                    <a:pt x="3235" y="2602"/>
                    <a:pt x="3142" y="2718"/>
                    <a:pt x="3004" y="2833"/>
                  </a:cubicBezTo>
                  <a:cubicBezTo>
                    <a:pt x="2754" y="3064"/>
                    <a:pt x="2426" y="3254"/>
                    <a:pt x="2195" y="3295"/>
                  </a:cubicBezTo>
                  <a:cubicBezTo>
                    <a:pt x="2173" y="3297"/>
                    <a:pt x="2148" y="3298"/>
                    <a:pt x="2123" y="3298"/>
                  </a:cubicBezTo>
                  <a:cubicBezTo>
                    <a:pt x="1889" y="3298"/>
                    <a:pt x="1545" y="3224"/>
                    <a:pt x="1216" y="3120"/>
                  </a:cubicBezTo>
                  <a:cubicBezTo>
                    <a:pt x="1040" y="3064"/>
                    <a:pt x="888" y="2986"/>
                    <a:pt x="754" y="2907"/>
                  </a:cubicBezTo>
                  <a:cubicBezTo>
                    <a:pt x="620" y="2852"/>
                    <a:pt x="541" y="2773"/>
                    <a:pt x="504" y="2718"/>
                  </a:cubicBezTo>
                  <a:cubicBezTo>
                    <a:pt x="486" y="2658"/>
                    <a:pt x="426" y="2505"/>
                    <a:pt x="389" y="2293"/>
                  </a:cubicBezTo>
                  <a:cubicBezTo>
                    <a:pt x="347" y="2099"/>
                    <a:pt x="292" y="1849"/>
                    <a:pt x="255" y="1618"/>
                  </a:cubicBezTo>
                  <a:cubicBezTo>
                    <a:pt x="176" y="1156"/>
                    <a:pt x="116" y="773"/>
                    <a:pt x="116" y="736"/>
                  </a:cubicBezTo>
                  <a:cubicBezTo>
                    <a:pt x="158" y="712"/>
                    <a:pt x="694" y="426"/>
                    <a:pt x="1715" y="250"/>
                  </a:cubicBezTo>
                  <a:cubicBezTo>
                    <a:pt x="2551" y="128"/>
                    <a:pt x="3002" y="116"/>
                    <a:pt x="3156" y="116"/>
                  </a:cubicBezTo>
                  <a:close/>
                  <a:moveTo>
                    <a:pt x="3213" y="0"/>
                  </a:moveTo>
                  <a:cubicBezTo>
                    <a:pt x="3071" y="0"/>
                    <a:pt x="2586" y="13"/>
                    <a:pt x="1696" y="158"/>
                  </a:cubicBezTo>
                  <a:cubicBezTo>
                    <a:pt x="620" y="329"/>
                    <a:pt x="42" y="657"/>
                    <a:pt x="42" y="657"/>
                  </a:cubicBezTo>
                  <a:lnTo>
                    <a:pt x="0" y="676"/>
                  </a:lnTo>
                  <a:lnTo>
                    <a:pt x="0" y="712"/>
                  </a:lnTo>
                  <a:cubicBezTo>
                    <a:pt x="0" y="712"/>
                    <a:pt x="79" y="1156"/>
                    <a:pt x="158" y="1637"/>
                  </a:cubicBezTo>
                  <a:cubicBezTo>
                    <a:pt x="194" y="1868"/>
                    <a:pt x="231" y="2122"/>
                    <a:pt x="292" y="2311"/>
                  </a:cubicBezTo>
                  <a:cubicBezTo>
                    <a:pt x="328" y="2524"/>
                    <a:pt x="370" y="2676"/>
                    <a:pt x="426" y="2773"/>
                  </a:cubicBezTo>
                  <a:cubicBezTo>
                    <a:pt x="462" y="2852"/>
                    <a:pt x="560" y="2930"/>
                    <a:pt x="694" y="3004"/>
                  </a:cubicBezTo>
                  <a:cubicBezTo>
                    <a:pt x="851" y="3083"/>
                    <a:pt x="1003" y="3161"/>
                    <a:pt x="1197" y="3217"/>
                  </a:cubicBezTo>
                  <a:cubicBezTo>
                    <a:pt x="1486" y="3328"/>
                    <a:pt x="1813" y="3402"/>
                    <a:pt x="2072" y="3402"/>
                  </a:cubicBezTo>
                  <a:cubicBezTo>
                    <a:pt x="2123" y="3402"/>
                    <a:pt x="2173" y="3399"/>
                    <a:pt x="2218" y="3392"/>
                  </a:cubicBezTo>
                  <a:cubicBezTo>
                    <a:pt x="2486" y="3351"/>
                    <a:pt x="2814" y="3161"/>
                    <a:pt x="3082" y="2907"/>
                  </a:cubicBezTo>
                  <a:cubicBezTo>
                    <a:pt x="3198" y="2792"/>
                    <a:pt x="3332" y="2658"/>
                    <a:pt x="3410" y="2542"/>
                  </a:cubicBezTo>
                  <a:cubicBezTo>
                    <a:pt x="3507" y="2408"/>
                    <a:pt x="3563" y="2293"/>
                    <a:pt x="3563" y="2177"/>
                  </a:cubicBezTo>
                  <a:cubicBezTo>
                    <a:pt x="3563" y="2080"/>
                    <a:pt x="3563" y="1909"/>
                    <a:pt x="3526" y="1678"/>
                  </a:cubicBezTo>
                  <a:cubicBezTo>
                    <a:pt x="3507" y="1466"/>
                    <a:pt x="3466" y="1216"/>
                    <a:pt x="3447" y="967"/>
                  </a:cubicBezTo>
                  <a:cubicBezTo>
                    <a:pt x="3373" y="481"/>
                    <a:pt x="3313" y="61"/>
                    <a:pt x="3313" y="61"/>
                  </a:cubicBezTo>
                  <a:lnTo>
                    <a:pt x="3313" y="1"/>
                  </a:lnTo>
                  <a:lnTo>
                    <a:pt x="3258" y="1"/>
                  </a:lnTo>
                  <a:cubicBezTo>
                    <a:pt x="3258" y="1"/>
                    <a:pt x="3243" y="0"/>
                    <a:pt x="321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8"/>
            <p:cNvSpPr/>
            <p:nvPr/>
          </p:nvSpPr>
          <p:spPr>
            <a:xfrm>
              <a:off x="6465536" y="2618566"/>
              <a:ext cx="455451" cy="199841"/>
            </a:xfrm>
            <a:custGeom>
              <a:avLst/>
              <a:gdLst/>
              <a:ahLst/>
              <a:cxnLst/>
              <a:rect l="l" t="t" r="r" b="b"/>
              <a:pathLst>
                <a:path w="3332" h="1462" extrusionOk="0">
                  <a:moveTo>
                    <a:pt x="3101" y="1"/>
                  </a:moveTo>
                  <a:cubicBezTo>
                    <a:pt x="2925" y="1"/>
                    <a:pt x="2445" y="19"/>
                    <a:pt x="1655" y="153"/>
                  </a:cubicBezTo>
                  <a:cubicBezTo>
                    <a:pt x="578" y="306"/>
                    <a:pt x="0" y="652"/>
                    <a:pt x="0" y="652"/>
                  </a:cubicBezTo>
                  <a:cubicBezTo>
                    <a:pt x="0" y="652"/>
                    <a:pt x="56" y="1041"/>
                    <a:pt x="134" y="1461"/>
                  </a:cubicBezTo>
                  <a:cubicBezTo>
                    <a:pt x="347" y="1346"/>
                    <a:pt x="906" y="1115"/>
                    <a:pt x="1789" y="981"/>
                  </a:cubicBezTo>
                  <a:cubicBezTo>
                    <a:pt x="2316" y="893"/>
                    <a:pt x="2713" y="871"/>
                    <a:pt x="2990" y="871"/>
                  </a:cubicBezTo>
                  <a:cubicBezTo>
                    <a:pt x="3138" y="871"/>
                    <a:pt x="3251" y="877"/>
                    <a:pt x="3332" y="884"/>
                  </a:cubicBezTo>
                  <a:cubicBezTo>
                    <a:pt x="3253" y="403"/>
                    <a:pt x="3198" y="1"/>
                    <a:pt x="31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8"/>
            <p:cNvSpPr/>
            <p:nvPr/>
          </p:nvSpPr>
          <p:spPr>
            <a:xfrm>
              <a:off x="6457334" y="2610365"/>
              <a:ext cx="471307" cy="221301"/>
            </a:xfrm>
            <a:custGeom>
              <a:avLst/>
              <a:gdLst/>
              <a:ahLst/>
              <a:cxnLst/>
              <a:rect l="l" t="t" r="r" b="b"/>
              <a:pathLst>
                <a:path w="3448" h="1619" extrusionOk="0">
                  <a:moveTo>
                    <a:pt x="3216" y="116"/>
                  </a:moveTo>
                  <a:cubicBezTo>
                    <a:pt x="3216" y="158"/>
                    <a:pt x="3276" y="481"/>
                    <a:pt x="3332" y="888"/>
                  </a:cubicBezTo>
                  <a:cubicBezTo>
                    <a:pt x="3255" y="883"/>
                    <a:pt x="3163" y="879"/>
                    <a:pt x="3052" y="879"/>
                  </a:cubicBezTo>
                  <a:cubicBezTo>
                    <a:pt x="2776" y="879"/>
                    <a:pt x="2387" y="903"/>
                    <a:pt x="1849" y="985"/>
                  </a:cubicBezTo>
                  <a:cubicBezTo>
                    <a:pt x="985" y="1119"/>
                    <a:pt x="486" y="1332"/>
                    <a:pt x="231" y="1466"/>
                  </a:cubicBezTo>
                  <a:cubicBezTo>
                    <a:pt x="176" y="1082"/>
                    <a:pt x="116" y="773"/>
                    <a:pt x="116" y="736"/>
                  </a:cubicBezTo>
                  <a:cubicBezTo>
                    <a:pt x="158" y="712"/>
                    <a:pt x="694" y="426"/>
                    <a:pt x="1715" y="250"/>
                  </a:cubicBezTo>
                  <a:cubicBezTo>
                    <a:pt x="2523" y="135"/>
                    <a:pt x="2985" y="116"/>
                    <a:pt x="3161" y="116"/>
                  </a:cubicBezTo>
                  <a:close/>
                  <a:moveTo>
                    <a:pt x="3161" y="1"/>
                  </a:moveTo>
                  <a:cubicBezTo>
                    <a:pt x="2985" y="1"/>
                    <a:pt x="2505" y="19"/>
                    <a:pt x="1696" y="158"/>
                  </a:cubicBezTo>
                  <a:cubicBezTo>
                    <a:pt x="620" y="329"/>
                    <a:pt x="42" y="657"/>
                    <a:pt x="42" y="657"/>
                  </a:cubicBezTo>
                  <a:lnTo>
                    <a:pt x="0" y="676"/>
                  </a:lnTo>
                  <a:lnTo>
                    <a:pt x="0" y="712"/>
                  </a:lnTo>
                  <a:cubicBezTo>
                    <a:pt x="0" y="712"/>
                    <a:pt x="60" y="1101"/>
                    <a:pt x="139" y="1544"/>
                  </a:cubicBezTo>
                  <a:lnTo>
                    <a:pt x="158" y="1618"/>
                  </a:lnTo>
                  <a:lnTo>
                    <a:pt x="213" y="1581"/>
                  </a:lnTo>
                  <a:cubicBezTo>
                    <a:pt x="426" y="1466"/>
                    <a:pt x="966" y="1216"/>
                    <a:pt x="1849" y="1082"/>
                  </a:cubicBezTo>
                  <a:cubicBezTo>
                    <a:pt x="2426" y="1000"/>
                    <a:pt x="2848" y="976"/>
                    <a:pt x="3126" y="976"/>
                  </a:cubicBezTo>
                  <a:cubicBezTo>
                    <a:pt x="3238" y="976"/>
                    <a:pt x="3326" y="980"/>
                    <a:pt x="3392" y="985"/>
                  </a:cubicBezTo>
                  <a:lnTo>
                    <a:pt x="3447" y="1004"/>
                  </a:lnTo>
                  <a:lnTo>
                    <a:pt x="3429" y="925"/>
                  </a:lnTo>
                  <a:cubicBezTo>
                    <a:pt x="3373" y="463"/>
                    <a:pt x="3313" y="61"/>
                    <a:pt x="3313" y="61"/>
                  </a:cubicBezTo>
                  <a:lnTo>
                    <a:pt x="3295"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8"/>
            <p:cNvSpPr/>
            <p:nvPr/>
          </p:nvSpPr>
          <p:spPr>
            <a:xfrm>
              <a:off x="6113148" y="3097394"/>
              <a:ext cx="1052376" cy="289919"/>
            </a:xfrm>
            <a:custGeom>
              <a:avLst/>
              <a:gdLst/>
              <a:ahLst/>
              <a:cxnLst/>
              <a:rect l="l" t="t" r="r" b="b"/>
              <a:pathLst>
                <a:path w="7699" h="2121" extrusionOk="0">
                  <a:moveTo>
                    <a:pt x="7370" y="0"/>
                  </a:moveTo>
                  <a:cubicBezTo>
                    <a:pt x="7278" y="97"/>
                    <a:pt x="6543" y="656"/>
                    <a:pt x="5138" y="961"/>
                  </a:cubicBezTo>
                  <a:cubicBezTo>
                    <a:pt x="4475" y="1101"/>
                    <a:pt x="3618" y="1151"/>
                    <a:pt x="2864" y="1151"/>
                  </a:cubicBezTo>
                  <a:cubicBezTo>
                    <a:pt x="2043" y="1151"/>
                    <a:pt x="1346" y="1091"/>
                    <a:pt x="1155" y="1022"/>
                  </a:cubicBezTo>
                  <a:cubicBezTo>
                    <a:pt x="814" y="920"/>
                    <a:pt x="490" y="743"/>
                    <a:pt x="326" y="743"/>
                  </a:cubicBezTo>
                  <a:cubicBezTo>
                    <a:pt x="304" y="743"/>
                    <a:pt x="284" y="746"/>
                    <a:pt x="268" y="754"/>
                  </a:cubicBezTo>
                  <a:cubicBezTo>
                    <a:pt x="153" y="827"/>
                    <a:pt x="0" y="1465"/>
                    <a:pt x="37" y="1618"/>
                  </a:cubicBezTo>
                  <a:cubicBezTo>
                    <a:pt x="64" y="1728"/>
                    <a:pt x="1601" y="2120"/>
                    <a:pt x="3287" y="2120"/>
                  </a:cubicBezTo>
                  <a:cubicBezTo>
                    <a:pt x="3934" y="2120"/>
                    <a:pt x="4603" y="2062"/>
                    <a:pt x="5217" y="1909"/>
                  </a:cubicBezTo>
                  <a:cubicBezTo>
                    <a:pt x="7412" y="1368"/>
                    <a:pt x="7661" y="906"/>
                    <a:pt x="7680" y="772"/>
                  </a:cubicBezTo>
                  <a:cubicBezTo>
                    <a:pt x="7698" y="615"/>
                    <a:pt x="7680" y="559"/>
                    <a:pt x="7624" y="310"/>
                  </a:cubicBezTo>
                  <a:cubicBezTo>
                    <a:pt x="7564" y="79"/>
                    <a:pt x="7370" y="0"/>
                    <a:pt x="73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8"/>
            <p:cNvSpPr/>
            <p:nvPr/>
          </p:nvSpPr>
          <p:spPr>
            <a:xfrm>
              <a:off x="6107407" y="3086595"/>
              <a:ext cx="1063722" cy="308099"/>
            </a:xfrm>
            <a:custGeom>
              <a:avLst/>
              <a:gdLst/>
              <a:ahLst/>
              <a:cxnLst/>
              <a:rect l="l" t="t" r="r" b="b"/>
              <a:pathLst>
                <a:path w="7782" h="2254" extrusionOk="0">
                  <a:moveTo>
                    <a:pt x="7412" y="139"/>
                  </a:moveTo>
                  <a:cubicBezTo>
                    <a:pt x="7435" y="158"/>
                    <a:pt x="7569" y="213"/>
                    <a:pt x="7606" y="407"/>
                  </a:cubicBezTo>
                  <a:cubicBezTo>
                    <a:pt x="7685" y="657"/>
                    <a:pt x="7685" y="694"/>
                    <a:pt x="7666" y="833"/>
                  </a:cubicBezTo>
                  <a:cubicBezTo>
                    <a:pt x="7666" y="888"/>
                    <a:pt x="7625" y="1022"/>
                    <a:pt x="7278" y="1216"/>
                  </a:cubicBezTo>
                  <a:cubicBezTo>
                    <a:pt x="6950" y="1429"/>
                    <a:pt x="6335" y="1678"/>
                    <a:pt x="5240" y="1946"/>
                  </a:cubicBezTo>
                  <a:cubicBezTo>
                    <a:pt x="4637" y="2096"/>
                    <a:pt x="3981" y="2151"/>
                    <a:pt x="3344" y="2151"/>
                  </a:cubicBezTo>
                  <a:cubicBezTo>
                    <a:pt x="2820" y="2151"/>
                    <a:pt x="2309" y="2114"/>
                    <a:pt x="1849" y="2062"/>
                  </a:cubicBezTo>
                  <a:cubicBezTo>
                    <a:pt x="1350" y="2006"/>
                    <a:pt x="906" y="1909"/>
                    <a:pt x="597" y="1831"/>
                  </a:cubicBezTo>
                  <a:cubicBezTo>
                    <a:pt x="444" y="1794"/>
                    <a:pt x="310" y="1757"/>
                    <a:pt x="232" y="1734"/>
                  </a:cubicBezTo>
                  <a:cubicBezTo>
                    <a:pt x="195" y="1715"/>
                    <a:pt x="158" y="1697"/>
                    <a:pt x="135" y="1697"/>
                  </a:cubicBezTo>
                  <a:cubicBezTo>
                    <a:pt x="135" y="1678"/>
                    <a:pt x="135" y="1678"/>
                    <a:pt x="116" y="1678"/>
                  </a:cubicBezTo>
                  <a:cubicBezTo>
                    <a:pt x="116" y="1660"/>
                    <a:pt x="116" y="1600"/>
                    <a:pt x="135" y="1526"/>
                  </a:cubicBezTo>
                  <a:cubicBezTo>
                    <a:pt x="135" y="1429"/>
                    <a:pt x="158" y="1350"/>
                    <a:pt x="195" y="1253"/>
                  </a:cubicBezTo>
                  <a:cubicBezTo>
                    <a:pt x="213" y="1156"/>
                    <a:pt x="232" y="1064"/>
                    <a:pt x="273" y="1003"/>
                  </a:cubicBezTo>
                  <a:cubicBezTo>
                    <a:pt x="310" y="925"/>
                    <a:pt x="347" y="888"/>
                    <a:pt x="347" y="888"/>
                  </a:cubicBezTo>
                  <a:cubicBezTo>
                    <a:pt x="347" y="879"/>
                    <a:pt x="358" y="874"/>
                    <a:pt x="375" y="874"/>
                  </a:cubicBezTo>
                  <a:cubicBezTo>
                    <a:pt x="392" y="874"/>
                    <a:pt x="416" y="879"/>
                    <a:pt x="444" y="888"/>
                  </a:cubicBezTo>
                  <a:cubicBezTo>
                    <a:pt x="481" y="888"/>
                    <a:pt x="560" y="906"/>
                    <a:pt x="638" y="948"/>
                  </a:cubicBezTo>
                  <a:cubicBezTo>
                    <a:pt x="791" y="1003"/>
                    <a:pt x="985" y="1082"/>
                    <a:pt x="1174" y="1156"/>
                  </a:cubicBezTo>
                  <a:cubicBezTo>
                    <a:pt x="1271" y="1198"/>
                    <a:pt x="1484" y="1216"/>
                    <a:pt x="1775" y="1235"/>
                  </a:cubicBezTo>
                  <a:cubicBezTo>
                    <a:pt x="2061" y="1253"/>
                    <a:pt x="2426" y="1271"/>
                    <a:pt x="2815" y="1271"/>
                  </a:cubicBezTo>
                  <a:cubicBezTo>
                    <a:pt x="2920" y="1275"/>
                    <a:pt x="3029" y="1276"/>
                    <a:pt x="3140" y="1276"/>
                  </a:cubicBezTo>
                  <a:cubicBezTo>
                    <a:pt x="3832" y="1276"/>
                    <a:pt x="4601" y="1213"/>
                    <a:pt x="5199" y="1082"/>
                  </a:cubicBezTo>
                  <a:cubicBezTo>
                    <a:pt x="5892" y="948"/>
                    <a:pt x="6432" y="717"/>
                    <a:pt x="6816" y="523"/>
                  </a:cubicBezTo>
                  <a:cubicBezTo>
                    <a:pt x="6992" y="426"/>
                    <a:pt x="7144" y="347"/>
                    <a:pt x="7260" y="273"/>
                  </a:cubicBezTo>
                  <a:cubicBezTo>
                    <a:pt x="7338" y="213"/>
                    <a:pt x="7375" y="176"/>
                    <a:pt x="7412" y="139"/>
                  </a:cubicBezTo>
                  <a:close/>
                  <a:moveTo>
                    <a:pt x="7394" y="1"/>
                  </a:moveTo>
                  <a:lnTo>
                    <a:pt x="7375" y="42"/>
                  </a:lnTo>
                  <a:cubicBezTo>
                    <a:pt x="7357" y="61"/>
                    <a:pt x="7297" y="116"/>
                    <a:pt x="7204" y="176"/>
                  </a:cubicBezTo>
                  <a:cubicBezTo>
                    <a:pt x="7089" y="255"/>
                    <a:pt x="6950" y="347"/>
                    <a:pt x="6761" y="426"/>
                  </a:cubicBezTo>
                  <a:cubicBezTo>
                    <a:pt x="6396" y="620"/>
                    <a:pt x="5873" y="833"/>
                    <a:pt x="5180" y="985"/>
                  </a:cubicBezTo>
                  <a:cubicBezTo>
                    <a:pt x="4487" y="1137"/>
                    <a:pt x="3582" y="1179"/>
                    <a:pt x="2815" y="1179"/>
                  </a:cubicBezTo>
                  <a:cubicBezTo>
                    <a:pt x="2426" y="1179"/>
                    <a:pt x="2061" y="1156"/>
                    <a:pt x="1775" y="1137"/>
                  </a:cubicBezTo>
                  <a:cubicBezTo>
                    <a:pt x="1502" y="1119"/>
                    <a:pt x="1290" y="1082"/>
                    <a:pt x="1197" y="1064"/>
                  </a:cubicBezTo>
                  <a:cubicBezTo>
                    <a:pt x="1022" y="985"/>
                    <a:pt x="828" y="906"/>
                    <a:pt x="675" y="851"/>
                  </a:cubicBezTo>
                  <a:cubicBezTo>
                    <a:pt x="597" y="809"/>
                    <a:pt x="523" y="791"/>
                    <a:pt x="463" y="772"/>
                  </a:cubicBezTo>
                  <a:cubicBezTo>
                    <a:pt x="435" y="772"/>
                    <a:pt x="406" y="768"/>
                    <a:pt x="377" y="768"/>
                  </a:cubicBezTo>
                  <a:cubicBezTo>
                    <a:pt x="348" y="768"/>
                    <a:pt x="319" y="772"/>
                    <a:pt x="292" y="791"/>
                  </a:cubicBezTo>
                  <a:cubicBezTo>
                    <a:pt x="232" y="809"/>
                    <a:pt x="213" y="888"/>
                    <a:pt x="176" y="948"/>
                  </a:cubicBezTo>
                  <a:cubicBezTo>
                    <a:pt x="135" y="1022"/>
                    <a:pt x="116" y="1119"/>
                    <a:pt x="79" y="1216"/>
                  </a:cubicBezTo>
                  <a:cubicBezTo>
                    <a:pt x="61" y="1313"/>
                    <a:pt x="42" y="1410"/>
                    <a:pt x="19" y="1502"/>
                  </a:cubicBezTo>
                  <a:cubicBezTo>
                    <a:pt x="19" y="1581"/>
                    <a:pt x="1" y="1660"/>
                    <a:pt x="19" y="1715"/>
                  </a:cubicBezTo>
                  <a:cubicBezTo>
                    <a:pt x="19" y="1734"/>
                    <a:pt x="42" y="1757"/>
                    <a:pt x="61" y="1757"/>
                  </a:cubicBezTo>
                  <a:cubicBezTo>
                    <a:pt x="61" y="1775"/>
                    <a:pt x="79" y="1775"/>
                    <a:pt x="79" y="1775"/>
                  </a:cubicBezTo>
                  <a:cubicBezTo>
                    <a:pt x="116" y="1794"/>
                    <a:pt x="158" y="1812"/>
                    <a:pt x="195" y="1831"/>
                  </a:cubicBezTo>
                  <a:cubicBezTo>
                    <a:pt x="292" y="1872"/>
                    <a:pt x="426" y="1891"/>
                    <a:pt x="578" y="1946"/>
                  </a:cubicBezTo>
                  <a:cubicBezTo>
                    <a:pt x="888" y="2025"/>
                    <a:pt x="1331" y="2103"/>
                    <a:pt x="1849" y="2159"/>
                  </a:cubicBezTo>
                  <a:cubicBezTo>
                    <a:pt x="2288" y="2217"/>
                    <a:pt x="2782" y="2254"/>
                    <a:pt x="3293" y="2254"/>
                  </a:cubicBezTo>
                  <a:cubicBezTo>
                    <a:pt x="3948" y="2254"/>
                    <a:pt x="4630" y="2194"/>
                    <a:pt x="5259" y="2043"/>
                  </a:cubicBezTo>
                  <a:cubicBezTo>
                    <a:pt x="6372" y="1775"/>
                    <a:pt x="6992" y="1526"/>
                    <a:pt x="7338" y="1313"/>
                  </a:cubicBezTo>
                  <a:cubicBezTo>
                    <a:pt x="7685" y="1101"/>
                    <a:pt x="7759" y="948"/>
                    <a:pt x="7782" y="851"/>
                  </a:cubicBezTo>
                  <a:cubicBezTo>
                    <a:pt x="7782" y="694"/>
                    <a:pt x="7782" y="620"/>
                    <a:pt x="7722" y="389"/>
                  </a:cubicBezTo>
                  <a:cubicBezTo>
                    <a:pt x="7643" y="116"/>
                    <a:pt x="7435" y="24"/>
                    <a:pt x="7435" y="24"/>
                  </a:cubicBezTo>
                  <a:lnTo>
                    <a:pt x="7394"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8"/>
            <p:cNvSpPr/>
            <p:nvPr/>
          </p:nvSpPr>
          <p:spPr>
            <a:xfrm>
              <a:off x="6770629" y="3239416"/>
              <a:ext cx="103064" cy="103201"/>
            </a:xfrm>
            <a:custGeom>
              <a:avLst/>
              <a:gdLst/>
              <a:ahLst/>
              <a:cxnLst/>
              <a:rect l="l" t="t" r="r" b="b"/>
              <a:pathLst>
                <a:path w="754" h="755" extrusionOk="0">
                  <a:moveTo>
                    <a:pt x="388" y="1"/>
                  </a:moveTo>
                  <a:cubicBezTo>
                    <a:pt x="176" y="1"/>
                    <a:pt x="0" y="177"/>
                    <a:pt x="0" y="366"/>
                  </a:cubicBezTo>
                  <a:cubicBezTo>
                    <a:pt x="0" y="579"/>
                    <a:pt x="176" y="754"/>
                    <a:pt x="388" y="754"/>
                  </a:cubicBezTo>
                  <a:cubicBezTo>
                    <a:pt x="578" y="754"/>
                    <a:pt x="753" y="579"/>
                    <a:pt x="753" y="366"/>
                  </a:cubicBezTo>
                  <a:cubicBezTo>
                    <a:pt x="753" y="177"/>
                    <a:pt x="578" y="1"/>
                    <a:pt x="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8"/>
            <p:cNvSpPr/>
            <p:nvPr/>
          </p:nvSpPr>
          <p:spPr>
            <a:xfrm>
              <a:off x="6765571" y="3231898"/>
              <a:ext cx="115640" cy="115776"/>
            </a:xfrm>
            <a:custGeom>
              <a:avLst/>
              <a:gdLst/>
              <a:ahLst/>
              <a:cxnLst/>
              <a:rect l="l" t="t" r="r" b="b"/>
              <a:pathLst>
                <a:path w="846" h="847" extrusionOk="0">
                  <a:moveTo>
                    <a:pt x="425" y="116"/>
                  </a:moveTo>
                  <a:cubicBezTo>
                    <a:pt x="596" y="116"/>
                    <a:pt x="730" y="250"/>
                    <a:pt x="730" y="421"/>
                  </a:cubicBezTo>
                  <a:cubicBezTo>
                    <a:pt x="730" y="597"/>
                    <a:pt x="596" y="749"/>
                    <a:pt x="425" y="749"/>
                  </a:cubicBezTo>
                  <a:cubicBezTo>
                    <a:pt x="231" y="749"/>
                    <a:pt x="97" y="597"/>
                    <a:pt x="97" y="421"/>
                  </a:cubicBezTo>
                  <a:cubicBezTo>
                    <a:pt x="97" y="250"/>
                    <a:pt x="231" y="116"/>
                    <a:pt x="425" y="116"/>
                  </a:cubicBezTo>
                  <a:close/>
                  <a:moveTo>
                    <a:pt x="425" y="1"/>
                  </a:moveTo>
                  <a:cubicBezTo>
                    <a:pt x="171" y="1"/>
                    <a:pt x="0" y="190"/>
                    <a:pt x="0" y="421"/>
                  </a:cubicBezTo>
                  <a:cubicBezTo>
                    <a:pt x="0" y="652"/>
                    <a:pt x="171" y="846"/>
                    <a:pt x="425" y="846"/>
                  </a:cubicBezTo>
                  <a:cubicBezTo>
                    <a:pt x="656" y="846"/>
                    <a:pt x="846" y="652"/>
                    <a:pt x="846" y="421"/>
                  </a:cubicBezTo>
                  <a:cubicBezTo>
                    <a:pt x="846" y="190"/>
                    <a:pt x="656" y="1"/>
                    <a:pt x="42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8"/>
            <p:cNvSpPr/>
            <p:nvPr/>
          </p:nvSpPr>
          <p:spPr>
            <a:xfrm>
              <a:off x="6271025" y="3610668"/>
              <a:ext cx="547033" cy="271330"/>
            </a:xfrm>
            <a:custGeom>
              <a:avLst/>
              <a:gdLst/>
              <a:ahLst/>
              <a:cxnLst/>
              <a:rect l="l" t="t" r="r" b="b"/>
              <a:pathLst>
                <a:path w="4002" h="1985" extrusionOk="0">
                  <a:moveTo>
                    <a:pt x="552" y="0"/>
                  </a:moveTo>
                  <a:cubicBezTo>
                    <a:pt x="201" y="0"/>
                    <a:pt x="0" y="76"/>
                    <a:pt x="0" y="76"/>
                  </a:cubicBezTo>
                  <a:cubicBezTo>
                    <a:pt x="0" y="76"/>
                    <a:pt x="1423" y="233"/>
                    <a:pt x="2117" y="695"/>
                  </a:cubicBezTo>
                  <a:cubicBezTo>
                    <a:pt x="2791" y="1134"/>
                    <a:pt x="4002" y="1984"/>
                    <a:pt x="4002" y="1984"/>
                  </a:cubicBezTo>
                  <a:cubicBezTo>
                    <a:pt x="4002" y="1984"/>
                    <a:pt x="3212" y="1018"/>
                    <a:pt x="2020" y="385"/>
                  </a:cubicBezTo>
                  <a:cubicBezTo>
                    <a:pt x="1412" y="77"/>
                    <a:pt x="906" y="0"/>
                    <a:pt x="5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8"/>
            <p:cNvSpPr/>
            <p:nvPr/>
          </p:nvSpPr>
          <p:spPr>
            <a:xfrm>
              <a:off x="6267882" y="3604115"/>
              <a:ext cx="555918" cy="284452"/>
            </a:xfrm>
            <a:custGeom>
              <a:avLst/>
              <a:gdLst/>
              <a:ahLst/>
              <a:cxnLst/>
              <a:rect l="l" t="t" r="r" b="b"/>
              <a:pathLst>
                <a:path w="4067" h="2081" extrusionOk="0">
                  <a:moveTo>
                    <a:pt x="578" y="116"/>
                  </a:moveTo>
                  <a:cubicBezTo>
                    <a:pt x="924" y="116"/>
                    <a:pt x="1428" y="176"/>
                    <a:pt x="2006" y="500"/>
                  </a:cubicBezTo>
                  <a:cubicBezTo>
                    <a:pt x="2814" y="906"/>
                    <a:pt x="3313" y="1369"/>
                    <a:pt x="3641" y="1697"/>
                  </a:cubicBezTo>
                  <a:cubicBezTo>
                    <a:pt x="3276" y="1466"/>
                    <a:pt x="2680" y="1059"/>
                    <a:pt x="2158" y="694"/>
                  </a:cubicBezTo>
                  <a:cubicBezTo>
                    <a:pt x="1812" y="463"/>
                    <a:pt x="1271" y="310"/>
                    <a:pt x="832" y="232"/>
                  </a:cubicBezTo>
                  <a:cubicBezTo>
                    <a:pt x="559" y="176"/>
                    <a:pt x="504" y="176"/>
                    <a:pt x="347" y="153"/>
                  </a:cubicBezTo>
                  <a:cubicBezTo>
                    <a:pt x="444" y="135"/>
                    <a:pt x="425" y="116"/>
                    <a:pt x="578" y="116"/>
                  </a:cubicBezTo>
                  <a:close/>
                  <a:moveTo>
                    <a:pt x="578" y="1"/>
                  </a:moveTo>
                  <a:cubicBezTo>
                    <a:pt x="231" y="19"/>
                    <a:pt x="42" y="79"/>
                    <a:pt x="23" y="98"/>
                  </a:cubicBezTo>
                  <a:lnTo>
                    <a:pt x="0" y="98"/>
                  </a:lnTo>
                  <a:lnTo>
                    <a:pt x="23" y="195"/>
                  </a:lnTo>
                  <a:cubicBezTo>
                    <a:pt x="23" y="195"/>
                    <a:pt x="370" y="232"/>
                    <a:pt x="809" y="329"/>
                  </a:cubicBezTo>
                  <a:cubicBezTo>
                    <a:pt x="1252" y="426"/>
                    <a:pt x="1775" y="578"/>
                    <a:pt x="2103" y="791"/>
                  </a:cubicBezTo>
                  <a:cubicBezTo>
                    <a:pt x="2773" y="1235"/>
                    <a:pt x="4006" y="2080"/>
                    <a:pt x="4006" y="2080"/>
                  </a:cubicBezTo>
                  <a:lnTo>
                    <a:pt x="4066" y="2002"/>
                  </a:lnTo>
                  <a:cubicBezTo>
                    <a:pt x="4066" y="2002"/>
                    <a:pt x="3276" y="1040"/>
                    <a:pt x="2061" y="407"/>
                  </a:cubicBezTo>
                  <a:cubicBezTo>
                    <a:pt x="1446" y="79"/>
                    <a:pt x="947" y="1"/>
                    <a:pt x="57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8"/>
            <p:cNvSpPr/>
            <p:nvPr/>
          </p:nvSpPr>
          <p:spPr>
            <a:xfrm>
              <a:off x="6881075" y="3641560"/>
              <a:ext cx="363322" cy="206265"/>
            </a:xfrm>
            <a:custGeom>
              <a:avLst/>
              <a:gdLst/>
              <a:ahLst/>
              <a:cxnLst/>
              <a:rect l="l" t="t" r="r" b="b"/>
              <a:pathLst>
                <a:path w="2658" h="1509" extrusionOk="0">
                  <a:moveTo>
                    <a:pt x="2547" y="0"/>
                  </a:moveTo>
                  <a:cubicBezTo>
                    <a:pt x="2315" y="0"/>
                    <a:pt x="1734" y="68"/>
                    <a:pt x="985" y="640"/>
                  </a:cubicBezTo>
                  <a:cubicBezTo>
                    <a:pt x="1" y="1393"/>
                    <a:pt x="61" y="1509"/>
                    <a:pt x="61" y="1509"/>
                  </a:cubicBezTo>
                  <a:cubicBezTo>
                    <a:pt x="61" y="1509"/>
                    <a:pt x="426" y="1236"/>
                    <a:pt x="1216" y="700"/>
                  </a:cubicBezTo>
                  <a:cubicBezTo>
                    <a:pt x="1983" y="159"/>
                    <a:pt x="2658" y="7"/>
                    <a:pt x="2658" y="7"/>
                  </a:cubicBezTo>
                  <a:cubicBezTo>
                    <a:pt x="2658" y="7"/>
                    <a:pt x="2619" y="0"/>
                    <a:pt x="25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8"/>
            <p:cNvSpPr/>
            <p:nvPr/>
          </p:nvSpPr>
          <p:spPr>
            <a:xfrm>
              <a:off x="6883672" y="3635281"/>
              <a:ext cx="360725" cy="221711"/>
            </a:xfrm>
            <a:custGeom>
              <a:avLst/>
              <a:gdLst/>
              <a:ahLst/>
              <a:cxnLst/>
              <a:rect l="l" t="t" r="r" b="b"/>
              <a:pathLst>
                <a:path w="2639" h="1622" extrusionOk="0">
                  <a:moveTo>
                    <a:pt x="2218" y="138"/>
                  </a:moveTo>
                  <a:cubicBezTo>
                    <a:pt x="1946" y="235"/>
                    <a:pt x="1581" y="410"/>
                    <a:pt x="1155" y="715"/>
                  </a:cubicBezTo>
                  <a:cubicBezTo>
                    <a:pt x="656" y="1062"/>
                    <a:pt x="601" y="1104"/>
                    <a:pt x="425" y="1238"/>
                  </a:cubicBezTo>
                  <a:cubicBezTo>
                    <a:pt x="559" y="1104"/>
                    <a:pt x="656" y="988"/>
                    <a:pt x="1003" y="734"/>
                  </a:cubicBezTo>
                  <a:cubicBezTo>
                    <a:pt x="1484" y="369"/>
                    <a:pt x="1890" y="198"/>
                    <a:pt x="2177" y="138"/>
                  </a:cubicBezTo>
                  <a:close/>
                  <a:moveTo>
                    <a:pt x="2533" y="1"/>
                  </a:moveTo>
                  <a:cubicBezTo>
                    <a:pt x="2458" y="1"/>
                    <a:pt x="2333" y="8"/>
                    <a:pt x="2158" y="41"/>
                  </a:cubicBezTo>
                  <a:cubicBezTo>
                    <a:pt x="1849" y="101"/>
                    <a:pt x="1428" y="272"/>
                    <a:pt x="924" y="660"/>
                  </a:cubicBezTo>
                  <a:cubicBezTo>
                    <a:pt x="444" y="1025"/>
                    <a:pt x="213" y="1238"/>
                    <a:pt x="97" y="1372"/>
                  </a:cubicBezTo>
                  <a:cubicBezTo>
                    <a:pt x="42" y="1427"/>
                    <a:pt x="23" y="1469"/>
                    <a:pt x="0" y="1506"/>
                  </a:cubicBezTo>
                  <a:lnTo>
                    <a:pt x="0" y="1542"/>
                  </a:lnTo>
                  <a:lnTo>
                    <a:pt x="0" y="1566"/>
                  </a:lnTo>
                  <a:lnTo>
                    <a:pt x="0" y="1584"/>
                  </a:lnTo>
                  <a:lnTo>
                    <a:pt x="42" y="1621"/>
                  </a:lnTo>
                  <a:lnTo>
                    <a:pt x="79" y="1603"/>
                  </a:lnTo>
                  <a:cubicBezTo>
                    <a:pt x="79" y="1603"/>
                    <a:pt x="444" y="1353"/>
                    <a:pt x="1216" y="794"/>
                  </a:cubicBezTo>
                  <a:cubicBezTo>
                    <a:pt x="1987" y="253"/>
                    <a:pt x="2639" y="101"/>
                    <a:pt x="2639" y="101"/>
                  </a:cubicBezTo>
                  <a:lnTo>
                    <a:pt x="2639" y="4"/>
                  </a:lnTo>
                  <a:lnTo>
                    <a:pt x="2620" y="4"/>
                  </a:lnTo>
                  <a:cubicBezTo>
                    <a:pt x="2613" y="4"/>
                    <a:pt x="2584" y="1"/>
                    <a:pt x="253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8"/>
            <p:cNvSpPr/>
            <p:nvPr/>
          </p:nvSpPr>
          <p:spPr>
            <a:xfrm>
              <a:off x="7155276" y="547702"/>
              <a:ext cx="1065635" cy="936737"/>
            </a:xfrm>
            <a:custGeom>
              <a:avLst/>
              <a:gdLst/>
              <a:ahLst/>
              <a:cxnLst/>
              <a:rect l="l" t="t" r="r" b="b"/>
              <a:pathLst>
                <a:path w="7796" h="6853" extrusionOk="0">
                  <a:moveTo>
                    <a:pt x="3983" y="0"/>
                  </a:moveTo>
                  <a:cubicBezTo>
                    <a:pt x="1867" y="0"/>
                    <a:pt x="153" y="1386"/>
                    <a:pt x="153" y="3119"/>
                  </a:cubicBezTo>
                  <a:cubicBezTo>
                    <a:pt x="171" y="3849"/>
                    <a:pt x="462" y="4542"/>
                    <a:pt x="1040" y="5101"/>
                  </a:cubicBezTo>
                  <a:lnTo>
                    <a:pt x="0" y="6852"/>
                  </a:lnTo>
                  <a:cubicBezTo>
                    <a:pt x="0" y="6852"/>
                    <a:pt x="2135" y="6640"/>
                    <a:pt x="2865" y="6122"/>
                  </a:cubicBezTo>
                  <a:cubicBezTo>
                    <a:pt x="3235" y="6215"/>
                    <a:pt x="3600" y="6256"/>
                    <a:pt x="3983" y="6256"/>
                  </a:cubicBezTo>
                  <a:cubicBezTo>
                    <a:pt x="6099" y="6256"/>
                    <a:pt x="7795" y="4852"/>
                    <a:pt x="7795" y="3119"/>
                  </a:cubicBezTo>
                  <a:cubicBezTo>
                    <a:pt x="7795" y="1386"/>
                    <a:pt x="6099" y="0"/>
                    <a:pt x="39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8"/>
            <p:cNvSpPr/>
            <p:nvPr/>
          </p:nvSpPr>
          <p:spPr>
            <a:xfrm>
              <a:off x="7142017" y="539501"/>
              <a:ext cx="1087096" cy="952456"/>
            </a:xfrm>
            <a:custGeom>
              <a:avLst/>
              <a:gdLst/>
              <a:ahLst/>
              <a:cxnLst/>
              <a:rect l="l" t="t" r="r" b="b"/>
              <a:pathLst>
                <a:path w="7953" h="6968" extrusionOk="0">
                  <a:moveTo>
                    <a:pt x="4080" y="97"/>
                  </a:moveTo>
                  <a:cubicBezTo>
                    <a:pt x="6159" y="97"/>
                    <a:pt x="7855" y="1483"/>
                    <a:pt x="7855" y="3179"/>
                  </a:cubicBezTo>
                  <a:cubicBezTo>
                    <a:pt x="7855" y="4870"/>
                    <a:pt x="6159" y="6256"/>
                    <a:pt x="4080" y="6256"/>
                  </a:cubicBezTo>
                  <a:cubicBezTo>
                    <a:pt x="3715" y="6256"/>
                    <a:pt x="3332" y="6219"/>
                    <a:pt x="2985" y="6122"/>
                  </a:cubicBezTo>
                  <a:lnTo>
                    <a:pt x="2943" y="6122"/>
                  </a:lnTo>
                  <a:lnTo>
                    <a:pt x="2925" y="6141"/>
                  </a:lnTo>
                  <a:cubicBezTo>
                    <a:pt x="2578" y="6372"/>
                    <a:pt x="1867" y="6566"/>
                    <a:pt x="1252" y="6681"/>
                  </a:cubicBezTo>
                  <a:cubicBezTo>
                    <a:pt x="693" y="6797"/>
                    <a:pt x="287" y="6834"/>
                    <a:pt x="213" y="6834"/>
                  </a:cubicBezTo>
                  <a:lnTo>
                    <a:pt x="1192" y="5161"/>
                  </a:lnTo>
                  <a:lnTo>
                    <a:pt x="1174" y="5143"/>
                  </a:lnTo>
                  <a:cubicBezTo>
                    <a:pt x="615" y="4584"/>
                    <a:pt x="305" y="3891"/>
                    <a:pt x="305" y="3179"/>
                  </a:cubicBezTo>
                  <a:cubicBezTo>
                    <a:pt x="305" y="1483"/>
                    <a:pt x="2001" y="97"/>
                    <a:pt x="4080" y="97"/>
                  </a:cubicBezTo>
                  <a:close/>
                  <a:moveTo>
                    <a:pt x="4080" y="0"/>
                  </a:moveTo>
                  <a:cubicBezTo>
                    <a:pt x="1945" y="0"/>
                    <a:pt x="213" y="1423"/>
                    <a:pt x="213" y="3179"/>
                  </a:cubicBezTo>
                  <a:cubicBezTo>
                    <a:pt x="213" y="3909"/>
                    <a:pt x="518" y="4602"/>
                    <a:pt x="1058" y="5180"/>
                  </a:cubicBezTo>
                  <a:lnTo>
                    <a:pt x="0" y="6968"/>
                  </a:lnTo>
                  <a:lnTo>
                    <a:pt x="116" y="6949"/>
                  </a:lnTo>
                  <a:cubicBezTo>
                    <a:pt x="116" y="6949"/>
                    <a:pt x="652" y="6912"/>
                    <a:pt x="1271" y="6797"/>
                  </a:cubicBezTo>
                  <a:cubicBezTo>
                    <a:pt x="1885" y="6663"/>
                    <a:pt x="2578" y="6487"/>
                    <a:pt x="2962" y="6238"/>
                  </a:cubicBezTo>
                  <a:cubicBezTo>
                    <a:pt x="3332" y="6316"/>
                    <a:pt x="3697" y="6372"/>
                    <a:pt x="4080" y="6372"/>
                  </a:cubicBezTo>
                  <a:cubicBezTo>
                    <a:pt x="6219" y="6372"/>
                    <a:pt x="7952" y="4949"/>
                    <a:pt x="7952" y="3179"/>
                  </a:cubicBezTo>
                  <a:cubicBezTo>
                    <a:pt x="7952" y="1423"/>
                    <a:pt x="6219" y="0"/>
                    <a:pt x="408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8"/>
            <p:cNvSpPr/>
            <p:nvPr/>
          </p:nvSpPr>
          <p:spPr>
            <a:xfrm>
              <a:off x="6384068" y="3097394"/>
              <a:ext cx="25971" cy="50029"/>
            </a:xfrm>
            <a:custGeom>
              <a:avLst/>
              <a:gdLst/>
              <a:ahLst/>
              <a:cxnLst/>
              <a:rect l="l" t="t" r="r" b="b"/>
              <a:pathLst>
                <a:path w="190" h="366" extrusionOk="0">
                  <a:moveTo>
                    <a:pt x="153" y="0"/>
                  </a:moveTo>
                  <a:cubicBezTo>
                    <a:pt x="116" y="0"/>
                    <a:pt x="97" y="19"/>
                    <a:pt x="97" y="37"/>
                  </a:cubicBezTo>
                  <a:lnTo>
                    <a:pt x="97" y="60"/>
                  </a:lnTo>
                  <a:cubicBezTo>
                    <a:pt x="97" y="97"/>
                    <a:pt x="74" y="153"/>
                    <a:pt x="37" y="213"/>
                  </a:cubicBezTo>
                  <a:cubicBezTo>
                    <a:pt x="37" y="250"/>
                    <a:pt x="19" y="268"/>
                    <a:pt x="19" y="291"/>
                  </a:cubicBezTo>
                  <a:cubicBezTo>
                    <a:pt x="0" y="328"/>
                    <a:pt x="19" y="347"/>
                    <a:pt x="37" y="365"/>
                  </a:cubicBezTo>
                  <a:cubicBezTo>
                    <a:pt x="74" y="365"/>
                    <a:pt x="97" y="347"/>
                    <a:pt x="116" y="328"/>
                  </a:cubicBezTo>
                  <a:cubicBezTo>
                    <a:pt x="116" y="310"/>
                    <a:pt x="134" y="291"/>
                    <a:pt x="134" y="250"/>
                  </a:cubicBezTo>
                  <a:cubicBezTo>
                    <a:pt x="171" y="194"/>
                    <a:pt x="190" y="134"/>
                    <a:pt x="190" y="60"/>
                  </a:cubicBezTo>
                  <a:cubicBezTo>
                    <a:pt x="190" y="19"/>
                    <a:pt x="171" y="0"/>
                    <a:pt x="15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8"/>
            <p:cNvSpPr/>
            <p:nvPr/>
          </p:nvSpPr>
          <p:spPr>
            <a:xfrm>
              <a:off x="5883782" y="2218199"/>
              <a:ext cx="418955" cy="1058664"/>
            </a:xfrm>
            <a:custGeom>
              <a:avLst/>
              <a:gdLst/>
              <a:ahLst/>
              <a:cxnLst/>
              <a:rect l="l" t="t" r="r" b="b"/>
              <a:pathLst>
                <a:path w="3065" h="7745" extrusionOk="0">
                  <a:moveTo>
                    <a:pt x="1734" y="1"/>
                  </a:moveTo>
                  <a:cubicBezTo>
                    <a:pt x="1041" y="195"/>
                    <a:pt x="754" y="675"/>
                    <a:pt x="657" y="1197"/>
                  </a:cubicBezTo>
                  <a:cubicBezTo>
                    <a:pt x="542" y="1733"/>
                    <a:pt x="311" y="5083"/>
                    <a:pt x="153" y="5855"/>
                  </a:cubicBezTo>
                  <a:cubicBezTo>
                    <a:pt x="1" y="6608"/>
                    <a:pt x="384" y="7532"/>
                    <a:pt x="773" y="7685"/>
                  </a:cubicBezTo>
                  <a:cubicBezTo>
                    <a:pt x="881" y="7728"/>
                    <a:pt x="1043" y="7745"/>
                    <a:pt x="1227" y="7745"/>
                  </a:cubicBezTo>
                  <a:cubicBezTo>
                    <a:pt x="1694" y="7745"/>
                    <a:pt x="2302" y="7633"/>
                    <a:pt x="2524" y="7551"/>
                  </a:cubicBezTo>
                  <a:cubicBezTo>
                    <a:pt x="2833" y="7417"/>
                    <a:pt x="2852" y="6913"/>
                    <a:pt x="2926" y="6377"/>
                  </a:cubicBezTo>
                  <a:cubicBezTo>
                    <a:pt x="2986" y="5836"/>
                    <a:pt x="2949" y="4201"/>
                    <a:pt x="3004" y="3429"/>
                  </a:cubicBezTo>
                  <a:cubicBezTo>
                    <a:pt x="3064" y="2680"/>
                    <a:pt x="2852" y="1350"/>
                    <a:pt x="2524" y="717"/>
                  </a:cubicBezTo>
                  <a:cubicBezTo>
                    <a:pt x="2196" y="79"/>
                    <a:pt x="173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8"/>
            <p:cNvSpPr/>
            <p:nvPr/>
          </p:nvSpPr>
          <p:spPr>
            <a:xfrm>
              <a:off x="5886379" y="2213142"/>
              <a:ext cx="423876" cy="1072060"/>
            </a:xfrm>
            <a:custGeom>
              <a:avLst/>
              <a:gdLst/>
              <a:ahLst/>
              <a:cxnLst/>
              <a:rect l="l" t="t" r="r" b="b"/>
              <a:pathLst>
                <a:path w="3101" h="7843" extrusionOk="0">
                  <a:moveTo>
                    <a:pt x="1715" y="98"/>
                  </a:moveTo>
                  <a:cubicBezTo>
                    <a:pt x="1733" y="98"/>
                    <a:pt x="1830" y="116"/>
                    <a:pt x="1964" y="213"/>
                  </a:cubicBezTo>
                  <a:cubicBezTo>
                    <a:pt x="2121" y="310"/>
                    <a:pt x="2311" y="463"/>
                    <a:pt x="2468" y="772"/>
                  </a:cubicBezTo>
                  <a:cubicBezTo>
                    <a:pt x="2773" y="1387"/>
                    <a:pt x="2985" y="2717"/>
                    <a:pt x="2930" y="3466"/>
                  </a:cubicBezTo>
                  <a:cubicBezTo>
                    <a:pt x="2907" y="3850"/>
                    <a:pt x="2907" y="4450"/>
                    <a:pt x="2888" y="5028"/>
                  </a:cubicBezTo>
                  <a:cubicBezTo>
                    <a:pt x="2888" y="5605"/>
                    <a:pt x="2888" y="6141"/>
                    <a:pt x="2851" y="6414"/>
                  </a:cubicBezTo>
                  <a:cubicBezTo>
                    <a:pt x="2814" y="6682"/>
                    <a:pt x="2791" y="6931"/>
                    <a:pt x="2754" y="7144"/>
                  </a:cubicBezTo>
                  <a:cubicBezTo>
                    <a:pt x="2699" y="7338"/>
                    <a:pt x="2620" y="7491"/>
                    <a:pt x="2486" y="7527"/>
                  </a:cubicBezTo>
                  <a:cubicBezTo>
                    <a:pt x="2352" y="7588"/>
                    <a:pt x="2006" y="7661"/>
                    <a:pt x="1659" y="7703"/>
                  </a:cubicBezTo>
                  <a:cubicBezTo>
                    <a:pt x="1503" y="7720"/>
                    <a:pt x="1343" y="7729"/>
                    <a:pt x="1198" y="7729"/>
                  </a:cubicBezTo>
                  <a:cubicBezTo>
                    <a:pt x="1021" y="7729"/>
                    <a:pt x="866" y="7715"/>
                    <a:pt x="772" y="7685"/>
                  </a:cubicBezTo>
                  <a:cubicBezTo>
                    <a:pt x="596" y="7606"/>
                    <a:pt x="407" y="7357"/>
                    <a:pt x="292" y="7010"/>
                  </a:cubicBezTo>
                  <a:cubicBezTo>
                    <a:pt x="176" y="6682"/>
                    <a:pt x="116" y="6257"/>
                    <a:pt x="176" y="5892"/>
                  </a:cubicBezTo>
                  <a:cubicBezTo>
                    <a:pt x="273" y="5508"/>
                    <a:pt x="365" y="4487"/>
                    <a:pt x="444" y="3484"/>
                  </a:cubicBezTo>
                  <a:cubicBezTo>
                    <a:pt x="504" y="2985"/>
                    <a:pt x="541" y="2486"/>
                    <a:pt x="578" y="2080"/>
                  </a:cubicBezTo>
                  <a:cubicBezTo>
                    <a:pt x="620" y="1678"/>
                    <a:pt x="657" y="1368"/>
                    <a:pt x="675" y="1253"/>
                  </a:cubicBezTo>
                  <a:cubicBezTo>
                    <a:pt x="791" y="731"/>
                    <a:pt x="1040" y="292"/>
                    <a:pt x="1715" y="98"/>
                  </a:cubicBezTo>
                  <a:close/>
                  <a:moveTo>
                    <a:pt x="1715" y="1"/>
                  </a:moveTo>
                  <a:cubicBezTo>
                    <a:pt x="985" y="176"/>
                    <a:pt x="675" y="675"/>
                    <a:pt x="578" y="1234"/>
                  </a:cubicBezTo>
                  <a:cubicBezTo>
                    <a:pt x="560" y="1368"/>
                    <a:pt x="523" y="1678"/>
                    <a:pt x="481" y="2080"/>
                  </a:cubicBezTo>
                  <a:cubicBezTo>
                    <a:pt x="444" y="2486"/>
                    <a:pt x="389" y="2967"/>
                    <a:pt x="347" y="3466"/>
                  </a:cubicBezTo>
                  <a:cubicBezTo>
                    <a:pt x="250" y="4469"/>
                    <a:pt x="158" y="5508"/>
                    <a:pt x="79" y="5873"/>
                  </a:cubicBezTo>
                  <a:cubicBezTo>
                    <a:pt x="0" y="6257"/>
                    <a:pt x="61" y="6700"/>
                    <a:pt x="194" y="7047"/>
                  </a:cubicBezTo>
                  <a:cubicBezTo>
                    <a:pt x="328" y="7393"/>
                    <a:pt x="523" y="7685"/>
                    <a:pt x="735" y="7777"/>
                  </a:cubicBezTo>
                  <a:cubicBezTo>
                    <a:pt x="858" y="7824"/>
                    <a:pt x="1039" y="7843"/>
                    <a:pt x="1241" y="7843"/>
                  </a:cubicBezTo>
                  <a:cubicBezTo>
                    <a:pt x="1380" y="7843"/>
                    <a:pt x="1529" y="7834"/>
                    <a:pt x="1678" y="7819"/>
                  </a:cubicBezTo>
                  <a:cubicBezTo>
                    <a:pt x="2024" y="7777"/>
                    <a:pt x="2371" y="7703"/>
                    <a:pt x="2523" y="7625"/>
                  </a:cubicBezTo>
                  <a:cubicBezTo>
                    <a:pt x="2699" y="7569"/>
                    <a:pt x="2791" y="7375"/>
                    <a:pt x="2851" y="7162"/>
                  </a:cubicBezTo>
                  <a:cubicBezTo>
                    <a:pt x="2907" y="6950"/>
                    <a:pt x="2930" y="6682"/>
                    <a:pt x="2948" y="6414"/>
                  </a:cubicBezTo>
                  <a:cubicBezTo>
                    <a:pt x="2985" y="6141"/>
                    <a:pt x="2985" y="5605"/>
                    <a:pt x="3004" y="5028"/>
                  </a:cubicBezTo>
                  <a:cubicBezTo>
                    <a:pt x="3004" y="4450"/>
                    <a:pt x="3004" y="3850"/>
                    <a:pt x="3045" y="3466"/>
                  </a:cubicBezTo>
                  <a:cubicBezTo>
                    <a:pt x="3101" y="2694"/>
                    <a:pt x="2888" y="1387"/>
                    <a:pt x="2560" y="731"/>
                  </a:cubicBezTo>
                  <a:cubicBezTo>
                    <a:pt x="2389" y="407"/>
                    <a:pt x="2177" y="232"/>
                    <a:pt x="2024" y="116"/>
                  </a:cubicBezTo>
                  <a:cubicBezTo>
                    <a:pt x="1849" y="19"/>
                    <a:pt x="1733" y="1"/>
                    <a:pt x="173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8"/>
            <p:cNvSpPr/>
            <p:nvPr/>
          </p:nvSpPr>
          <p:spPr>
            <a:xfrm>
              <a:off x="5641976" y="2668595"/>
              <a:ext cx="641760" cy="743594"/>
            </a:xfrm>
            <a:custGeom>
              <a:avLst/>
              <a:gdLst/>
              <a:ahLst/>
              <a:cxnLst/>
              <a:rect l="l" t="t" r="r" b="b"/>
              <a:pathLst>
                <a:path w="4695" h="5440" extrusionOk="0">
                  <a:moveTo>
                    <a:pt x="2944" y="0"/>
                  </a:moveTo>
                  <a:lnTo>
                    <a:pt x="0" y="1058"/>
                  </a:lnTo>
                  <a:cubicBezTo>
                    <a:pt x="0" y="1058"/>
                    <a:pt x="213" y="1964"/>
                    <a:pt x="213" y="2657"/>
                  </a:cubicBezTo>
                  <a:cubicBezTo>
                    <a:pt x="213" y="3368"/>
                    <a:pt x="384" y="3909"/>
                    <a:pt x="846" y="4256"/>
                  </a:cubicBezTo>
                  <a:cubicBezTo>
                    <a:pt x="1289" y="4584"/>
                    <a:pt x="1405" y="4967"/>
                    <a:pt x="1830" y="5198"/>
                  </a:cubicBezTo>
                  <a:cubicBezTo>
                    <a:pt x="2090" y="5341"/>
                    <a:pt x="2389" y="5440"/>
                    <a:pt x="2688" y="5440"/>
                  </a:cubicBezTo>
                  <a:cubicBezTo>
                    <a:pt x="2873" y="5440"/>
                    <a:pt x="3058" y="5402"/>
                    <a:pt x="3235" y="5314"/>
                  </a:cubicBezTo>
                  <a:cubicBezTo>
                    <a:pt x="3678" y="5064"/>
                    <a:pt x="4080" y="5004"/>
                    <a:pt x="4274" y="4658"/>
                  </a:cubicBezTo>
                  <a:cubicBezTo>
                    <a:pt x="4487" y="4311"/>
                    <a:pt x="4621" y="3544"/>
                    <a:pt x="4621" y="3544"/>
                  </a:cubicBezTo>
                  <a:cubicBezTo>
                    <a:pt x="4695" y="2541"/>
                    <a:pt x="4445" y="1904"/>
                    <a:pt x="4177" y="1617"/>
                  </a:cubicBezTo>
                  <a:cubicBezTo>
                    <a:pt x="3909" y="1326"/>
                    <a:pt x="3447" y="1058"/>
                    <a:pt x="3332" y="712"/>
                  </a:cubicBezTo>
                  <a:cubicBezTo>
                    <a:pt x="3216" y="384"/>
                    <a:pt x="2944" y="0"/>
                    <a:pt x="29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8"/>
            <p:cNvSpPr/>
            <p:nvPr/>
          </p:nvSpPr>
          <p:spPr>
            <a:xfrm>
              <a:off x="5633775" y="2660257"/>
              <a:ext cx="658162" cy="758766"/>
            </a:xfrm>
            <a:custGeom>
              <a:avLst/>
              <a:gdLst/>
              <a:ahLst/>
              <a:cxnLst/>
              <a:rect l="l" t="t" r="r" b="b"/>
              <a:pathLst>
                <a:path w="4815" h="5551" extrusionOk="0">
                  <a:moveTo>
                    <a:pt x="2985" y="116"/>
                  </a:moveTo>
                  <a:cubicBezTo>
                    <a:pt x="3004" y="158"/>
                    <a:pt x="3235" y="505"/>
                    <a:pt x="3350" y="791"/>
                  </a:cubicBezTo>
                  <a:cubicBezTo>
                    <a:pt x="3410" y="985"/>
                    <a:pt x="3563" y="1138"/>
                    <a:pt x="3715" y="1272"/>
                  </a:cubicBezTo>
                  <a:cubicBezTo>
                    <a:pt x="3891" y="1429"/>
                    <a:pt x="4062" y="1563"/>
                    <a:pt x="4200" y="1715"/>
                  </a:cubicBezTo>
                  <a:cubicBezTo>
                    <a:pt x="4450" y="1988"/>
                    <a:pt x="4699" y="2602"/>
                    <a:pt x="4639" y="3605"/>
                  </a:cubicBezTo>
                  <a:cubicBezTo>
                    <a:pt x="4621" y="3605"/>
                    <a:pt x="4602" y="3776"/>
                    <a:pt x="4524" y="4007"/>
                  </a:cubicBezTo>
                  <a:cubicBezTo>
                    <a:pt x="4468" y="4238"/>
                    <a:pt x="4390" y="4529"/>
                    <a:pt x="4293" y="4700"/>
                  </a:cubicBezTo>
                  <a:cubicBezTo>
                    <a:pt x="4200" y="4853"/>
                    <a:pt x="4062" y="4950"/>
                    <a:pt x="3891" y="5047"/>
                  </a:cubicBezTo>
                  <a:cubicBezTo>
                    <a:pt x="3715" y="5125"/>
                    <a:pt x="3507" y="5199"/>
                    <a:pt x="3253" y="5315"/>
                  </a:cubicBezTo>
                  <a:cubicBezTo>
                    <a:pt x="3083" y="5408"/>
                    <a:pt x="2900" y="5448"/>
                    <a:pt x="2715" y="5448"/>
                  </a:cubicBezTo>
                  <a:cubicBezTo>
                    <a:pt x="2443" y="5448"/>
                    <a:pt x="2167" y="5360"/>
                    <a:pt x="1927" y="5222"/>
                  </a:cubicBezTo>
                  <a:cubicBezTo>
                    <a:pt x="1714" y="5107"/>
                    <a:pt x="1580" y="4950"/>
                    <a:pt x="1446" y="4779"/>
                  </a:cubicBezTo>
                  <a:cubicBezTo>
                    <a:pt x="1312" y="4621"/>
                    <a:pt x="1174" y="4432"/>
                    <a:pt x="943" y="4256"/>
                  </a:cubicBezTo>
                  <a:cubicBezTo>
                    <a:pt x="504" y="3952"/>
                    <a:pt x="328" y="3411"/>
                    <a:pt x="328" y="2718"/>
                  </a:cubicBezTo>
                  <a:cubicBezTo>
                    <a:pt x="328" y="2025"/>
                    <a:pt x="134" y="1198"/>
                    <a:pt x="116" y="1156"/>
                  </a:cubicBezTo>
                  <a:lnTo>
                    <a:pt x="2985" y="116"/>
                  </a:lnTo>
                  <a:close/>
                  <a:moveTo>
                    <a:pt x="3022" y="1"/>
                  </a:moveTo>
                  <a:lnTo>
                    <a:pt x="0" y="1082"/>
                  </a:lnTo>
                  <a:lnTo>
                    <a:pt x="19" y="1119"/>
                  </a:lnTo>
                  <a:cubicBezTo>
                    <a:pt x="19" y="1119"/>
                    <a:pt x="213" y="2025"/>
                    <a:pt x="213" y="2718"/>
                  </a:cubicBezTo>
                  <a:cubicBezTo>
                    <a:pt x="213" y="3429"/>
                    <a:pt x="407" y="4007"/>
                    <a:pt x="869" y="4354"/>
                  </a:cubicBezTo>
                  <a:cubicBezTo>
                    <a:pt x="1100" y="4506"/>
                    <a:pt x="1234" y="4682"/>
                    <a:pt x="1368" y="4853"/>
                  </a:cubicBezTo>
                  <a:cubicBezTo>
                    <a:pt x="1502" y="5028"/>
                    <a:pt x="1636" y="5181"/>
                    <a:pt x="1867" y="5296"/>
                  </a:cubicBezTo>
                  <a:cubicBezTo>
                    <a:pt x="2138" y="5448"/>
                    <a:pt x="2437" y="5551"/>
                    <a:pt x="2739" y="5551"/>
                  </a:cubicBezTo>
                  <a:cubicBezTo>
                    <a:pt x="2932" y="5551"/>
                    <a:pt x="3126" y="5509"/>
                    <a:pt x="3313" y="5412"/>
                  </a:cubicBezTo>
                  <a:cubicBezTo>
                    <a:pt x="3544" y="5296"/>
                    <a:pt x="3757" y="5222"/>
                    <a:pt x="3928" y="5125"/>
                  </a:cubicBezTo>
                  <a:cubicBezTo>
                    <a:pt x="4122" y="5047"/>
                    <a:pt x="4274" y="4931"/>
                    <a:pt x="4371" y="4737"/>
                  </a:cubicBezTo>
                  <a:cubicBezTo>
                    <a:pt x="4487" y="4566"/>
                    <a:pt x="4565" y="4275"/>
                    <a:pt x="4639" y="4044"/>
                  </a:cubicBezTo>
                  <a:cubicBezTo>
                    <a:pt x="4699" y="3813"/>
                    <a:pt x="4736" y="3623"/>
                    <a:pt x="4736" y="3623"/>
                  </a:cubicBezTo>
                  <a:lnTo>
                    <a:pt x="4736" y="3605"/>
                  </a:lnTo>
                  <a:cubicBezTo>
                    <a:pt x="4815" y="2584"/>
                    <a:pt x="4565" y="1946"/>
                    <a:pt x="4274" y="1641"/>
                  </a:cubicBezTo>
                  <a:cubicBezTo>
                    <a:pt x="4140" y="1484"/>
                    <a:pt x="3946" y="1350"/>
                    <a:pt x="3794" y="1198"/>
                  </a:cubicBezTo>
                  <a:cubicBezTo>
                    <a:pt x="3641" y="1064"/>
                    <a:pt x="3507" y="907"/>
                    <a:pt x="3447" y="773"/>
                  </a:cubicBezTo>
                  <a:cubicBezTo>
                    <a:pt x="3332" y="426"/>
                    <a:pt x="3064" y="24"/>
                    <a:pt x="3064" y="24"/>
                  </a:cubicBezTo>
                  <a:lnTo>
                    <a:pt x="3022"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8"/>
            <p:cNvSpPr/>
            <p:nvPr/>
          </p:nvSpPr>
          <p:spPr>
            <a:xfrm>
              <a:off x="5562969" y="2497048"/>
              <a:ext cx="521199" cy="381912"/>
            </a:xfrm>
            <a:custGeom>
              <a:avLst/>
              <a:gdLst/>
              <a:ahLst/>
              <a:cxnLst/>
              <a:rect l="l" t="t" r="r" b="b"/>
              <a:pathLst>
                <a:path w="3813" h="2794" extrusionOk="0">
                  <a:moveTo>
                    <a:pt x="3031" y="1"/>
                  </a:moveTo>
                  <a:cubicBezTo>
                    <a:pt x="3022" y="1"/>
                    <a:pt x="3013" y="1"/>
                    <a:pt x="3004" y="3"/>
                  </a:cubicBezTo>
                  <a:lnTo>
                    <a:pt x="2962" y="155"/>
                  </a:lnTo>
                  <a:cubicBezTo>
                    <a:pt x="2962" y="155"/>
                    <a:pt x="2847" y="368"/>
                    <a:pt x="1673" y="927"/>
                  </a:cubicBezTo>
                  <a:cubicBezTo>
                    <a:pt x="1065" y="1227"/>
                    <a:pt x="714" y="1299"/>
                    <a:pt x="518" y="1299"/>
                  </a:cubicBezTo>
                  <a:cubicBezTo>
                    <a:pt x="336" y="1299"/>
                    <a:pt x="287" y="1237"/>
                    <a:pt x="287" y="1237"/>
                  </a:cubicBezTo>
                  <a:lnTo>
                    <a:pt x="213" y="1061"/>
                  </a:lnTo>
                  <a:cubicBezTo>
                    <a:pt x="213" y="1061"/>
                    <a:pt x="116" y="1061"/>
                    <a:pt x="56" y="1195"/>
                  </a:cubicBezTo>
                  <a:cubicBezTo>
                    <a:pt x="1" y="1334"/>
                    <a:pt x="38" y="1449"/>
                    <a:pt x="172" y="1888"/>
                  </a:cubicBezTo>
                  <a:cubicBezTo>
                    <a:pt x="329" y="2332"/>
                    <a:pt x="463" y="2641"/>
                    <a:pt x="597" y="2738"/>
                  </a:cubicBezTo>
                  <a:cubicBezTo>
                    <a:pt x="649" y="2767"/>
                    <a:pt x="731" y="2794"/>
                    <a:pt x="879" y="2794"/>
                  </a:cubicBezTo>
                  <a:cubicBezTo>
                    <a:pt x="1109" y="2794"/>
                    <a:pt x="1497" y="2729"/>
                    <a:pt x="2177" y="2507"/>
                  </a:cubicBezTo>
                  <a:cubicBezTo>
                    <a:pt x="3291" y="2142"/>
                    <a:pt x="3813" y="1699"/>
                    <a:pt x="3813" y="1565"/>
                  </a:cubicBezTo>
                  <a:cubicBezTo>
                    <a:pt x="3813" y="1407"/>
                    <a:pt x="3656" y="987"/>
                    <a:pt x="3522" y="714"/>
                  </a:cubicBezTo>
                  <a:cubicBezTo>
                    <a:pt x="3392" y="456"/>
                    <a:pt x="3263" y="1"/>
                    <a:pt x="30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8"/>
            <p:cNvSpPr/>
            <p:nvPr/>
          </p:nvSpPr>
          <p:spPr>
            <a:xfrm>
              <a:off x="5560509" y="2489804"/>
              <a:ext cx="531314" cy="396811"/>
            </a:xfrm>
            <a:custGeom>
              <a:avLst/>
              <a:gdLst/>
              <a:ahLst/>
              <a:cxnLst/>
              <a:rect l="l" t="t" r="r" b="b"/>
              <a:pathLst>
                <a:path w="3887" h="2903" extrusionOk="0">
                  <a:moveTo>
                    <a:pt x="3059" y="116"/>
                  </a:moveTo>
                  <a:cubicBezTo>
                    <a:pt x="3096" y="116"/>
                    <a:pt x="3119" y="134"/>
                    <a:pt x="3156" y="153"/>
                  </a:cubicBezTo>
                  <a:cubicBezTo>
                    <a:pt x="3193" y="190"/>
                    <a:pt x="3235" y="250"/>
                    <a:pt x="3272" y="324"/>
                  </a:cubicBezTo>
                  <a:cubicBezTo>
                    <a:pt x="3369" y="462"/>
                    <a:pt x="3424" y="652"/>
                    <a:pt x="3503" y="786"/>
                  </a:cubicBezTo>
                  <a:cubicBezTo>
                    <a:pt x="3558" y="924"/>
                    <a:pt x="3637" y="1095"/>
                    <a:pt x="3674" y="1248"/>
                  </a:cubicBezTo>
                  <a:cubicBezTo>
                    <a:pt x="3734" y="1405"/>
                    <a:pt x="3771" y="1558"/>
                    <a:pt x="3771" y="1618"/>
                  </a:cubicBezTo>
                  <a:cubicBezTo>
                    <a:pt x="3771" y="1618"/>
                    <a:pt x="3752" y="1673"/>
                    <a:pt x="3697" y="1733"/>
                  </a:cubicBezTo>
                  <a:cubicBezTo>
                    <a:pt x="3637" y="1789"/>
                    <a:pt x="3540" y="1867"/>
                    <a:pt x="3406" y="1964"/>
                  </a:cubicBezTo>
                  <a:cubicBezTo>
                    <a:pt x="3138" y="2117"/>
                    <a:pt x="2731" y="2329"/>
                    <a:pt x="2172" y="2500"/>
                  </a:cubicBezTo>
                  <a:cubicBezTo>
                    <a:pt x="1636" y="2694"/>
                    <a:pt x="1271" y="2773"/>
                    <a:pt x="1040" y="2791"/>
                  </a:cubicBezTo>
                  <a:cubicBezTo>
                    <a:pt x="998" y="2795"/>
                    <a:pt x="960" y="2796"/>
                    <a:pt x="927" y="2796"/>
                  </a:cubicBezTo>
                  <a:cubicBezTo>
                    <a:pt x="775" y="2796"/>
                    <a:pt x="701" y="2765"/>
                    <a:pt x="652" y="2731"/>
                  </a:cubicBezTo>
                  <a:cubicBezTo>
                    <a:pt x="596" y="2713"/>
                    <a:pt x="518" y="2616"/>
                    <a:pt x="462" y="2482"/>
                  </a:cubicBezTo>
                  <a:cubicBezTo>
                    <a:pt x="384" y="2329"/>
                    <a:pt x="324" y="2154"/>
                    <a:pt x="250" y="1941"/>
                  </a:cubicBezTo>
                  <a:cubicBezTo>
                    <a:pt x="171" y="1710"/>
                    <a:pt x="134" y="1576"/>
                    <a:pt x="116" y="1479"/>
                  </a:cubicBezTo>
                  <a:cubicBezTo>
                    <a:pt x="93" y="1363"/>
                    <a:pt x="93" y="1326"/>
                    <a:pt x="134" y="1271"/>
                  </a:cubicBezTo>
                  <a:cubicBezTo>
                    <a:pt x="153" y="1211"/>
                    <a:pt x="171" y="1192"/>
                    <a:pt x="190" y="1174"/>
                  </a:cubicBezTo>
                  <a:lnTo>
                    <a:pt x="268" y="1308"/>
                  </a:lnTo>
                  <a:lnTo>
                    <a:pt x="268" y="1326"/>
                  </a:lnTo>
                  <a:cubicBezTo>
                    <a:pt x="268" y="1326"/>
                    <a:pt x="287" y="1326"/>
                    <a:pt x="287" y="1345"/>
                  </a:cubicBezTo>
                  <a:cubicBezTo>
                    <a:pt x="305" y="1345"/>
                    <a:pt x="324" y="1363"/>
                    <a:pt x="347" y="1363"/>
                  </a:cubicBezTo>
                  <a:cubicBezTo>
                    <a:pt x="384" y="1387"/>
                    <a:pt x="462" y="1405"/>
                    <a:pt x="555" y="1405"/>
                  </a:cubicBezTo>
                  <a:cubicBezTo>
                    <a:pt x="767" y="1405"/>
                    <a:pt x="1114" y="1326"/>
                    <a:pt x="1710" y="1040"/>
                  </a:cubicBezTo>
                  <a:cubicBezTo>
                    <a:pt x="2287" y="749"/>
                    <a:pt x="2615" y="555"/>
                    <a:pt x="2810" y="421"/>
                  </a:cubicBezTo>
                  <a:cubicBezTo>
                    <a:pt x="2888" y="365"/>
                    <a:pt x="2944" y="324"/>
                    <a:pt x="2980" y="287"/>
                  </a:cubicBezTo>
                  <a:cubicBezTo>
                    <a:pt x="3004" y="250"/>
                    <a:pt x="3022" y="231"/>
                    <a:pt x="3022" y="231"/>
                  </a:cubicBezTo>
                  <a:lnTo>
                    <a:pt x="3059" y="116"/>
                  </a:lnTo>
                  <a:close/>
                  <a:moveTo>
                    <a:pt x="3022" y="0"/>
                  </a:moveTo>
                  <a:lnTo>
                    <a:pt x="2980" y="19"/>
                  </a:lnTo>
                  <a:lnTo>
                    <a:pt x="2962" y="37"/>
                  </a:lnTo>
                  <a:lnTo>
                    <a:pt x="2925" y="190"/>
                  </a:lnTo>
                  <a:lnTo>
                    <a:pt x="2907" y="208"/>
                  </a:lnTo>
                  <a:cubicBezTo>
                    <a:pt x="2888" y="250"/>
                    <a:pt x="2828" y="287"/>
                    <a:pt x="2749" y="347"/>
                  </a:cubicBezTo>
                  <a:cubicBezTo>
                    <a:pt x="2578" y="462"/>
                    <a:pt x="2250" y="652"/>
                    <a:pt x="1673" y="943"/>
                  </a:cubicBezTo>
                  <a:cubicBezTo>
                    <a:pt x="1077" y="1211"/>
                    <a:pt x="749" y="1290"/>
                    <a:pt x="555" y="1290"/>
                  </a:cubicBezTo>
                  <a:cubicBezTo>
                    <a:pt x="528" y="1295"/>
                    <a:pt x="505" y="1297"/>
                    <a:pt x="485" y="1297"/>
                  </a:cubicBezTo>
                  <a:cubicBezTo>
                    <a:pt x="438" y="1297"/>
                    <a:pt x="410" y="1284"/>
                    <a:pt x="384" y="1271"/>
                  </a:cubicBezTo>
                  <a:cubicBezTo>
                    <a:pt x="365" y="1271"/>
                    <a:pt x="365" y="1271"/>
                    <a:pt x="365" y="1248"/>
                  </a:cubicBezTo>
                  <a:lnTo>
                    <a:pt x="250" y="1058"/>
                  </a:lnTo>
                  <a:lnTo>
                    <a:pt x="231" y="1058"/>
                  </a:lnTo>
                  <a:cubicBezTo>
                    <a:pt x="231" y="1058"/>
                    <a:pt x="190" y="1058"/>
                    <a:pt x="153" y="1077"/>
                  </a:cubicBezTo>
                  <a:cubicBezTo>
                    <a:pt x="116" y="1114"/>
                    <a:pt x="56" y="1156"/>
                    <a:pt x="37" y="1229"/>
                  </a:cubicBezTo>
                  <a:cubicBezTo>
                    <a:pt x="0" y="1308"/>
                    <a:pt x="0" y="1387"/>
                    <a:pt x="19" y="1502"/>
                  </a:cubicBezTo>
                  <a:cubicBezTo>
                    <a:pt x="37" y="1594"/>
                    <a:pt x="74" y="1752"/>
                    <a:pt x="153" y="1964"/>
                  </a:cubicBezTo>
                  <a:cubicBezTo>
                    <a:pt x="208" y="2195"/>
                    <a:pt x="287" y="2366"/>
                    <a:pt x="365" y="2519"/>
                  </a:cubicBezTo>
                  <a:cubicBezTo>
                    <a:pt x="439" y="2676"/>
                    <a:pt x="499" y="2773"/>
                    <a:pt x="596" y="2828"/>
                  </a:cubicBezTo>
                  <a:cubicBezTo>
                    <a:pt x="650" y="2872"/>
                    <a:pt x="737" y="2903"/>
                    <a:pt x="869" y="2903"/>
                  </a:cubicBezTo>
                  <a:cubicBezTo>
                    <a:pt x="919" y="2903"/>
                    <a:pt x="976" y="2898"/>
                    <a:pt x="1040" y="2888"/>
                  </a:cubicBezTo>
                  <a:cubicBezTo>
                    <a:pt x="1289" y="2865"/>
                    <a:pt x="1654" y="2791"/>
                    <a:pt x="2213" y="2616"/>
                  </a:cubicBezTo>
                  <a:cubicBezTo>
                    <a:pt x="2773" y="2426"/>
                    <a:pt x="3193" y="2214"/>
                    <a:pt x="3466" y="2038"/>
                  </a:cubicBezTo>
                  <a:cubicBezTo>
                    <a:pt x="3600" y="1964"/>
                    <a:pt x="3697" y="1867"/>
                    <a:pt x="3771" y="1807"/>
                  </a:cubicBezTo>
                  <a:cubicBezTo>
                    <a:pt x="3849" y="1733"/>
                    <a:pt x="3886" y="1673"/>
                    <a:pt x="3886" y="1618"/>
                  </a:cubicBezTo>
                  <a:cubicBezTo>
                    <a:pt x="3886" y="1521"/>
                    <a:pt x="3831" y="1387"/>
                    <a:pt x="3789" y="1211"/>
                  </a:cubicBezTo>
                  <a:cubicBezTo>
                    <a:pt x="3734" y="1058"/>
                    <a:pt x="3655" y="883"/>
                    <a:pt x="3600" y="749"/>
                  </a:cubicBezTo>
                  <a:cubicBezTo>
                    <a:pt x="3521" y="615"/>
                    <a:pt x="3466" y="421"/>
                    <a:pt x="3369" y="268"/>
                  </a:cubicBezTo>
                  <a:cubicBezTo>
                    <a:pt x="3327" y="190"/>
                    <a:pt x="3272" y="116"/>
                    <a:pt x="3212" y="74"/>
                  </a:cubicBezTo>
                  <a:cubicBezTo>
                    <a:pt x="3156" y="19"/>
                    <a:pt x="3096" y="0"/>
                    <a:pt x="302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8"/>
            <p:cNvSpPr/>
            <p:nvPr/>
          </p:nvSpPr>
          <p:spPr>
            <a:xfrm>
              <a:off x="5131028" y="2001818"/>
              <a:ext cx="373984" cy="354164"/>
            </a:xfrm>
            <a:custGeom>
              <a:avLst/>
              <a:gdLst/>
              <a:ahLst/>
              <a:cxnLst/>
              <a:rect l="l" t="t" r="r" b="b"/>
              <a:pathLst>
                <a:path w="2736" h="2591" extrusionOk="0">
                  <a:moveTo>
                    <a:pt x="619" y="0"/>
                  </a:moveTo>
                  <a:cubicBezTo>
                    <a:pt x="363" y="0"/>
                    <a:pt x="146" y="227"/>
                    <a:pt x="79" y="507"/>
                  </a:cubicBezTo>
                  <a:cubicBezTo>
                    <a:pt x="0" y="890"/>
                    <a:pt x="444" y="1450"/>
                    <a:pt x="1003" y="1972"/>
                  </a:cubicBezTo>
                  <a:cubicBezTo>
                    <a:pt x="1433" y="2383"/>
                    <a:pt x="1740" y="2590"/>
                    <a:pt x="1955" y="2590"/>
                  </a:cubicBezTo>
                  <a:cubicBezTo>
                    <a:pt x="2010" y="2590"/>
                    <a:pt x="2059" y="2577"/>
                    <a:pt x="2103" y="2549"/>
                  </a:cubicBezTo>
                  <a:cubicBezTo>
                    <a:pt x="2292" y="2434"/>
                    <a:pt x="2736" y="1875"/>
                    <a:pt x="2736" y="1875"/>
                  </a:cubicBezTo>
                  <a:cubicBezTo>
                    <a:pt x="2736" y="1875"/>
                    <a:pt x="2177" y="1584"/>
                    <a:pt x="1830" y="1316"/>
                  </a:cubicBezTo>
                  <a:cubicBezTo>
                    <a:pt x="1502" y="1048"/>
                    <a:pt x="1331" y="451"/>
                    <a:pt x="966" y="142"/>
                  </a:cubicBezTo>
                  <a:cubicBezTo>
                    <a:pt x="849" y="43"/>
                    <a:pt x="730" y="0"/>
                    <a:pt x="619" y="0"/>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8"/>
            <p:cNvSpPr/>
            <p:nvPr/>
          </p:nvSpPr>
          <p:spPr>
            <a:xfrm>
              <a:off x="5128430" y="1994573"/>
              <a:ext cx="387379" cy="345006"/>
            </a:xfrm>
            <a:custGeom>
              <a:avLst/>
              <a:gdLst/>
              <a:ahLst/>
              <a:cxnLst/>
              <a:rect l="l" t="t" r="r" b="b"/>
              <a:pathLst>
                <a:path w="2834" h="2524" extrusionOk="0">
                  <a:moveTo>
                    <a:pt x="638" y="1"/>
                  </a:moveTo>
                  <a:cubicBezTo>
                    <a:pt x="560" y="1"/>
                    <a:pt x="481" y="19"/>
                    <a:pt x="407" y="61"/>
                  </a:cubicBezTo>
                  <a:cubicBezTo>
                    <a:pt x="232" y="158"/>
                    <a:pt x="98" y="329"/>
                    <a:pt x="61" y="541"/>
                  </a:cubicBezTo>
                  <a:cubicBezTo>
                    <a:pt x="1" y="772"/>
                    <a:pt x="98" y="1022"/>
                    <a:pt x="273" y="1272"/>
                  </a:cubicBezTo>
                  <a:cubicBezTo>
                    <a:pt x="444" y="1544"/>
                    <a:pt x="694" y="1812"/>
                    <a:pt x="985" y="2062"/>
                  </a:cubicBezTo>
                  <a:cubicBezTo>
                    <a:pt x="1197" y="2256"/>
                    <a:pt x="1368" y="2408"/>
                    <a:pt x="1521" y="2524"/>
                  </a:cubicBezTo>
                  <a:cubicBezTo>
                    <a:pt x="1544" y="2487"/>
                    <a:pt x="1581" y="2468"/>
                    <a:pt x="1599" y="2427"/>
                  </a:cubicBezTo>
                  <a:cubicBezTo>
                    <a:pt x="1447" y="2330"/>
                    <a:pt x="1271" y="2177"/>
                    <a:pt x="1040" y="1983"/>
                  </a:cubicBezTo>
                  <a:cubicBezTo>
                    <a:pt x="772" y="1734"/>
                    <a:pt x="523" y="1466"/>
                    <a:pt x="366" y="1216"/>
                  </a:cubicBezTo>
                  <a:cubicBezTo>
                    <a:pt x="195" y="967"/>
                    <a:pt x="116" y="736"/>
                    <a:pt x="158" y="560"/>
                  </a:cubicBezTo>
                  <a:cubicBezTo>
                    <a:pt x="195" y="389"/>
                    <a:pt x="310" y="232"/>
                    <a:pt x="444" y="158"/>
                  </a:cubicBezTo>
                  <a:cubicBezTo>
                    <a:pt x="523" y="116"/>
                    <a:pt x="597" y="98"/>
                    <a:pt x="694" y="98"/>
                  </a:cubicBezTo>
                  <a:cubicBezTo>
                    <a:pt x="772" y="116"/>
                    <a:pt x="851" y="158"/>
                    <a:pt x="943" y="232"/>
                  </a:cubicBezTo>
                  <a:cubicBezTo>
                    <a:pt x="1119" y="389"/>
                    <a:pt x="1253" y="597"/>
                    <a:pt x="1387" y="828"/>
                  </a:cubicBezTo>
                  <a:cubicBezTo>
                    <a:pt x="1521" y="1040"/>
                    <a:pt x="1636" y="1253"/>
                    <a:pt x="1830" y="1406"/>
                  </a:cubicBezTo>
                  <a:cubicBezTo>
                    <a:pt x="2006" y="1563"/>
                    <a:pt x="2237" y="1697"/>
                    <a:pt x="2408" y="1794"/>
                  </a:cubicBezTo>
                  <a:cubicBezTo>
                    <a:pt x="2505" y="1812"/>
                    <a:pt x="2621" y="1868"/>
                    <a:pt x="2815" y="1909"/>
                  </a:cubicBezTo>
                  <a:lnTo>
                    <a:pt x="2833" y="1909"/>
                  </a:lnTo>
                  <a:lnTo>
                    <a:pt x="2773" y="1868"/>
                  </a:lnTo>
                  <a:cubicBezTo>
                    <a:pt x="2773" y="1868"/>
                    <a:pt x="2214" y="1600"/>
                    <a:pt x="1891" y="1332"/>
                  </a:cubicBezTo>
                  <a:cubicBezTo>
                    <a:pt x="1733" y="1198"/>
                    <a:pt x="1599" y="985"/>
                    <a:pt x="1484" y="772"/>
                  </a:cubicBezTo>
                  <a:cubicBezTo>
                    <a:pt x="1350" y="541"/>
                    <a:pt x="1216" y="310"/>
                    <a:pt x="1003" y="158"/>
                  </a:cubicBezTo>
                  <a:cubicBezTo>
                    <a:pt x="906" y="61"/>
                    <a:pt x="809" y="19"/>
                    <a:pt x="69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8"/>
            <p:cNvSpPr/>
            <p:nvPr/>
          </p:nvSpPr>
          <p:spPr>
            <a:xfrm>
              <a:off x="5223157" y="2246494"/>
              <a:ext cx="753025" cy="439185"/>
            </a:xfrm>
            <a:custGeom>
              <a:avLst/>
              <a:gdLst/>
              <a:ahLst/>
              <a:cxnLst/>
              <a:rect l="l" t="t" r="r" b="b"/>
              <a:pathLst>
                <a:path w="5509" h="3213" extrusionOk="0">
                  <a:moveTo>
                    <a:pt x="3835" y="0"/>
                  </a:moveTo>
                  <a:cubicBezTo>
                    <a:pt x="3460" y="0"/>
                    <a:pt x="3043" y="82"/>
                    <a:pt x="2773" y="103"/>
                  </a:cubicBezTo>
                  <a:cubicBezTo>
                    <a:pt x="2720" y="107"/>
                    <a:pt x="2668" y="109"/>
                    <a:pt x="2618" y="109"/>
                  </a:cubicBezTo>
                  <a:cubicBezTo>
                    <a:pt x="2287" y="109"/>
                    <a:pt x="2014" y="33"/>
                    <a:pt x="1839" y="33"/>
                  </a:cubicBezTo>
                  <a:cubicBezTo>
                    <a:pt x="1798" y="33"/>
                    <a:pt x="1763" y="38"/>
                    <a:pt x="1734" y="48"/>
                  </a:cubicBezTo>
                  <a:cubicBezTo>
                    <a:pt x="1544" y="103"/>
                    <a:pt x="426" y="1143"/>
                    <a:pt x="213" y="1434"/>
                  </a:cubicBezTo>
                  <a:cubicBezTo>
                    <a:pt x="1" y="1702"/>
                    <a:pt x="135" y="2127"/>
                    <a:pt x="329" y="2242"/>
                  </a:cubicBezTo>
                  <a:cubicBezTo>
                    <a:pt x="523" y="2358"/>
                    <a:pt x="1752" y="2279"/>
                    <a:pt x="2080" y="2335"/>
                  </a:cubicBezTo>
                  <a:cubicBezTo>
                    <a:pt x="2427" y="2395"/>
                    <a:pt x="2427" y="2395"/>
                    <a:pt x="2487" y="2510"/>
                  </a:cubicBezTo>
                  <a:cubicBezTo>
                    <a:pt x="2542" y="2607"/>
                    <a:pt x="2815" y="3088"/>
                    <a:pt x="2815" y="3088"/>
                  </a:cubicBezTo>
                  <a:cubicBezTo>
                    <a:pt x="2815" y="3088"/>
                    <a:pt x="2815" y="3213"/>
                    <a:pt x="3041" y="3213"/>
                  </a:cubicBezTo>
                  <a:cubicBezTo>
                    <a:pt x="3146" y="3213"/>
                    <a:pt x="3300" y="3186"/>
                    <a:pt x="3526" y="3106"/>
                  </a:cubicBezTo>
                  <a:cubicBezTo>
                    <a:pt x="4256" y="2857"/>
                    <a:pt x="4852" y="2450"/>
                    <a:pt x="5102" y="2376"/>
                  </a:cubicBezTo>
                  <a:cubicBezTo>
                    <a:pt x="5356" y="2316"/>
                    <a:pt x="5509" y="2011"/>
                    <a:pt x="5509" y="2011"/>
                  </a:cubicBezTo>
                  <a:lnTo>
                    <a:pt x="5010" y="1277"/>
                  </a:lnTo>
                  <a:cubicBezTo>
                    <a:pt x="5010" y="1277"/>
                    <a:pt x="4894" y="584"/>
                    <a:pt x="4547" y="219"/>
                  </a:cubicBezTo>
                  <a:cubicBezTo>
                    <a:pt x="4395" y="50"/>
                    <a:pt x="4128" y="0"/>
                    <a:pt x="3835" y="0"/>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8"/>
            <p:cNvSpPr/>
            <p:nvPr/>
          </p:nvSpPr>
          <p:spPr>
            <a:xfrm>
              <a:off x="5228898" y="2239660"/>
              <a:ext cx="754802" cy="453127"/>
            </a:xfrm>
            <a:custGeom>
              <a:avLst/>
              <a:gdLst/>
              <a:ahLst/>
              <a:cxnLst/>
              <a:rect l="l" t="t" r="r" b="b"/>
              <a:pathLst>
                <a:path w="5522" h="3315" extrusionOk="0">
                  <a:moveTo>
                    <a:pt x="3674" y="1"/>
                  </a:moveTo>
                  <a:cubicBezTo>
                    <a:pt x="3327" y="19"/>
                    <a:pt x="2962" y="75"/>
                    <a:pt x="2731" y="98"/>
                  </a:cubicBezTo>
                  <a:cubicBezTo>
                    <a:pt x="2670" y="103"/>
                    <a:pt x="2611" y="105"/>
                    <a:pt x="2553" y="105"/>
                  </a:cubicBezTo>
                  <a:cubicBezTo>
                    <a:pt x="2391" y="105"/>
                    <a:pt x="2243" y="87"/>
                    <a:pt x="2117" y="56"/>
                  </a:cubicBezTo>
                  <a:cubicBezTo>
                    <a:pt x="2022" y="43"/>
                    <a:pt x="1936" y="30"/>
                    <a:pt x="1860" y="30"/>
                  </a:cubicBezTo>
                  <a:cubicBezTo>
                    <a:pt x="1829" y="30"/>
                    <a:pt x="1799" y="32"/>
                    <a:pt x="1770" y="38"/>
                  </a:cubicBezTo>
                  <a:cubicBezTo>
                    <a:pt x="1867" y="56"/>
                    <a:pt x="1983" y="116"/>
                    <a:pt x="2154" y="135"/>
                  </a:cubicBezTo>
                  <a:lnTo>
                    <a:pt x="2154" y="172"/>
                  </a:lnTo>
                  <a:cubicBezTo>
                    <a:pt x="2277" y="185"/>
                    <a:pt x="2406" y="200"/>
                    <a:pt x="2553" y="200"/>
                  </a:cubicBezTo>
                  <a:cubicBezTo>
                    <a:pt x="2615" y="200"/>
                    <a:pt x="2681" y="197"/>
                    <a:pt x="2750" y="190"/>
                  </a:cubicBezTo>
                  <a:cubicBezTo>
                    <a:pt x="2981" y="172"/>
                    <a:pt x="3350" y="116"/>
                    <a:pt x="3674" y="98"/>
                  </a:cubicBezTo>
                  <a:cubicBezTo>
                    <a:pt x="4002" y="98"/>
                    <a:pt x="4311" y="135"/>
                    <a:pt x="4464" y="287"/>
                  </a:cubicBezTo>
                  <a:cubicBezTo>
                    <a:pt x="4792" y="652"/>
                    <a:pt x="4926" y="1327"/>
                    <a:pt x="4926" y="1327"/>
                  </a:cubicBezTo>
                  <a:lnTo>
                    <a:pt x="4926" y="1345"/>
                  </a:lnTo>
                  <a:lnTo>
                    <a:pt x="5406" y="2061"/>
                  </a:lnTo>
                  <a:cubicBezTo>
                    <a:pt x="5388" y="2080"/>
                    <a:pt x="5254" y="2329"/>
                    <a:pt x="5041" y="2385"/>
                  </a:cubicBezTo>
                  <a:cubicBezTo>
                    <a:pt x="4907" y="2426"/>
                    <a:pt x="4695" y="2542"/>
                    <a:pt x="4427" y="2676"/>
                  </a:cubicBezTo>
                  <a:cubicBezTo>
                    <a:pt x="4159" y="2828"/>
                    <a:pt x="3831" y="2986"/>
                    <a:pt x="3466" y="3101"/>
                  </a:cubicBezTo>
                  <a:cubicBezTo>
                    <a:pt x="3246" y="3186"/>
                    <a:pt x="3095" y="3210"/>
                    <a:pt x="2994" y="3210"/>
                  </a:cubicBezTo>
                  <a:cubicBezTo>
                    <a:pt x="2936" y="3210"/>
                    <a:pt x="2894" y="3202"/>
                    <a:pt x="2865" y="3193"/>
                  </a:cubicBezTo>
                  <a:cubicBezTo>
                    <a:pt x="2847" y="3175"/>
                    <a:pt x="2828" y="3156"/>
                    <a:pt x="2828" y="3138"/>
                  </a:cubicBezTo>
                  <a:lnTo>
                    <a:pt x="2810" y="3138"/>
                  </a:lnTo>
                  <a:lnTo>
                    <a:pt x="2810" y="3120"/>
                  </a:lnTo>
                  <a:lnTo>
                    <a:pt x="2810" y="3101"/>
                  </a:lnTo>
                  <a:cubicBezTo>
                    <a:pt x="2810" y="3101"/>
                    <a:pt x="2750" y="2986"/>
                    <a:pt x="2676" y="2847"/>
                  </a:cubicBezTo>
                  <a:cubicBezTo>
                    <a:pt x="2597" y="2713"/>
                    <a:pt x="2519" y="2579"/>
                    <a:pt x="2482" y="2523"/>
                  </a:cubicBezTo>
                  <a:cubicBezTo>
                    <a:pt x="2463" y="2482"/>
                    <a:pt x="2426" y="2426"/>
                    <a:pt x="2366" y="2408"/>
                  </a:cubicBezTo>
                  <a:cubicBezTo>
                    <a:pt x="2311" y="2366"/>
                    <a:pt x="2214" y="2366"/>
                    <a:pt x="2057" y="2329"/>
                  </a:cubicBezTo>
                  <a:cubicBezTo>
                    <a:pt x="1867" y="2311"/>
                    <a:pt x="1479" y="2311"/>
                    <a:pt x="1114" y="2311"/>
                  </a:cubicBezTo>
                  <a:cubicBezTo>
                    <a:pt x="925" y="2311"/>
                    <a:pt x="749" y="2311"/>
                    <a:pt x="596" y="2292"/>
                  </a:cubicBezTo>
                  <a:lnTo>
                    <a:pt x="536" y="2292"/>
                  </a:lnTo>
                  <a:cubicBezTo>
                    <a:pt x="524" y="2294"/>
                    <a:pt x="512" y="2294"/>
                    <a:pt x="499" y="2294"/>
                  </a:cubicBezTo>
                  <a:cubicBezTo>
                    <a:pt x="331" y="2294"/>
                    <a:pt x="119" y="2186"/>
                    <a:pt x="153" y="2061"/>
                  </a:cubicBezTo>
                  <a:lnTo>
                    <a:pt x="153" y="2038"/>
                  </a:lnTo>
                  <a:cubicBezTo>
                    <a:pt x="153" y="2001"/>
                    <a:pt x="134" y="1964"/>
                    <a:pt x="134" y="1923"/>
                  </a:cubicBezTo>
                  <a:cubicBezTo>
                    <a:pt x="93" y="1789"/>
                    <a:pt x="116" y="1636"/>
                    <a:pt x="208" y="1502"/>
                  </a:cubicBezTo>
                  <a:cubicBezTo>
                    <a:pt x="268" y="1442"/>
                    <a:pt x="402" y="1290"/>
                    <a:pt x="555" y="1137"/>
                  </a:cubicBezTo>
                  <a:cubicBezTo>
                    <a:pt x="596" y="1059"/>
                    <a:pt x="633" y="962"/>
                    <a:pt x="670" y="906"/>
                  </a:cubicBezTo>
                  <a:cubicBezTo>
                    <a:pt x="694" y="883"/>
                    <a:pt x="694" y="865"/>
                    <a:pt x="712" y="846"/>
                  </a:cubicBezTo>
                  <a:lnTo>
                    <a:pt x="712" y="846"/>
                  </a:lnTo>
                  <a:cubicBezTo>
                    <a:pt x="439" y="1096"/>
                    <a:pt x="231" y="1327"/>
                    <a:pt x="134" y="1442"/>
                  </a:cubicBezTo>
                  <a:cubicBezTo>
                    <a:pt x="19" y="1599"/>
                    <a:pt x="0" y="1789"/>
                    <a:pt x="19" y="1964"/>
                  </a:cubicBezTo>
                  <a:cubicBezTo>
                    <a:pt x="56" y="2117"/>
                    <a:pt x="153" y="2269"/>
                    <a:pt x="268" y="2329"/>
                  </a:cubicBezTo>
                  <a:cubicBezTo>
                    <a:pt x="324" y="2366"/>
                    <a:pt x="439" y="2385"/>
                    <a:pt x="596" y="2385"/>
                  </a:cubicBezTo>
                  <a:cubicBezTo>
                    <a:pt x="749" y="2408"/>
                    <a:pt x="925" y="2408"/>
                    <a:pt x="1114" y="2408"/>
                  </a:cubicBezTo>
                  <a:cubicBezTo>
                    <a:pt x="1479" y="2408"/>
                    <a:pt x="1886" y="2408"/>
                    <a:pt x="2038" y="2426"/>
                  </a:cubicBezTo>
                  <a:cubicBezTo>
                    <a:pt x="2195" y="2463"/>
                    <a:pt x="2288" y="2482"/>
                    <a:pt x="2329" y="2500"/>
                  </a:cubicBezTo>
                  <a:cubicBezTo>
                    <a:pt x="2366" y="2523"/>
                    <a:pt x="2366" y="2523"/>
                    <a:pt x="2403" y="2579"/>
                  </a:cubicBezTo>
                  <a:cubicBezTo>
                    <a:pt x="2426" y="2616"/>
                    <a:pt x="2519" y="2773"/>
                    <a:pt x="2579" y="2907"/>
                  </a:cubicBezTo>
                  <a:cubicBezTo>
                    <a:pt x="2657" y="3041"/>
                    <a:pt x="2713" y="3156"/>
                    <a:pt x="2713" y="3156"/>
                  </a:cubicBezTo>
                  <a:cubicBezTo>
                    <a:pt x="2713" y="3156"/>
                    <a:pt x="2713" y="3175"/>
                    <a:pt x="2731" y="3193"/>
                  </a:cubicBezTo>
                  <a:cubicBezTo>
                    <a:pt x="2750" y="3217"/>
                    <a:pt x="2791" y="3254"/>
                    <a:pt x="2828" y="3290"/>
                  </a:cubicBezTo>
                  <a:cubicBezTo>
                    <a:pt x="2869" y="3305"/>
                    <a:pt x="2920" y="3315"/>
                    <a:pt x="2984" y="3315"/>
                  </a:cubicBezTo>
                  <a:cubicBezTo>
                    <a:pt x="3102" y="3315"/>
                    <a:pt x="3267" y="3283"/>
                    <a:pt x="3503" y="3193"/>
                  </a:cubicBezTo>
                  <a:cubicBezTo>
                    <a:pt x="3868" y="3078"/>
                    <a:pt x="4214" y="2907"/>
                    <a:pt x="4482" y="2773"/>
                  </a:cubicBezTo>
                  <a:cubicBezTo>
                    <a:pt x="4755" y="2639"/>
                    <a:pt x="4968" y="2523"/>
                    <a:pt x="5083" y="2482"/>
                  </a:cubicBezTo>
                  <a:cubicBezTo>
                    <a:pt x="5351" y="2408"/>
                    <a:pt x="5522" y="2080"/>
                    <a:pt x="5522" y="2080"/>
                  </a:cubicBezTo>
                  <a:lnTo>
                    <a:pt x="5522" y="2061"/>
                  </a:lnTo>
                  <a:lnTo>
                    <a:pt x="5522" y="2038"/>
                  </a:lnTo>
                  <a:lnTo>
                    <a:pt x="5023" y="1308"/>
                  </a:lnTo>
                  <a:cubicBezTo>
                    <a:pt x="5023" y="1271"/>
                    <a:pt x="4907" y="615"/>
                    <a:pt x="4542" y="232"/>
                  </a:cubicBezTo>
                  <a:cubicBezTo>
                    <a:pt x="4367" y="38"/>
                    <a:pt x="4099" y="1"/>
                    <a:pt x="378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8"/>
            <p:cNvSpPr/>
            <p:nvPr/>
          </p:nvSpPr>
          <p:spPr>
            <a:xfrm>
              <a:off x="5023179" y="2011796"/>
              <a:ext cx="423739" cy="388610"/>
            </a:xfrm>
            <a:custGeom>
              <a:avLst/>
              <a:gdLst/>
              <a:ahLst/>
              <a:cxnLst/>
              <a:rect l="l" t="t" r="r" b="b"/>
              <a:pathLst>
                <a:path w="3100" h="2843" extrusionOk="0">
                  <a:moveTo>
                    <a:pt x="912" y="1"/>
                  </a:moveTo>
                  <a:cubicBezTo>
                    <a:pt x="613" y="1"/>
                    <a:pt x="1" y="662"/>
                    <a:pt x="600" y="1474"/>
                  </a:cubicBezTo>
                  <a:cubicBezTo>
                    <a:pt x="1251" y="2342"/>
                    <a:pt x="2217" y="2823"/>
                    <a:pt x="2369" y="2841"/>
                  </a:cubicBezTo>
                  <a:cubicBezTo>
                    <a:pt x="2376" y="2842"/>
                    <a:pt x="2383" y="2842"/>
                    <a:pt x="2391" y="2842"/>
                  </a:cubicBezTo>
                  <a:cubicBezTo>
                    <a:pt x="2551" y="2842"/>
                    <a:pt x="2856" y="2655"/>
                    <a:pt x="2984" y="2416"/>
                  </a:cubicBezTo>
                  <a:cubicBezTo>
                    <a:pt x="3100" y="2167"/>
                    <a:pt x="3081" y="1899"/>
                    <a:pt x="3081" y="1899"/>
                  </a:cubicBezTo>
                  <a:cubicBezTo>
                    <a:pt x="3081" y="1899"/>
                    <a:pt x="2406" y="1626"/>
                    <a:pt x="1944" y="1164"/>
                  </a:cubicBezTo>
                  <a:cubicBezTo>
                    <a:pt x="1482" y="702"/>
                    <a:pt x="1251" y="106"/>
                    <a:pt x="965" y="9"/>
                  </a:cubicBezTo>
                  <a:cubicBezTo>
                    <a:pt x="949" y="3"/>
                    <a:pt x="931" y="1"/>
                    <a:pt x="912" y="1"/>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8"/>
            <p:cNvSpPr/>
            <p:nvPr/>
          </p:nvSpPr>
          <p:spPr>
            <a:xfrm>
              <a:off x="5055164" y="2002775"/>
              <a:ext cx="368380" cy="389293"/>
            </a:xfrm>
            <a:custGeom>
              <a:avLst/>
              <a:gdLst/>
              <a:ahLst/>
              <a:cxnLst/>
              <a:rect l="l" t="t" r="r" b="b"/>
              <a:pathLst>
                <a:path w="2695" h="2848" extrusionOk="0">
                  <a:moveTo>
                    <a:pt x="671" y="1"/>
                  </a:moveTo>
                  <a:cubicBezTo>
                    <a:pt x="615" y="1"/>
                    <a:pt x="518" y="38"/>
                    <a:pt x="440" y="98"/>
                  </a:cubicBezTo>
                  <a:cubicBezTo>
                    <a:pt x="347" y="172"/>
                    <a:pt x="232" y="269"/>
                    <a:pt x="153" y="421"/>
                  </a:cubicBezTo>
                  <a:cubicBezTo>
                    <a:pt x="19" y="712"/>
                    <a:pt x="1" y="1114"/>
                    <a:pt x="324" y="1558"/>
                  </a:cubicBezTo>
                  <a:cubicBezTo>
                    <a:pt x="652" y="2002"/>
                    <a:pt x="1059" y="2348"/>
                    <a:pt x="1405" y="2579"/>
                  </a:cubicBezTo>
                  <a:cubicBezTo>
                    <a:pt x="1576" y="2695"/>
                    <a:pt x="1710" y="2792"/>
                    <a:pt x="1849" y="2847"/>
                  </a:cubicBezTo>
                  <a:cubicBezTo>
                    <a:pt x="1849" y="2810"/>
                    <a:pt x="1867" y="2773"/>
                    <a:pt x="1886" y="2755"/>
                  </a:cubicBezTo>
                  <a:cubicBezTo>
                    <a:pt x="1770" y="2695"/>
                    <a:pt x="1618" y="2598"/>
                    <a:pt x="1461" y="2501"/>
                  </a:cubicBezTo>
                  <a:cubicBezTo>
                    <a:pt x="1133" y="2270"/>
                    <a:pt x="731" y="1923"/>
                    <a:pt x="403" y="1503"/>
                  </a:cubicBezTo>
                  <a:cubicBezTo>
                    <a:pt x="93" y="1096"/>
                    <a:pt x="135" y="731"/>
                    <a:pt x="250" y="463"/>
                  </a:cubicBezTo>
                  <a:cubicBezTo>
                    <a:pt x="324" y="347"/>
                    <a:pt x="403" y="232"/>
                    <a:pt x="500" y="172"/>
                  </a:cubicBezTo>
                  <a:cubicBezTo>
                    <a:pt x="573" y="130"/>
                    <a:pt x="632" y="110"/>
                    <a:pt x="675" y="110"/>
                  </a:cubicBezTo>
                  <a:cubicBezTo>
                    <a:pt x="690" y="110"/>
                    <a:pt x="702" y="112"/>
                    <a:pt x="712" y="116"/>
                  </a:cubicBezTo>
                  <a:cubicBezTo>
                    <a:pt x="828" y="153"/>
                    <a:pt x="962" y="329"/>
                    <a:pt x="1114" y="537"/>
                  </a:cubicBezTo>
                  <a:cubicBezTo>
                    <a:pt x="1271" y="768"/>
                    <a:pt x="1442" y="1041"/>
                    <a:pt x="1673" y="1272"/>
                  </a:cubicBezTo>
                  <a:cubicBezTo>
                    <a:pt x="2001" y="1600"/>
                    <a:pt x="2385" y="1808"/>
                    <a:pt x="2598" y="1905"/>
                  </a:cubicBezTo>
                  <a:cubicBezTo>
                    <a:pt x="2634" y="1886"/>
                    <a:pt x="2676" y="1868"/>
                    <a:pt x="2695" y="1849"/>
                  </a:cubicBezTo>
                  <a:cubicBezTo>
                    <a:pt x="2464" y="1734"/>
                    <a:pt x="2057" y="1521"/>
                    <a:pt x="1752" y="1193"/>
                  </a:cubicBezTo>
                  <a:cubicBezTo>
                    <a:pt x="1521" y="962"/>
                    <a:pt x="1345" y="712"/>
                    <a:pt x="1193" y="481"/>
                  </a:cubicBezTo>
                  <a:cubicBezTo>
                    <a:pt x="1059" y="269"/>
                    <a:pt x="925" y="75"/>
                    <a:pt x="749" y="19"/>
                  </a:cubicBezTo>
                  <a:cubicBezTo>
                    <a:pt x="731" y="19"/>
                    <a:pt x="712" y="1"/>
                    <a:pt x="67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8"/>
            <p:cNvSpPr/>
            <p:nvPr/>
          </p:nvSpPr>
          <p:spPr>
            <a:xfrm>
              <a:off x="5486696" y="1889185"/>
              <a:ext cx="392164" cy="451624"/>
            </a:xfrm>
            <a:custGeom>
              <a:avLst/>
              <a:gdLst/>
              <a:ahLst/>
              <a:cxnLst/>
              <a:rect l="l" t="t" r="r" b="b"/>
              <a:pathLst>
                <a:path w="2869" h="3304" extrusionOk="0">
                  <a:moveTo>
                    <a:pt x="391" y="1"/>
                  </a:moveTo>
                  <a:cubicBezTo>
                    <a:pt x="219" y="1"/>
                    <a:pt x="1" y="287"/>
                    <a:pt x="18" y="772"/>
                  </a:cubicBezTo>
                  <a:cubicBezTo>
                    <a:pt x="55" y="1312"/>
                    <a:pt x="425" y="1696"/>
                    <a:pt x="559" y="1811"/>
                  </a:cubicBezTo>
                  <a:cubicBezTo>
                    <a:pt x="711" y="1945"/>
                    <a:pt x="711" y="2024"/>
                    <a:pt x="693" y="2218"/>
                  </a:cubicBezTo>
                  <a:cubicBezTo>
                    <a:pt x="674" y="2408"/>
                    <a:pt x="480" y="2662"/>
                    <a:pt x="134" y="2699"/>
                  </a:cubicBezTo>
                  <a:cubicBezTo>
                    <a:pt x="134" y="2699"/>
                    <a:pt x="1748" y="3304"/>
                    <a:pt x="2321" y="3304"/>
                  </a:cubicBezTo>
                  <a:cubicBezTo>
                    <a:pt x="2361" y="3304"/>
                    <a:pt x="2396" y="3301"/>
                    <a:pt x="2425" y="3295"/>
                  </a:cubicBezTo>
                  <a:cubicBezTo>
                    <a:pt x="2869" y="3198"/>
                    <a:pt x="2735" y="3064"/>
                    <a:pt x="2578" y="2662"/>
                  </a:cubicBezTo>
                  <a:cubicBezTo>
                    <a:pt x="2407" y="2237"/>
                    <a:pt x="2097" y="1945"/>
                    <a:pt x="1811" y="1677"/>
                  </a:cubicBezTo>
                  <a:cubicBezTo>
                    <a:pt x="1501" y="1391"/>
                    <a:pt x="1349" y="1275"/>
                    <a:pt x="1058" y="887"/>
                  </a:cubicBezTo>
                  <a:cubicBezTo>
                    <a:pt x="771" y="485"/>
                    <a:pt x="596" y="60"/>
                    <a:pt x="425" y="5"/>
                  </a:cubicBezTo>
                  <a:cubicBezTo>
                    <a:pt x="414" y="2"/>
                    <a:pt x="402" y="1"/>
                    <a:pt x="391" y="1"/>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8"/>
            <p:cNvSpPr/>
            <p:nvPr/>
          </p:nvSpPr>
          <p:spPr>
            <a:xfrm>
              <a:off x="5481502" y="1883034"/>
              <a:ext cx="386696" cy="433171"/>
            </a:xfrm>
            <a:custGeom>
              <a:avLst/>
              <a:gdLst/>
              <a:ahLst/>
              <a:cxnLst/>
              <a:rect l="l" t="t" r="r" b="b"/>
              <a:pathLst>
                <a:path w="2829" h="3169" extrusionOk="0">
                  <a:moveTo>
                    <a:pt x="441" y="0"/>
                  </a:moveTo>
                  <a:cubicBezTo>
                    <a:pt x="434" y="0"/>
                    <a:pt x="427" y="2"/>
                    <a:pt x="421" y="8"/>
                  </a:cubicBezTo>
                  <a:cubicBezTo>
                    <a:pt x="366" y="8"/>
                    <a:pt x="324" y="8"/>
                    <a:pt x="287" y="27"/>
                  </a:cubicBezTo>
                  <a:cubicBezTo>
                    <a:pt x="232" y="68"/>
                    <a:pt x="190" y="124"/>
                    <a:pt x="135" y="202"/>
                  </a:cubicBezTo>
                  <a:cubicBezTo>
                    <a:pt x="56" y="336"/>
                    <a:pt x="1" y="549"/>
                    <a:pt x="19" y="817"/>
                  </a:cubicBezTo>
                  <a:cubicBezTo>
                    <a:pt x="38" y="1376"/>
                    <a:pt x="421" y="1783"/>
                    <a:pt x="578" y="1898"/>
                  </a:cubicBezTo>
                  <a:cubicBezTo>
                    <a:pt x="634" y="1954"/>
                    <a:pt x="652" y="2014"/>
                    <a:pt x="671" y="2051"/>
                  </a:cubicBezTo>
                  <a:cubicBezTo>
                    <a:pt x="694" y="2106"/>
                    <a:pt x="694" y="2166"/>
                    <a:pt x="671" y="2263"/>
                  </a:cubicBezTo>
                  <a:cubicBezTo>
                    <a:pt x="652" y="2434"/>
                    <a:pt x="500" y="2665"/>
                    <a:pt x="153" y="2707"/>
                  </a:cubicBezTo>
                  <a:lnTo>
                    <a:pt x="153" y="2725"/>
                  </a:lnTo>
                  <a:cubicBezTo>
                    <a:pt x="190" y="2725"/>
                    <a:pt x="306" y="2744"/>
                    <a:pt x="306" y="2744"/>
                  </a:cubicBezTo>
                  <a:cubicBezTo>
                    <a:pt x="578" y="2647"/>
                    <a:pt x="749" y="2453"/>
                    <a:pt x="768" y="2282"/>
                  </a:cubicBezTo>
                  <a:cubicBezTo>
                    <a:pt x="786" y="2185"/>
                    <a:pt x="786" y="2106"/>
                    <a:pt x="768" y="2032"/>
                  </a:cubicBezTo>
                  <a:cubicBezTo>
                    <a:pt x="749" y="1954"/>
                    <a:pt x="712" y="1898"/>
                    <a:pt x="634" y="1820"/>
                  </a:cubicBezTo>
                  <a:cubicBezTo>
                    <a:pt x="500" y="1722"/>
                    <a:pt x="135" y="1320"/>
                    <a:pt x="116" y="817"/>
                  </a:cubicBezTo>
                  <a:cubicBezTo>
                    <a:pt x="116" y="567"/>
                    <a:pt x="153" y="373"/>
                    <a:pt x="232" y="258"/>
                  </a:cubicBezTo>
                  <a:cubicBezTo>
                    <a:pt x="269" y="184"/>
                    <a:pt x="306" y="142"/>
                    <a:pt x="347" y="124"/>
                  </a:cubicBezTo>
                  <a:cubicBezTo>
                    <a:pt x="384" y="105"/>
                    <a:pt x="421" y="105"/>
                    <a:pt x="440" y="105"/>
                  </a:cubicBezTo>
                  <a:cubicBezTo>
                    <a:pt x="500" y="124"/>
                    <a:pt x="597" y="221"/>
                    <a:pt x="694" y="396"/>
                  </a:cubicBezTo>
                  <a:cubicBezTo>
                    <a:pt x="786" y="549"/>
                    <a:pt x="902" y="761"/>
                    <a:pt x="1059" y="951"/>
                  </a:cubicBezTo>
                  <a:cubicBezTo>
                    <a:pt x="1345" y="1357"/>
                    <a:pt x="1521" y="1473"/>
                    <a:pt x="1807" y="1759"/>
                  </a:cubicBezTo>
                  <a:cubicBezTo>
                    <a:pt x="2098" y="2032"/>
                    <a:pt x="2403" y="2319"/>
                    <a:pt x="2560" y="2725"/>
                  </a:cubicBezTo>
                  <a:cubicBezTo>
                    <a:pt x="2579" y="2762"/>
                    <a:pt x="2597" y="2822"/>
                    <a:pt x="2616" y="2859"/>
                  </a:cubicBezTo>
                  <a:cubicBezTo>
                    <a:pt x="2694" y="2938"/>
                    <a:pt x="2773" y="3072"/>
                    <a:pt x="2810" y="3169"/>
                  </a:cubicBezTo>
                  <a:cubicBezTo>
                    <a:pt x="2828" y="3169"/>
                    <a:pt x="2828" y="3146"/>
                    <a:pt x="2828" y="3146"/>
                  </a:cubicBezTo>
                  <a:cubicBezTo>
                    <a:pt x="2828" y="3012"/>
                    <a:pt x="2731" y="2878"/>
                    <a:pt x="2657" y="2684"/>
                  </a:cubicBezTo>
                  <a:cubicBezTo>
                    <a:pt x="2482" y="2263"/>
                    <a:pt x="2172" y="1954"/>
                    <a:pt x="1867" y="1686"/>
                  </a:cubicBezTo>
                  <a:cubicBezTo>
                    <a:pt x="1576" y="1394"/>
                    <a:pt x="1424" y="1297"/>
                    <a:pt x="1156" y="895"/>
                  </a:cubicBezTo>
                  <a:cubicBezTo>
                    <a:pt x="999" y="701"/>
                    <a:pt x="883" y="489"/>
                    <a:pt x="786" y="336"/>
                  </a:cubicBezTo>
                  <a:cubicBezTo>
                    <a:pt x="671" y="165"/>
                    <a:pt x="597" y="50"/>
                    <a:pt x="481" y="8"/>
                  </a:cubicBezTo>
                  <a:cubicBezTo>
                    <a:pt x="469" y="8"/>
                    <a:pt x="454" y="0"/>
                    <a:pt x="44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8"/>
            <p:cNvSpPr/>
            <p:nvPr/>
          </p:nvSpPr>
          <p:spPr>
            <a:xfrm>
              <a:off x="4962625" y="2021775"/>
              <a:ext cx="440142" cy="433991"/>
            </a:xfrm>
            <a:custGeom>
              <a:avLst/>
              <a:gdLst/>
              <a:ahLst/>
              <a:cxnLst/>
              <a:rect l="l" t="t" r="r" b="b"/>
              <a:pathLst>
                <a:path w="3220" h="3175" extrusionOk="0">
                  <a:moveTo>
                    <a:pt x="780" y="0"/>
                  </a:moveTo>
                  <a:cubicBezTo>
                    <a:pt x="422" y="0"/>
                    <a:pt x="0" y="605"/>
                    <a:pt x="350" y="1170"/>
                  </a:cubicBezTo>
                  <a:cubicBezTo>
                    <a:pt x="733" y="1826"/>
                    <a:pt x="1579" y="2616"/>
                    <a:pt x="2022" y="2939"/>
                  </a:cubicBezTo>
                  <a:cubicBezTo>
                    <a:pt x="2235" y="3105"/>
                    <a:pt x="2429" y="3175"/>
                    <a:pt x="2595" y="3175"/>
                  </a:cubicBezTo>
                  <a:cubicBezTo>
                    <a:pt x="2776" y="3175"/>
                    <a:pt x="2924" y="3092"/>
                    <a:pt x="3025" y="2962"/>
                  </a:cubicBezTo>
                  <a:cubicBezTo>
                    <a:pt x="3219" y="2690"/>
                    <a:pt x="3196" y="2172"/>
                    <a:pt x="3196" y="2172"/>
                  </a:cubicBezTo>
                  <a:lnTo>
                    <a:pt x="3196" y="2112"/>
                  </a:lnTo>
                  <a:cubicBezTo>
                    <a:pt x="3196" y="2112"/>
                    <a:pt x="2563" y="1844"/>
                    <a:pt x="1967" y="1285"/>
                  </a:cubicBezTo>
                  <a:cubicBezTo>
                    <a:pt x="1371" y="707"/>
                    <a:pt x="1311" y="305"/>
                    <a:pt x="946" y="51"/>
                  </a:cubicBezTo>
                  <a:cubicBezTo>
                    <a:pt x="895" y="16"/>
                    <a:pt x="838" y="0"/>
                    <a:pt x="780" y="0"/>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8"/>
            <p:cNvSpPr/>
            <p:nvPr/>
          </p:nvSpPr>
          <p:spPr>
            <a:xfrm>
              <a:off x="4976294" y="2016034"/>
              <a:ext cx="402415" cy="439185"/>
            </a:xfrm>
            <a:custGeom>
              <a:avLst/>
              <a:gdLst/>
              <a:ahLst/>
              <a:cxnLst/>
              <a:rect l="l" t="t" r="r" b="b"/>
              <a:pathLst>
                <a:path w="2944" h="3213" extrusionOk="0">
                  <a:moveTo>
                    <a:pt x="693" y="1"/>
                  </a:moveTo>
                  <a:cubicBezTo>
                    <a:pt x="633" y="1"/>
                    <a:pt x="578" y="19"/>
                    <a:pt x="518" y="38"/>
                  </a:cubicBezTo>
                  <a:cubicBezTo>
                    <a:pt x="402" y="75"/>
                    <a:pt x="305" y="172"/>
                    <a:pt x="231" y="287"/>
                  </a:cubicBezTo>
                  <a:cubicBezTo>
                    <a:pt x="56" y="518"/>
                    <a:pt x="0" y="883"/>
                    <a:pt x="190" y="1230"/>
                  </a:cubicBezTo>
                  <a:cubicBezTo>
                    <a:pt x="596" y="1905"/>
                    <a:pt x="1442" y="2695"/>
                    <a:pt x="1885" y="3023"/>
                  </a:cubicBezTo>
                  <a:cubicBezTo>
                    <a:pt x="2001" y="3120"/>
                    <a:pt x="2098" y="3175"/>
                    <a:pt x="2195" y="3212"/>
                  </a:cubicBezTo>
                  <a:cubicBezTo>
                    <a:pt x="2213" y="3175"/>
                    <a:pt x="2232" y="3138"/>
                    <a:pt x="2250" y="3120"/>
                  </a:cubicBezTo>
                  <a:cubicBezTo>
                    <a:pt x="2153" y="3078"/>
                    <a:pt x="2056" y="3023"/>
                    <a:pt x="1941" y="2944"/>
                  </a:cubicBezTo>
                  <a:cubicBezTo>
                    <a:pt x="1520" y="2616"/>
                    <a:pt x="670" y="1826"/>
                    <a:pt x="287" y="1175"/>
                  </a:cubicBezTo>
                  <a:cubicBezTo>
                    <a:pt x="93" y="865"/>
                    <a:pt x="171" y="555"/>
                    <a:pt x="305" y="347"/>
                  </a:cubicBezTo>
                  <a:cubicBezTo>
                    <a:pt x="384" y="232"/>
                    <a:pt x="481" y="153"/>
                    <a:pt x="555" y="135"/>
                  </a:cubicBezTo>
                  <a:cubicBezTo>
                    <a:pt x="599" y="116"/>
                    <a:pt x="643" y="106"/>
                    <a:pt x="685" y="106"/>
                  </a:cubicBezTo>
                  <a:cubicBezTo>
                    <a:pt x="736" y="106"/>
                    <a:pt x="784" y="121"/>
                    <a:pt x="827" y="153"/>
                  </a:cubicBezTo>
                  <a:cubicBezTo>
                    <a:pt x="980" y="269"/>
                    <a:pt x="1095" y="421"/>
                    <a:pt x="1229" y="615"/>
                  </a:cubicBezTo>
                  <a:cubicBezTo>
                    <a:pt x="1363" y="828"/>
                    <a:pt x="1539" y="1078"/>
                    <a:pt x="1825" y="1364"/>
                  </a:cubicBezTo>
                  <a:cubicBezTo>
                    <a:pt x="2232" y="1752"/>
                    <a:pt x="2657" y="1983"/>
                    <a:pt x="2865" y="2099"/>
                  </a:cubicBezTo>
                  <a:cubicBezTo>
                    <a:pt x="2907" y="2080"/>
                    <a:pt x="2925" y="2057"/>
                    <a:pt x="2943" y="2020"/>
                  </a:cubicBezTo>
                  <a:cubicBezTo>
                    <a:pt x="2712" y="1905"/>
                    <a:pt x="2310" y="1674"/>
                    <a:pt x="1904" y="1290"/>
                  </a:cubicBezTo>
                  <a:cubicBezTo>
                    <a:pt x="1617" y="999"/>
                    <a:pt x="1442" y="768"/>
                    <a:pt x="1308" y="555"/>
                  </a:cubicBezTo>
                  <a:cubicBezTo>
                    <a:pt x="1174" y="366"/>
                    <a:pt x="1077" y="190"/>
                    <a:pt x="883" y="56"/>
                  </a:cubicBezTo>
                  <a:cubicBezTo>
                    <a:pt x="827" y="19"/>
                    <a:pt x="749" y="1"/>
                    <a:pt x="69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8"/>
            <p:cNvSpPr/>
            <p:nvPr/>
          </p:nvSpPr>
          <p:spPr>
            <a:xfrm>
              <a:off x="5002129" y="2150811"/>
              <a:ext cx="358264" cy="402279"/>
            </a:xfrm>
            <a:custGeom>
              <a:avLst/>
              <a:gdLst/>
              <a:ahLst/>
              <a:cxnLst/>
              <a:rect l="l" t="t" r="r" b="b"/>
              <a:pathLst>
                <a:path w="2621" h="2943" extrusionOk="0">
                  <a:moveTo>
                    <a:pt x="341" y="1"/>
                  </a:moveTo>
                  <a:cubicBezTo>
                    <a:pt x="211" y="1"/>
                    <a:pt x="111" y="113"/>
                    <a:pt x="79" y="304"/>
                  </a:cubicBezTo>
                  <a:cubicBezTo>
                    <a:pt x="1" y="632"/>
                    <a:pt x="158" y="1418"/>
                    <a:pt x="754" y="2134"/>
                  </a:cubicBezTo>
                  <a:cubicBezTo>
                    <a:pt x="1368" y="2827"/>
                    <a:pt x="1983" y="2942"/>
                    <a:pt x="1983" y="2942"/>
                  </a:cubicBezTo>
                  <a:cubicBezTo>
                    <a:pt x="1983" y="2942"/>
                    <a:pt x="2445" y="2711"/>
                    <a:pt x="2505" y="2457"/>
                  </a:cubicBezTo>
                  <a:cubicBezTo>
                    <a:pt x="2584" y="2226"/>
                    <a:pt x="2620" y="2037"/>
                    <a:pt x="2505" y="1843"/>
                  </a:cubicBezTo>
                  <a:cubicBezTo>
                    <a:pt x="2371" y="1630"/>
                    <a:pt x="2195" y="1672"/>
                    <a:pt x="1599" y="1210"/>
                  </a:cubicBezTo>
                  <a:cubicBezTo>
                    <a:pt x="1003" y="748"/>
                    <a:pt x="943" y="494"/>
                    <a:pt x="657" y="189"/>
                  </a:cubicBezTo>
                  <a:cubicBezTo>
                    <a:pt x="545" y="59"/>
                    <a:pt x="435" y="1"/>
                    <a:pt x="341" y="1"/>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8"/>
            <p:cNvSpPr/>
            <p:nvPr/>
          </p:nvSpPr>
          <p:spPr>
            <a:xfrm>
              <a:off x="4999668" y="2144933"/>
              <a:ext cx="318351" cy="415674"/>
            </a:xfrm>
            <a:custGeom>
              <a:avLst/>
              <a:gdLst/>
              <a:ahLst/>
              <a:cxnLst/>
              <a:rect l="l" t="t" r="r" b="b"/>
              <a:pathLst>
                <a:path w="2329" h="3041" extrusionOk="0">
                  <a:moveTo>
                    <a:pt x="291" y="1"/>
                  </a:moveTo>
                  <a:cubicBezTo>
                    <a:pt x="153" y="38"/>
                    <a:pt x="79" y="172"/>
                    <a:pt x="37" y="347"/>
                  </a:cubicBezTo>
                  <a:cubicBezTo>
                    <a:pt x="0" y="518"/>
                    <a:pt x="19" y="809"/>
                    <a:pt x="134" y="1137"/>
                  </a:cubicBezTo>
                  <a:cubicBezTo>
                    <a:pt x="231" y="1461"/>
                    <a:pt x="425" y="1849"/>
                    <a:pt x="730" y="2195"/>
                  </a:cubicBezTo>
                  <a:cubicBezTo>
                    <a:pt x="1349" y="2907"/>
                    <a:pt x="1982" y="3041"/>
                    <a:pt x="1982" y="3041"/>
                  </a:cubicBezTo>
                  <a:lnTo>
                    <a:pt x="2024" y="3041"/>
                  </a:lnTo>
                  <a:cubicBezTo>
                    <a:pt x="2024" y="3041"/>
                    <a:pt x="2061" y="3004"/>
                    <a:pt x="2116" y="2985"/>
                  </a:cubicBezTo>
                  <a:cubicBezTo>
                    <a:pt x="2042" y="2962"/>
                    <a:pt x="1964" y="2944"/>
                    <a:pt x="1908" y="2907"/>
                  </a:cubicBezTo>
                  <a:cubicBezTo>
                    <a:pt x="1733" y="2847"/>
                    <a:pt x="1271" y="2676"/>
                    <a:pt x="809" y="2135"/>
                  </a:cubicBezTo>
                  <a:cubicBezTo>
                    <a:pt x="522" y="1789"/>
                    <a:pt x="328" y="1424"/>
                    <a:pt x="231" y="1096"/>
                  </a:cubicBezTo>
                  <a:cubicBezTo>
                    <a:pt x="134" y="791"/>
                    <a:pt x="116" y="518"/>
                    <a:pt x="134" y="366"/>
                  </a:cubicBezTo>
                  <a:cubicBezTo>
                    <a:pt x="176" y="213"/>
                    <a:pt x="231" y="116"/>
                    <a:pt x="328" y="98"/>
                  </a:cubicBezTo>
                  <a:cubicBezTo>
                    <a:pt x="341" y="94"/>
                    <a:pt x="355" y="92"/>
                    <a:pt x="369" y="92"/>
                  </a:cubicBezTo>
                  <a:cubicBezTo>
                    <a:pt x="439" y="92"/>
                    <a:pt x="523" y="142"/>
                    <a:pt x="638" y="269"/>
                  </a:cubicBezTo>
                  <a:cubicBezTo>
                    <a:pt x="906" y="560"/>
                    <a:pt x="984" y="828"/>
                    <a:pt x="1599" y="1290"/>
                  </a:cubicBezTo>
                  <a:cubicBezTo>
                    <a:pt x="1885" y="1521"/>
                    <a:pt x="2079" y="1636"/>
                    <a:pt x="2213" y="1692"/>
                  </a:cubicBezTo>
                  <a:cubicBezTo>
                    <a:pt x="2232" y="1715"/>
                    <a:pt x="2255" y="1733"/>
                    <a:pt x="2273" y="1733"/>
                  </a:cubicBezTo>
                  <a:cubicBezTo>
                    <a:pt x="2292" y="1715"/>
                    <a:pt x="2310" y="1673"/>
                    <a:pt x="2329" y="1636"/>
                  </a:cubicBezTo>
                  <a:cubicBezTo>
                    <a:pt x="2310" y="1636"/>
                    <a:pt x="2292" y="1618"/>
                    <a:pt x="2273" y="1618"/>
                  </a:cubicBezTo>
                  <a:cubicBezTo>
                    <a:pt x="2139" y="1539"/>
                    <a:pt x="1945" y="1424"/>
                    <a:pt x="1654" y="1211"/>
                  </a:cubicBezTo>
                  <a:cubicBezTo>
                    <a:pt x="1058" y="749"/>
                    <a:pt x="1003" y="500"/>
                    <a:pt x="712" y="190"/>
                  </a:cubicBezTo>
                  <a:cubicBezTo>
                    <a:pt x="596" y="56"/>
                    <a:pt x="481" y="1"/>
                    <a:pt x="36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8"/>
            <p:cNvSpPr/>
            <p:nvPr/>
          </p:nvSpPr>
          <p:spPr>
            <a:xfrm>
              <a:off x="6790722" y="1138889"/>
              <a:ext cx="282538" cy="281855"/>
            </a:xfrm>
            <a:custGeom>
              <a:avLst/>
              <a:gdLst/>
              <a:ahLst/>
              <a:cxnLst/>
              <a:rect l="l" t="t" r="r" b="b"/>
              <a:pathLst>
                <a:path w="2067" h="2062" extrusionOk="0">
                  <a:moveTo>
                    <a:pt x="1103" y="1"/>
                  </a:moveTo>
                  <a:cubicBezTo>
                    <a:pt x="802" y="1"/>
                    <a:pt x="528" y="65"/>
                    <a:pt x="528" y="65"/>
                  </a:cubicBezTo>
                  <a:cubicBezTo>
                    <a:pt x="528" y="65"/>
                    <a:pt x="144" y="139"/>
                    <a:pt x="66" y="448"/>
                  </a:cubicBezTo>
                  <a:cubicBezTo>
                    <a:pt x="1" y="705"/>
                    <a:pt x="257" y="2062"/>
                    <a:pt x="444" y="2062"/>
                  </a:cubicBezTo>
                  <a:cubicBezTo>
                    <a:pt x="482" y="2062"/>
                    <a:pt x="517" y="2005"/>
                    <a:pt x="546" y="1871"/>
                  </a:cubicBezTo>
                  <a:cubicBezTo>
                    <a:pt x="722" y="1081"/>
                    <a:pt x="1683" y="1104"/>
                    <a:pt x="1798" y="892"/>
                  </a:cubicBezTo>
                  <a:cubicBezTo>
                    <a:pt x="1932" y="661"/>
                    <a:pt x="2066" y="351"/>
                    <a:pt x="1664" y="120"/>
                  </a:cubicBezTo>
                  <a:cubicBezTo>
                    <a:pt x="1512" y="28"/>
                    <a:pt x="1302" y="1"/>
                    <a:pt x="1103" y="1"/>
                  </a:cubicBezTo>
                  <a:close/>
                </a:path>
              </a:pathLst>
            </a:custGeom>
            <a:solidFill>
              <a:srgbClr val="AA2C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8"/>
            <p:cNvSpPr/>
            <p:nvPr/>
          </p:nvSpPr>
          <p:spPr>
            <a:xfrm>
              <a:off x="6792089" y="1130825"/>
              <a:ext cx="268596" cy="296481"/>
            </a:xfrm>
            <a:custGeom>
              <a:avLst/>
              <a:gdLst/>
              <a:ahLst/>
              <a:cxnLst/>
              <a:rect l="l" t="t" r="r" b="b"/>
              <a:pathLst>
                <a:path w="1965" h="2169" extrusionOk="0">
                  <a:moveTo>
                    <a:pt x="943" y="101"/>
                  </a:moveTo>
                  <a:cubicBezTo>
                    <a:pt x="1174" y="101"/>
                    <a:pt x="1460" y="124"/>
                    <a:pt x="1636" y="216"/>
                  </a:cubicBezTo>
                  <a:cubicBezTo>
                    <a:pt x="1825" y="332"/>
                    <a:pt x="1867" y="447"/>
                    <a:pt x="1867" y="563"/>
                  </a:cubicBezTo>
                  <a:cubicBezTo>
                    <a:pt x="1867" y="678"/>
                    <a:pt x="1807" y="794"/>
                    <a:pt x="1752" y="909"/>
                  </a:cubicBezTo>
                  <a:cubicBezTo>
                    <a:pt x="1733" y="951"/>
                    <a:pt x="1654" y="988"/>
                    <a:pt x="1557" y="1025"/>
                  </a:cubicBezTo>
                  <a:cubicBezTo>
                    <a:pt x="1442" y="1085"/>
                    <a:pt x="1308" y="1122"/>
                    <a:pt x="1174" y="1182"/>
                  </a:cubicBezTo>
                  <a:cubicBezTo>
                    <a:pt x="883" y="1297"/>
                    <a:pt x="578" y="1510"/>
                    <a:pt x="499" y="1912"/>
                  </a:cubicBezTo>
                  <a:cubicBezTo>
                    <a:pt x="481" y="2009"/>
                    <a:pt x="439" y="2064"/>
                    <a:pt x="439" y="2064"/>
                  </a:cubicBezTo>
                  <a:lnTo>
                    <a:pt x="421" y="2046"/>
                  </a:lnTo>
                  <a:cubicBezTo>
                    <a:pt x="384" y="1990"/>
                    <a:pt x="305" y="1815"/>
                    <a:pt x="250" y="1625"/>
                  </a:cubicBezTo>
                  <a:cubicBezTo>
                    <a:pt x="208" y="1413"/>
                    <a:pt x="153" y="1182"/>
                    <a:pt x="134" y="969"/>
                  </a:cubicBezTo>
                  <a:cubicBezTo>
                    <a:pt x="116" y="854"/>
                    <a:pt x="93" y="757"/>
                    <a:pt x="93" y="678"/>
                  </a:cubicBezTo>
                  <a:cubicBezTo>
                    <a:pt x="93" y="604"/>
                    <a:pt x="93" y="544"/>
                    <a:pt x="116" y="526"/>
                  </a:cubicBezTo>
                  <a:cubicBezTo>
                    <a:pt x="171" y="258"/>
                    <a:pt x="536" y="161"/>
                    <a:pt x="536" y="161"/>
                  </a:cubicBezTo>
                  <a:cubicBezTo>
                    <a:pt x="536" y="161"/>
                    <a:pt x="712" y="124"/>
                    <a:pt x="943" y="101"/>
                  </a:cubicBezTo>
                  <a:close/>
                  <a:moveTo>
                    <a:pt x="1102" y="0"/>
                  </a:moveTo>
                  <a:cubicBezTo>
                    <a:pt x="1047" y="0"/>
                    <a:pt x="993" y="3"/>
                    <a:pt x="943" y="8"/>
                  </a:cubicBezTo>
                  <a:cubicBezTo>
                    <a:pt x="693" y="27"/>
                    <a:pt x="499" y="64"/>
                    <a:pt x="499" y="64"/>
                  </a:cubicBezTo>
                  <a:cubicBezTo>
                    <a:pt x="499" y="64"/>
                    <a:pt x="93" y="161"/>
                    <a:pt x="0" y="489"/>
                  </a:cubicBezTo>
                  <a:lnTo>
                    <a:pt x="0" y="701"/>
                  </a:lnTo>
                  <a:cubicBezTo>
                    <a:pt x="0" y="775"/>
                    <a:pt x="19" y="872"/>
                    <a:pt x="19" y="969"/>
                  </a:cubicBezTo>
                  <a:cubicBezTo>
                    <a:pt x="56" y="1182"/>
                    <a:pt x="93" y="1431"/>
                    <a:pt x="153" y="1644"/>
                  </a:cubicBezTo>
                  <a:cubicBezTo>
                    <a:pt x="208" y="1856"/>
                    <a:pt x="268" y="2027"/>
                    <a:pt x="347" y="2124"/>
                  </a:cubicBezTo>
                  <a:cubicBezTo>
                    <a:pt x="365" y="2143"/>
                    <a:pt x="384" y="2161"/>
                    <a:pt x="421" y="2161"/>
                  </a:cubicBezTo>
                  <a:cubicBezTo>
                    <a:pt x="426" y="2167"/>
                    <a:pt x="434" y="2169"/>
                    <a:pt x="442" y="2169"/>
                  </a:cubicBezTo>
                  <a:cubicBezTo>
                    <a:pt x="462" y="2169"/>
                    <a:pt x="486" y="2156"/>
                    <a:pt x="499" y="2143"/>
                  </a:cubicBezTo>
                  <a:cubicBezTo>
                    <a:pt x="555" y="2106"/>
                    <a:pt x="578" y="2046"/>
                    <a:pt x="596" y="1949"/>
                  </a:cubicBezTo>
                  <a:cubicBezTo>
                    <a:pt x="670" y="1565"/>
                    <a:pt x="943" y="1394"/>
                    <a:pt x="1211" y="1279"/>
                  </a:cubicBezTo>
                  <a:cubicBezTo>
                    <a:pt x="1345" y="1219"/>
                    <a:pt x="1479" y="1182"/>
                    <a:pt x="1594" y="1122"/>
                  </a:cubicBezTo>
                  <a:cubicBezTo>
                    <a:pt x="1710" y="1085"/>
                    <a:pt x="1807" y="1048"/>
                    <a:pt x="1849" y="969"/>
                  </a:cubicBezTo>
                  <a:cubicBezTo>
                    <a:pt x="1904" y="854"/>
                    <a:pt x="1964" y="720"/>
                    <a:pt x="1964" y="563"/>
                  </a:cubicBezTo>
                  <a:cubicBezTo>
                    <a:pt x="1964" y="410"/>
                    <a:pt x="1886" y="258"/>
                    <a:pt x="1691" y="142"/>
                  </a:cubicBezTo>
                  <a:cubicBezTo>
                    <a:pt x="1525" y="37"/>
                    <a:pt x="1302" y="0"/>
                    <a:pt x="110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8"/>
            <p:cNvSpPr/>
            <p:nvPr/>
          </p:nvSpPr>
          <p:spPr>
            <a:xfrm>
              <a:off x="5915357" y="865098"/>
              <a:ext cx="439732" cy="569451"/>
            </a:xfrm>
            <a:custGeom>
              <a:avLst/>
              <a:gdLst/>
              <a:ahLst/>
              <a:cxnLst/>
              <a:rect l="l" t="t" r="r" b="b"/>
              <a:pathLst>
                <a:path w="3217" h="4166" extrusionOk="0">
                  <a:moveTo>
                    <a:pt x="2719" y="0"/>
                  </a:moveTo>
                  <a:cubicBezTo>
                    <a:pt x="2078" y="0"/>
                    <a:pt x="819" y="24"/>
                    <a:pt x="731" y="81"/>
                  </a:cubicBezTo>
                  <a:cubicBezTo>
                    <a:pt x="616" y="159"/>
                    <a:pt x="1" y="950"/>
                    <a:pt x="250" y="2202"/>
                  </a:cubicBezTo>
                  <a:cubicBezTo>
                    <a:pt x="482" y="3472"/>
                    <a:pt x="907" y="4165"/>
                    <a:pt x="907" y="4165"/>
                  </a:cubicBezTo>
                  <a:lnTo>
                    <a:pt x="1849" y="4050"/>
                  </a:lnTo>
                  <a:cubicBezTo>
                    <a:pt x="1849" y="4050"/>
                    <a:pt x="1655" y="2950"/>
                    <a:pt x="2002" y="1837"/>
                  </a:cubicBezTo>
                  <a:cubicBezTo>
                    <a:pt x="2371" y="737"/>
                    <a:pt x="2926" y="196"/>
                    <a:pt x="3004" y="159"/>
                  </a:cubicBezTo>
                  <a:cubicBezTo>
                    <a:pt x="3044" y="141"/>
                    <a:pt x="3092" y="136"/>
                    <a:pt x="3131" y="136"/>
                  </a:cubicBezTo>
                  <a:cubicBezTo>
                    <a:pt x="3170" y="136"/>
                    <a:pt x="3198" y="141"/>
                    <a:pt x="3198" y="141"/>
                  </a:cubicBezTo>
                  <a:cubicBezTo>
                    <a:pt x="3198" y="141"/>
                    <a:pt x="3217" y="44"/>
                    <a:pt x="3083" y="7"/>
                  </a:cubicBezTo>
                  <a:cubicBezTo>
                    <a:pt x="3056" y="3"/>
                    <a:pt x="2917" y="0"/>
                    <a:pt x="271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8"/>
            <p:cNvSpPr/>
            <p:nvPr/>
          </p:nvSpPr>
          <p:spPr>
            <a:xfrm>
              <a:off x="5926156" y="857717"/>
              <a:ext cx="433991" cy="584350"/>
            </a:xfrm>
            <a:custGeom>
              <a:avLst/>
              <a:gdLst/>
              <a:ahLst/>
              <a:cxnLst/>
              <a:rect l="l" t="t" r="r" b="b"/>
              <a:pathLst>
                <a:path w="3175" h="4275" extrusionOk="0">
                  <a:moveTo>
                    <a:pt x="2597" y="98"/>
                  </a:moveTo>
                  <a:cubicBezTo>
                    <a:pt x="2713" y="116"/>
                    <a:pt x="2810" y="116"/>
                    <a:pt x="2870" y="116"/>
                  </a:cubicBezTo>
                  <a:lnTo>
                    <a:pt x="3004" y="116"/>
                  </a:lnTo>
                  <a:cubicBezTo>
                    <a:pt x="3041" y="135"/>
                    <a:pt x="3041" y="135"/>
                    <a:pt x="3041" y="158"/>
                  </a:cubicBezTo>
                  <a:cubicBezTo>
                    <a:pt x="3016" y="158"/>
                    <a:pt x="2990" y="148"/>
                    <a:pt x="2958" y="148"/>
                  </a:cubicBezTo>
                  <a:cubicBezTo>
                    <a:pt x="2942" y="148"/>
                    <a:pt x="2925" y="150"/>
                    <a:pt x="2907" y="158"/>
                  </a:cubicBezTo>
                  <a:cubicBezTo>
                    <a:pt x="2888" y="176"/>
                    <a:pt x="2870" y="195"/>
                    <a:pt x="2847" y="213"/>
                  </a:cubicBezTo>
                  <a:cubicBezTo>
                    <a:pt x="2810" y="232"/>
                    <a:pt x="2791" y="250"/>
                    <a:pt x="2754" y="292"/>
                  </a:cubicBezTo>
                  <a:cubicBezTo>
                    <a:pt x="2676" y="366"/>
                    <a:pt x="2579" y="481"/>
                    <a:pt x="2482" y="620"/>
                  </a:cubicBezTo>
                  <a:cubicBezTo>
                    <a:pt x="2292" y="906"/>
                    <a:pt x="2061" y="1313"/>
                    <a:pt x="1886" y="1868"/>
                  </a:cubicBezTo>
                  <a:cubicBezTo>
                    <a:pt x="1539" y="2949"/>
                    <a:pt x="1715" y="3970"/>
                    <a:pt x="1715" y="4044"/>
                  </a:cubicBezTo>
                  <a:lnTo>
                    <a:pt x="865" y="4159"/>
                  </a:lnTo>
                  <a:cubicBezTo>
                    <a:pt x="828" y="4122"/>
                    <a:pt x="444" y="3466"/>
                    <a:pt x="213" y="2256"/>
                  </a:cubicBezTo>
                  <a:cubicBezTo>
                    <a:pt x="98" y="1637"/>
                    <a:pt x="190" y="1137"/>
                    <a:pt x="329" y="772"/>
                  </a:cubicBezTo>
                  <a:cubicBezTo>
                    <a:pt x="384" y="597"/>
                    <a:pt x="463" y="463"/>
                    <a:pt x="537" y="347"/>
                  </a:cubicBezTo>
                  <a:cubicBezTo>
                    <a:pt x="597" y="250"/>
                    <a:pt x="675" y="195"/>
                    <a:pt x="675" y="176"/>
                  </a:cubicBezTo>
                  <a:cubicBezTo>
                    <a:pt x="675" y="183"/>
                    <a:pt x="677" y="185"/>
                    <a:pt x="681" y="185"/>
                  </a:cubicBezTo>
                  <a:cubicBezTo>
                    <a:pt x="687" y="185"/>
                    <a:pt x="700" y="176"/>
                    <a:pt x="712" y="176"/>
                  </a:cubicBezTo>
                  <a:cubicBezTo>
                    <a:pt x="731" y="176"/>
                    <a:pt x="749" y="176"/>
                    <a:pt x="791" y="158"/>
                  </a:cubicBezTo>
                  <a:cubicBezTo>
                    <a:pt x="846" y="158"/>
                    <a:pt x="943" y="158"/>
                    <a:pt x="1059" y="135"/>
                  </a:cubicBezTo>
                  <a:cubicBezTo>
                    <a:pt x="1271" y="135"/>
                    <a:pt x="1558" y="116"/>
                    <a:pt x="1830" y="116"/>
                  </a:cubicBezTo>
                  <a:cubicBezTo>
                    <a:pt x="2117" y="116"/>
                    <a:pt x="2385" y="98"/>
                    <a:pt x="2597" y="98"/>
                  </a:cubicBezTo>
                  <a:close/>
                  <a:moveTo>
                    <a:pt x="1830" y="1"/>
                  </a:moveTo>
                  <a:cubicBezTo>
                    <a:pt x="1539" y="19"/>
                    <a:pt x="1271" y="19"/>
                    <a:pt x="1059" y="42"/>
                  </a:cubicBezTo>
                  <a:cubicBezTo>
                    <a:pt x="943" y="42"/>
                    <a:pt x="846" y="61"/>
                    <a:pt x="768" y="61"/>
                  </a:cubicBezTo>
                  <a:cubicBezTo>
                    <a:pt x="731" y="61"/>
                    <a:pt x="712" y="61"/>
                    <a:pt x="694" y="79"/>
                  </a:cubicBezTo>
                  <a:cubicBezTo>
                    <a:pt x="652" y="79"/>
                    <a:pt x="634" y="79"/>
                    <a:pt x="615" y="98"/>
                  </a:cubicBezTo>
                  <a:cubicBezTo>
                    <a:pt x="578" y="116"/>
                    <a:pt x="518" y="195"/>
                    <a:pt x="444" y="292"/>
                  </a:cubicBezTo>
                  <a:cubicBezTo>
                    <a:pt x="366" y="407"/>
                    <a:pt x="287" y="560"/>
                    <a:pt x="232" y="736"/>
                  </a:cubicBezTo>
                  <a:cubicBezTo>
                    <a:pt x="74" y="1101"/>
                    <a:pt x="1" y="1637"/>
                    <a:pt x="116" y="2274"/>
                  </a:cubicBezTo>
                  <a:cubicBezTo>
                    <a:pt x="366" y="3545"/>
                    <a:pt x="791" y="4256"/>
                    <a:pt x="791" y="4256"/>
                  </a:cubicBezTo>
                  <a:lnTo>
                    <a:pt x="809" y="4275"/>
                  </a:lnTo>
                  <a:lnTo>
                    <a:pt x="1830" y="4141"/>
                  </a:lnTo>
                  <a:lnTo>
                    <a:pt x="1830" y="4085"/>
                  </a:lnTo>
                  <a:cubicBezTo>
                    <a:pt x="1830" y="4085"/>
                    <a:pt x="1636" y="3004"/>
                    <a:pt x="1983" y="1909"/>
                  </a:cubicBezTo>
                  <a:cubicBezTo>
                    <a:pt x="2154" y="1350"/>
                    <a:pt x="2385" y="943"/>
                    <a:pt x="2579" y="675"/>
                  </a:cubicBezTo>
                  <a:cubicBezTo>
                    <a:pt x="2676" y="541"/>
                    <a:pt x="2754" y="444"/>
                    <a:pt x="2828" y="366"/>
                  </a:cubicBezTo>
                  <a:lnTo>
                    <a:pt x="2907" y="292"/>
                  </a:lnTo>
                  <a:lnTo>
                    <a:pt x="2944" y="250"/>
                  </a:lnTo>
                  <a:cubicBezTo>
                    <a:pt x="2970" y="244"/>
                    <a:pt x="2996" y="242"/>
                    <a:pt x="3019" y="242"/>
                  </a:cubicBezTo>
                  <a:cubicBezTo>
                    <a:pt x="3066" y="242"/>
                    <a:pt x="3101" y="250"/>
                    <a:pt x="3101" y="250"/>
                  </a:cubicBezTo>
                  <a:lnTo>
                    <a:pt x="3156" y="250"/>
                  </a:lnTo>
                  <a:lnTo>
                    <a:pt x="3156" y="213"/>
                  </a:lnTo>
                  <a:cubicBezTo>
                    <a:pt x="3156" y="213"/>
                    <a:pt x="3175" y="176"/>
                    <a:pt x="3156" y="116"/>
                  </a:cubicBezTo>
                  <a:cubicBezTo>
                    <a:pt x="3138" y="79"/>
                    <a:pt x="3101" y="42"/>
                    <a:pt x="3022" y="19"/>
                  </a:cubicBezTo>
                  <a:lnTo>
                    <a:pt x="2962" y="19"/>
                  </a:lnTo>
                  <a:cubicBezTo>
                    <a:pt x="2944" y="1"/>
                    <a:pt x="2907" y="1"/>
                    <a:pt x="288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8"/>
            <p:cNvSpPr/>
            <p:nvPr/>
          </p:nvSpPr>
          <p:spPr>
            <a:xfrm>
              <a:off x="5944472" y="1118659"/>
              <a:ext cx="976513" cy="732658"/>
            </a:xfrm>
            <a:custGeom>
              <a:avLst/>
              <a:gdLst/>
              <a:ahLst/>
              <a:cxnLst/>
              <a:rect l="l" t="t" r="r" b="b"/>
              <a:pathLst>
                <a:path w="7144" h="5360" extrusionOk="0">
                  <a:moveTo>
                    <a:pt x="2657" y="0"/>
                  </a:moveTo>
                  <a:cubicBezTo>
                    <a:pt x="2657" y="0"/>
                    <a:pt x="2870" y="1174"/>
                    <a:pt x="2542" y="1654"/>
                  </a:cubicBezTo>
                  <a:cubicBezTo>
                    <a:pt x="2195" y="2135"/>
                    <a:pt x="1521" y="2153"/>
                    <a:pt x="1521" y="2153"/>
                  </a:cubicBezTo>
                  <a:cubicBezTo>
                    <a:pt x="1521" y="2153"/>
                    <a:pt x="1318" y="1886"/>
                    <a:pt x="975" y="1886"/>
                  </a:cubicBezTo>
                  <a:cubicBezTo>
                    <a:pt x="858" y="1886"/>
                    <a:pt x="725" y="1917"/>
                    <a:pt x="578" y="2001"/>
                  </a:cubicBezTo>
                  <a:cubicBezTo>
                    <a:pt x="1" y="2329"/>
                    <a:pt x="135" y="3156"/>
                    <a:pt x="541" y="3387"/>
                  </a:cubicBezTo>
                  <a:cubicBezTo>
                    <a:pt x="661" y="3447"/>
                    <a:pt x="777" y="3469"/>
                    <a:pt x="883" y="3469"/>
                  </a:cubicBezTo>
                  <a:cubicBezTo>
                    <a:pt x="1151" y="3469"/>
                    <a:pt x="1350" y="3332"/>
                    <a:pt x="1350" y="3332"/>
                  </a:cubicBezTo>
                  <a:lnTo>
                    <a:pt x="1350" y="3332"/>
                  </a:lnTo>
                  <a:cubicBezTo>
                    <a:pt x="1350" y="3332"/>
                    <a:pt x="1211" y="3812"/>
                    <a:pt x="1812" y="4427"/>
                  </a:cubicBezTo>
                  <a:cubicBezTo>
                    <a:pt x="2272" y="4886"/>
                    <a:pt x="3065" y="5359"/>
                    <a:pt x="4122" y="5359"/>
                  </a:cubicBezTo>
                  <a:cubicBezTo>
                    <a:pt x="4478" y="5359"/>
                    <a:pt x="4864" y="5305"/>
                    <a:pt x="5277" y="5180"/>
                  </a:cubicBezTo>
                  <a:cubicBezTo>
                    <a:pt x="6931" y="4676"/>
                    <a:pt x="7144" y="3174"/>
                    <a:pt x="6950" y="2213"/>
                  </a:cubicBezTo>
                  <a:cubicBezTo>
                    <a:pt x="6779" y="1252"/>
                    <a:pt x="6719" y="213"/>
                    <a:pt x="6719" y="213"/>
                  </a:cubicBezTo>
                  <a:cubicBezTo>
                    <a:pt x="6719" y="213"/>
                    <a:pt x="6336" y="157"/>
                    <a:pt x="5789" y="157"/>
                  </a:cubicBezTo>
                  <a:cubicBezTo>
                    <a:pt x="5420" y="157"/>
                    <a:pt x="4975" y="182"/>
                    <a:pt x="4524" y="268"/>
                  </a:cubicBezTo>
                  <a:cubicBezTo>
                    <a:pt x="4330" y="302"/>
                    <a:pt x="4147" y="316"/>
                    <a:pt x="3977" y="316"/>
                  </a:cubicBezTo>
                  <a:cubicBezTo>
                    <a:pt x="3169" y="316"/>
                    <a:pt x="2657" y="0"/>
                    <a:pt x="2657" y="0"/>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8"/>
            <p:cNvSpPr/>
            <p:nvPr/>
          </p:nvSpPr>
          <p:spPr>
            <a:xfrm>
              <a:off x="5960328" y="1105400"/>
              <a:ext cx="955053" cy="753435"/>
            </a:xfrm>
            <a:custGeom>
              <a:avLst/>
              <a:gdLst/>
              <a:ahLst/>
              <a:cxnLst/>
              <a:rect l="l" t="t" r="r" b="b"/>
              <a:pathLst>
                <a:path w="6987" h="5512" extrusionOk="0">
                  <a:moveTo>
                    <a:pt x="2597" y="171"/>
                  </a:moveTo>
                  <a:lnTo>
                    <a:pt x="2597" y="171"/>
                  </a:lnTo>
                  <a:cubicBezTo>
                    <a:pt x="2688" y="219"/>
                    <a:pt x="3121" y="458"/>
                    <a:pt x="3814" y="458"/>
                  </a:cubicBezTo>
                  <a:cubicBezTo>
                    <a:pt x="3995" y="458"/>
                    <a:pt x="4193" y="442"/>
                    <a:pt x="4408" y="402"/>
                  </a:cubicBezTo>
                  <a:cubicBezTo>
                    <a:pt x="4854" y="324"/>
                    <a:pt x="5287" y="301"/>
                    <a:pt x="5647" y="301"/>
                  </a:cubicBezTo>
                  <a:cubicBezTo>
                    <a:pt x="6157" y="301"/>
                    <a:pt x="6520" y="347"/>
                    <a:pt x="6566" y="347"/>
                  </a:cubicBezTo>
                  <a:cubicBezTo>
                    <a:pt x="6566" y="402"/>
                    <a:pt x="6603" y="1386"/>
                    <a:pt x="6797" y="2310"/>
                  </a:cubicBezTo>
                  <a:cubicBezTo>
                    <a:pt x="6871" y="2791"/>
                    <a:pt x="6871" y="3387"/>
                    <a:pt x="6640" y="3946"/>
                  </a:cubicBezTo>
                  <a:cubicBezTo>
                    <a:pt x="6409" y="4487"/>
                    <a:pt x="5970" y="4967"/>
                    <a:pt x="5161" y="5217"/>
                  </a:cubicBezTo>
                  <a:cubicBezTo>
                    <a:pt x="4736" y="5352"/>
                    <a:pt x="4340" y="5410"/>
                    <a:pt x="3978" y="5410"/>
                  </a:cubicBezTo>
                  <a:cubicBezTo>
                    <a:pt x="2943" y="5410"/>
                    <a:pt x="2174" y="4942"/>
                    <a:pt x="1733" y="4487"/>
                  </a:cubicBezTo>
                  <a:cubicBezTo>
                    <a:pt x="1442" y="4196"/>
                    <a:pt x="1326" y="3928"/>
                    <a:pt x="1289" y="3734"/>
                  </a:cubicBezTo>
                  <a:cubicBezTo>
                    <a:pt x="1252" y="3544"/>
                    <a:pt x="1289" y="3429"/>
                    <a:pt x="1289" y="3429"/>
                  </a:cubicBezTo>
                  <a:lnTo>
                    <a:pt x="1326" y="3290"/>
                  </a:lnTo>
                  <a:lnTo>
                    <a:pt x="1211" y="3368"/>
                  </a:lnTo>
                  <a:cubicBezTo>
                    <a:pt x="1211" y="3368"/>
                    <a:pt x="1021" y="3508"/>
                    <a:pt x="772" y="3508"/>
                  </a:cubicBezTo>
                  <a:cubicBezTo>
                    <a:pt x="675" y="3508"/>
                    <a:pt x="569" y="3487"/>
                    <a:pt x="462" y="3429"/>
                  </a:cubicBezTo>
                  <a:cubicBezTo>
                    <a:pt x="268" y="3332"/>
                    <a:pt x="134" y="3082"/>
                    <a:pt x="116" y="2828"/>
                  </a:cubicBezTo>
                  <a:cubicBezTo>
                    <a:pt x="116" y="2560"/>
                    <a:pt x="213" y="2292"/>
                    <a:pt x="481" y="2135"/>
                  </a:cubicBezTo>
                  <a:cubicBezTo>
                    <a:pt x="615" y="2059"/>
                    <a:pt x="735" y="2030"/>
                    <a:pt x="841" y="2030"/>
                  </a:cubicBezTo>
                  <a:cubicBezTo>
                    <a:pt x="947" y="2030"/>
                    <a:pt x="1040" y="2059"/>
                    <a:pt x="1118" y="2098"/>
                  </a:cubicBezTo>
                  <a:cubicBezTo>
                    <a:pt x="1271" y="2176"/>
                    <a:pt x="1368" y="2273"/>
                    <a:pt x="1368" y="2273"/>
                  </a:cubicBezTo>
                  <a:lnTo>
                    <a:pt x="1386" y="2292"/>
                  </a:lnTo>
                  <a:lnTo>
                    <a:pt x="1405" y="2292"/>
                  </a:lnTo>
                  <a:cubicBezTo>
                    <a:pt x="1405" y="2292"/>
                    <a:pt x="2098" y="2292"/>
                    <a:pt x="2463" y="1788"/>
                  </a:cubicBezTo>
                  <a:cubicBezTo>
                    <a:pt x="2638" y="1520"/>
                    <a:pt x="2675" y="1095"/>
                    <a:pt x="2657" y="749"/>
                  </a:cubicBezTo>
                  <a:cubicBezTo>
                    <a:pt x="2657" y="444"/>
                    <a:pt x="2620" y="250"/>
                    <a:pt x="2597" y="171"/>
                  </a:cubicBezTo>
                  <a:close/>
                  <a:moveTo>
                    <a:pt x="2463" y="0"/>
                  </a:moveTo>
                  <a:lnTo>
                    <a:pt x="2481" y="116"/>
                  </a:lnTo>
                  <a:cubicBezTo>
                    <a:pt x="2481" y="116"/>
                    <a:pt x="2541" y="402"/>
                    <a:pt x="2560" y="749"/>
                  </a:cubicBezTo>
                  <a:cubicBezTo>
                    <a:pt x="2560" y="1095"/>
                    <a:pt x="2541" y="1502"/>
                    <a:pt x="2366" y="1733"/>
                  </a:cubicBezTo>
                  <a:cubicBezTo>
                    <a:pt x="2061" y="2176"/>
                    <a:pt x="1442" y="2195"/>
                    <a:pt x="1405" y="2195"/>
                  </a:cubicBezTo>
                  <a:cubicBezTo>
                    <a:pt x="1386" y="2176"/>
                    <a:pt x="1326" y="2079"/>
                    <a:pt x="1174" y="2001"/>
                  </a:cubicBezTo>
                  <a:cubicBezTo>
                    <a:pt x="1077" y="1964"/>
                    <a:pt x="966" y="1935"/>
                    <a:pt x="841" y="1935"/>
                  </a:cubicBezTo>
                  <a:cubicBezTo>
                    <a:pt x="716" y="1935"/>
                    <a:pt x="578" y="1964"/>
                    <a:pt x="425" y="2042"/>
                  </a:cubicBezTo>
                  <a:cubicBezTo>
                    <a:pt x="116" y="2213"/>
                    <a:pt x="0" y="2541"/>
                    <a:pt x="19" y="2828"/>
                  </a:cubicBezTo>
                  <a:cubicBezTo>
                    <a:pt x="37" y="3119"/>
                    <a:pt x="171" y="3405"/>
                    <a:pt x="402" y="3521"/>
                  </a:cubicBezTo>
                  <a:cubicBezTo>
                    <a:pt x="543" y="3592"/>
                    <a:pt x="673" y="3616"/>
                    <a:pt x="787" y="3616"/>
                  </a:cubicBezTo>
                  <a:cubicBezTo>
                    <a:pt x="985" y="3616"/>
                    <a:pt x="1130" y="3541"/>
                    <a:pt x="1192" y="3502"/>
                  </a:cubicBezTo>
                  <a:lnTo>
                    <a:pt x="1192" y="3502"/>
                  </a:lnTo>
                  <a:cubicBezTo>
                    <a:pt x="1174" y="3544"/>
                    <a:pt x="1155" y="3600"/>
                    <a:pt x="1192" y="3752"/>
                  </a:cubicBezTo>
                  <a:cubicBezTo>
                    <a:pt x="1234" y="3965"/>
                    <a:pt x="1368" y="4256"/>
                    <a:pt x="1673" y="4561"/>
                  </a:cubicBezTo>
                  <a:cubicBezTo>
                    <a:pt x="2122" y="5038"/>
                    <a:pt x="2933" y="5512"/>
                    <a:pt x="4008" y="5512"/>
                  </a:cubicBezTo>
                  <a:cubicBezTo>
                    <a:pt x="4370" y="5512"/>
                    <a:pt x="4762" y="5458"/>
                    <a:pt x="5180" y="5332"/>
                  </a:cubicBezTo>
                  <a:cubicBezTo>
                    <a:pt x="6025" y="5064"/>
                    <a:pt x="6506" y="4542"/>
                    <a:pt x="6737" y="3983"/>
                  </a:cubicBezTo>
                  <a:cubicBezTo>
                    <a:pt x="6986" y="3405"/>
                    <a:pt x="6986" y="2791"/>
                    <a:pt x="6894" y="2292"/>
                  </a:cubicBezTo>
                  <a:cubicBezTo>
                    <a:pt x="6700" y="1349"/>
                    <a:pt x="6663" y="310"/>
                    <a:pt x="6663" y="310"/>
                  </a:cubicBezTo>
                  <a:lnTo>
                    <a:pt x="6663" y="250"/>
                  </a:lnTo>
                  <a:lnTo>
                    <a:pt x="6603" y="250"/>
                  </a:lnTo>
                  <a:cubicBezTo>
                    <a:pt x="6603" y="250"/>
                    <a:pt x="6241" y="205"/>
                    <a:pt x="5715" y="205"/>
                  </a:cubicBezTo>
                  <a:cubicBezTo>
                    <a:pt x="5334" y="205"/>
                    <a:pt x="4867" y="228"/>
                    <a:pt x="4390" y="310"/>
                  </a:cubicBezTo>
                  <a:cubicBezTo>
                    <a:pt x="4196" y="343"/>
                    <a:pt x="4014" y="357"/>
                    <a:pt x="3845" y="357"/>
                  </a:cubicBezTo>
                  <a:cubicBezTo>
                    <a:pt x="3056" y="357"/>
                    <a:pt x="2560" y="56"/>
                    <a:pt x="2560" y="56"/>
                  </a:cubicBezTo>
                  <a:lnTo>
                    <a:pt x="2463"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8"/>
            <p:cNvSpPr/>
            <p:nvPr/>
          </p:nvSpPr>
          <p:spPr>
            <a:xfrm>
              <a:off x="6015278" y="1428674"/>
              <a:ext cx="110582" cy="110719"/>
            </a:xfrm>
            <a:custGeom>
              <a:avLst/>
              <a:gdLst/>
              <a:ahLst/>
              <a:cxnLst/>
              <a:rect l="l" t="t" r="r" b="b"/>
              <a:pathLst>
                <a:path w="809" h="810" extrusionOk="0">
                  <a:moveTo>
                    <a:pt x="407" y="1"/>
                  </a:moveTo>
                  <a:cubicBezTo>
                    <a:pt x="176" y="1"/>
                    <a:pt x="0" y="195"/>
                    <a:pt x="0" y="407"/>
                  </a:cubicBezTo>
                  <a:cubicBezTo>
                    <a:pt x="0" y="638"/>
                    <a:pt x="176" y="809"/>
                    <a:pt x="407" y="809"/>
                  </a:cubicBezTo>
                  <a:cubicBezTo>
                    <a:pt x="619" y="809"/>
                    <a:pt x="809" y="638"/>
                    <a:pt x="809" y="407"/>
                  </a:cubicBezTo>
                  <a:cubicBezTo>
                    <a:pt x="809" y="195"/>
                    <a:pt x="619" y="1"/>
                    <a:pt x="407" y="1"/>
                  </a:cubicBezTo>
                  <a:close/>
                </a:path>
              </a:pathLst>
            </a:custGeom>
            <a:solidFill>
              <a:srgbClr val="FFC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8"/>
            <p:cNvSpPr/>
            <p:nvPr/>
          </p:nvSpPr>
          <p:spPr>
            <a:xfrm>
              <a:off x="6007623" y="1423616"/>
              <a:ext cx="123978" cy="123978"/>
            </a:xfrm>
            <a:custGeom>
              <a:avLst/>
              <a:gdLst/>
              <a:ahLst/>
              <a:cxnLst/>
              <a:rect l="l" t="t" r="r" b="b"/>
              <a:pathLst>
                <a:path w="907" h="907" extrusionOk="0">
                  <a:moveTo>
                    <a:pt x="463" y="98"/>
                  </a:moveTo>
                  <a:cubicBezTo>
                    <a:pt x="657" y="98"/>
                    <a:pt x="809" y="250"/>
                    <a:pt x="809" y="444"/>
                  </a:cubicBezTo>
                  <a:cubicBezTo>
                    <a:pt x="809" y="639"/>
                    <a:pt x="657" y="791"/>
                    <a:pt x="463" y="791"/>
                  </a:cubicBezTo>
                  <a:cubicBezTo>
                    <a:pt x="269" y="791"/>
                    <a:pt x="116" y="639"/>
                    <a:pt x="116" y="444"/>
                  </a:cubicBezTo>
                  <a:cubicBezTo>
                    <a:pt x="116" y="250"/>
                    <a:pt x="269" y="98"/>
                    <a:pt x="463" y="98"/>
                  </a:cubicBezTo>
                  <a:close/>
                  <a:moveTo>
                    <a:pt x="463" y="1"/>
                  </a:moveTo>
                  <a:cubicBezTo>
                    <a:pt x="213" y="1"/>
                    <a:pt x="1" y="195"/>
                    <a:pt x="1" y="444"/>
                  </a:cubicBezTo>
                  <a:cubicBezTo>
                    <a:pt x="1" y="694"/>
                    <a:pt x="213" y="906"/>
                    <a:pt x="463" y="906"/>
                  </a:cubicBezTo>
                  <a:cubicBezTo>
                    <a:pt x="712" y="906"/>
                    <a:pt x="906" y="694"/>
                    <a:pt x="906" y="444"/>
                  </a:cubicBezTo>
                  <a:cubicBezTo>
                    <a:pt x="906" y="195"/>
                    <a:pt x="712" y="1"/>
                    <a:pt x="46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8"/>
            <p:cNvSpPr/>
            <p:nvPr/>
          </p:nvSpPr>
          <p:spPr>
            <a:xfrm>
              <a:off x="6420701" y="1352947"/>
              <a:ext cx="47431" cy="91719"/>
            </a:xfrm>
            <a:custGeom>
              <a:avLst/>
              <a:gdLst/>
              <a:ahLst/>
              <a:cxnLst/>
              <a:rect l="l" t="t" r="r" b="b"/>
              <a:pathLst>
                <a:path w="347" h="671" extrusionOk="0">
                  <a:moveTo>
                    <a:pt x="176" y="0"/>
                  </a:moveTo>
                  <a:cubicBezTo>
                    <a:pt x="79" y="0"/>
                    <a:pt x="0" y="153"/>
                    <a:pt x="0" y="324"/>
                  </a:cubicBezTo>
                  <a:cubicBezTo>
                    <a:pt x="0" y="518"/>
                    <a:pt x="79" y="670"/>
                    <a:pt x="176" y="670"/>
                  </a:cubicBezTo>
                  <a:cubicBezTo>
                    <a:pt x="268" y="670"/>
                    <a:pt x="347" y="518"/>
                    <a:pt x="347" y="324"/>
                  </a:cubicBezTo>
                  <a:cubicBezTo>
                    <a:pt x="347" y="153"/>
                    <a:pt x="268" y="0"/>
                    <a:pt x="17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8"/>
            <p:cNvSpPr/>
            <p:nvPr/>
          </p:nvSpPr>
          <p:spPr>
            <a:xfrm>
              <a:off x="6749715" y="1352947"/>
              <a:ext cx="50029" cy="91719"/>
            </a:xfrm>
            <a:custGeom>
              <a:avLst/>
              <a:gdLst/>
              <a:ahLst/>
              <a:cxnLst/>
              <a:rect l="l" t="t" r="r" b="b"/>
              <a:pathLst>
                <a:path w="366" h="671" extrusionOk="0">
                  <a:moveTo>
                    <a:pt x="195" y="0"/>
                  </a:moveTo>
                  <a:cubicBezTo>
                    <a:pt x="98" y="0"/>
                    <a:pt x="1" y="153"/>
                    <a:pt x="1" y="324"/>
                  </a:cubicBezTo>
                  <a:cubicBezTo>
                    <a:pt x="1" y="518"/>
                    <a:pt x="98" y="670"/>
                    <a:pt x="195" y="670"/>
                  </a:cubicBezTo>
                  <a:cubicBezTo>
                    <a:pt x="287" y="670"/>
                    <a:pt x="366" y="518"/>
                    <a:pt x="366" y="324"/>
                  </a:cubicBezTo>
                  <a:cubicBezTo>
                    <a:pt x="366" y="153"/>
                    <a:pt x="287" y="0"/>
                    <a:pt x="19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8"/>
            <p:cNvSpPr/>
            <p:nvPr/>
          </p:nvSpPr>
          <p:spPr>
            <a:xfrm>
              <a:off x="6662643" y="1423616"/>
              <a:ext cx="55633" cy="75180"/>
            </a:xfrm>
            <a:custGeom>
              <a:avLst/>
              <a:gdLst/>
              <a:ahLst/>
              <a:cxnLst/>
              <a:rect l="l" t="t" r="r" b="b"/>
              <a:pathLst>
                <a:path w="407" h="550" extrusionOk="0">
                  <a:moveTo>
                    <a:pt x="97" y="1"/>
                  </a:moveTo>
                  <a:cubicBezTo>
                    <a:pt x="79" y="1"/>
                    <a:pt x="42" y="19"/>
                    <a:pt x="42" y="38"/>
                  </a:cubicBezTo>
                  <a:cubicBezTo>
                    <a:pt x="42" y="79"/>
                    <a:pt x="60" y="98"/>
                    <a:pt x="97" y="98"/>
                  </a:cubicBezTo>
                  <a:cubicBezTo>
                    <a:pt x="97" y="98"/>
                    <a:pt x="139" y="98"/>
                    <a:pt x="194" y="135"/>
                  </a:cubicBezTo>
                  <a:cubicBezTo>
                    <a:pt x="254" y="153"/>
                    <a:pt x="291" y="213"/>
                    <a:pt x="291" y="310"/>
                  </a:cubicBezTo>
                  <a:cubicBezTo>
                    <a:pt x="291" y="347"/>
                    <a:pt x="273" y="384"/>
                    <a:pt x="254" y="407"/>
                  </a:cubicBezTo>
                  <a:cubicBezTo>
                    <a:pt x="231" y="426"/>
                    <a:pt x="213" y="444"/>
                    <a:pt x="176" y="444"/>
                  </a:cubicBezTo>
                  <a:cubicBezTo>
                    <a:pt x="163" y="451"/>
                    <a:pt x="148" y="453"/>
                    <a:pt x="134" y="453"/>
                  </a:cubicBezTo>
                  <a:cubicBezTo>
                    <a:pt x="105" y="453"/>
                    <a:pt x="79" y="444"/>
                    <a:pt x="79" y="444"/>
                  </a:cubicBezTo>
                  <a:cubicBezTo>
                    <a:pt x="42" y="444"/>
                    <a:pt x="23" y="463"/>
                    <a:pt x="23" y="481"/>
                  </a:cubicBezTo>
                  <a:cubicBezTo>
                    <a:pt x="0" y="523"/>
                    <a:pt x="23" y="541"/>
                    <a:pt x="60" y="541"/>
                  </a:cubicBezTo>
                  <a:cubicBezTo>
                    <a:pt x="60" y="541"/>
                    <a:pt x="95" y="550"/>
                    <a:pt x="140" y="550"/>
                  </a:cubicBezTo>
                  <a:cubicBezTo>
                    <a:pt x="163" y="550"/>
                    <a:pt x="188" y="548"/>
                    <a:pt x="213" y="541"/>
                  </a:cubicBezTo>
                  <a:cubicBezTo>
                    <a:pt x="254" y="541"/>
                    <a:pt x="291" y="523"/>
                    <a:pt x="328" y="481"/>
                  </a:cubicBezTo>
                  <a:cubicBezTo>
                    <a:pt x="370" y="444"/>
                    <a:pt x="388" y="384"/>
                    <a:pt x="388" y="310"/>
                  </a:cubicBezTo>
                  <a:cubicBezTo>
                    <a:pt x="407" y="176"/>
                    <a:pt x="328" y="79"/>
                    <a:pt x="254" y="38"/>
                  </a:cubicBezTo>
                  <a:cubicBezTo>
                    <a:pt x="176" y="1"/>
                    <a:pt x="97" y="1"/>
                    <a:pt x="9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8"/>
            <p:cNvSpPr/>
            <p:nvPr/>
          </p:nvSpPr>
          <p:spPr>
            <a:xfrm>
              <a:off x="6458701" y="1497293"/>
              <a:ext cx="282948" cy="180567"/>
            </a:xfrm>
            <a:custGeom>
              <a:avLst/>
              <a:gdLst/>
              <a:ahLst/>
              <a:cxnLst/>
              <a:rect l="l" t="t" r="r" b="b"/>
              <a:pathLst>
                <a:path w="2070" h="1321" extrusionOk="0">
                  <a:moveTo>
                    <a:pt x="206" y="1"/>
                  </a:moveTo>
                  <a:cubicBezTo>
                    <a:pt x="47" y="1"/>
                    <a:pt x="0" y="610"/>
                    <a:pt x="300" y="964"/>
                  </a:cubicBezTo>
                  <a:cubicBezTo>
                    <a:pt x="499" y="1213"/>
                    <a:pt x="795" y="1320"/>
                    <a:pt x="1079" y="1320"/>
                  </a:cubicBezTo>
                  <a:cubicBezTo>
                    <a:pt x="1211" y="1320"/>
                    <a:pt x="1340" y="1297"/>
                    <a:pt x="1455" y="1255"/>
                  </a:cubicBezTo>
                  <a:cubicBezTo>
                    <a:pt x="1820" y="1116"/>
                    <a:pt x="1996" y="885"/>
                    <a:pt x="2033" y="696"/>
                  </a:cubicBezTo>
                  <a:cubicBezTo>
                    <a:pt x="2070" y="501"/>
                    <a:pt x="1977" y="483"/>
                    <a:pt x="1839" y="446"/>
                  </a:cubicBezTo>
                  <a:cubicBezTo>
                    <a:pt x="1705" y="404"/>
                    <a:pt x="1187" y="289"/>
                    <a:pt x="1187" y="289"/>
                  </a:cubicBezTo>
                  <a:cubicBezTo>
                    <a:pt x="744" y="192"/>
                    <a:pt x="379" y="21"/>
                    <a:pt x="221" y="2"/>
                  </a:cubicBezTo>
                  <a:cubicBezTo>
                    <a:pt x="216" y="1"/>
                    <a:pt x="211" y="1"/>
                    <a:pt x="206" y="1"/>
                  </a:cubicBezTo>
                  <a:close/>
                </a:path>
              </a:pathLst>
            </a:custGeom>
            <a:solidFill>
              <a:srgbClr val="C5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8"/>
            <p:cNvSpPr/>
            <p:nvPr/>
          </p:nvSpPr>
          <p:spPr>
            <a:xfrm>
              <a:off x="6463075" y="1489364"/>
              <a:ext cx="284315" cy="195603"/>
            </a:xfrm>
            <a:custGeom>
              <a:avLst/>
              <a:gdLst/>
              <a:ahLst/>
              <a:cxnLst/>
              <a:rect l="l" t="t" r="r" b="b"/>
              <a:pathLst>
                <a:path w="2080" h="1431" extrusionOk="0">
                  <a:moveTo>
                    <a:pt x="171" y="97"/>
                  </a:moveTo>
                  <a:cubicBezTo>
                    <a:pt x="250" y="116"/>
                    <a:pt x="384" y="176"/>
                    <a:pt x="559" y="231"/>
                  </a:cubicBezTo>
                  <a:cubicBezTo>
                    <a:pt x="712" y="291"/>
                    <a:pt x="924" y="347"/>
                    <a:pt x="1137" y="407"/>
                  </a:cubicBezTo>
                  <a:cubicBezTo>
                    <a:pt x="1137" y="407"/>
                    <a:pt x="1271" y="425"/>
                    <a:pt x="1405" y="462"/>
                  </a:cubicBezTo>
                  <a:cubicBezTo>
                    <a:pt x="1557" y="504"/>
                    <a:pt x="1733" y="541"/>
                    <a:pt x="1788" y="559"/>
                  </a:cubicBezTo>
                  <a:cubicBezTo>
                    <a:pt x="1848" y="578"/>
                    <a:pt x="1904" y="596"/>
                    <a:pt x="1922" y="620"/>
                  </a:cubicBezTo>
                  <a:cubicBezTo>
                    <a:pt x="1964" y="638"/>
                    <a:pt x="1964" y="657"/>
                    <a:pt x="1945" y="754"/>
                  </a:cubicBezTo>
                  <a:cubicBezTo>
                    <a:pt x="1922" y="906"/>
                    <a:pt x="1751" y="1137"/>
                    <a:pt x="1405" y="1271"/>
                  </a:cubicBezTo>
                  <a:cubicBezTo>
                    <a:pt x="1299" y="1306"/>
                    <a:pt x="1182" y="1326"/>
                    <a:pt x="1063" y="1326"/>
                  </a:cubicBezTo>
                  <a:cubicBezTo>
                    <a:pt x="792" y="1326"/>
                    <a:pt x="507" y="1225"/>
                    <a:pt x="305" y="985"/>
                  </a:cubicBezTo>
                  <a:cubicBezTo>
                    <a:pt x="152" y="827"/>
                    <a:pt x="97" y="578"/>
                    <a:pt x="97" y="389"/>
                  </a:cubicBezTo>
                  <a:cubicBezTo>
                    <a:pt x="97" y="291"/>
                    <a:pt x="116" y="213"/>
                    <a:pt x="134" y="158"/>
                  </a:cubicBezTo>
                  <a:cubicBezTo>
                    <a:pt x="134" y="134"/>
                    <a:pt x="152" y="116"/>
                    <a:pt x="171" y="116"/>
                  </a:cubicBezTo>
                  <a:lnTo>
                    <a:pt x="171" y="97"/>
                  </a:lnTo>
                  <a:close/>
                  <a:moveTo>
                    <a:pt x="189" y="0"/>
                  </a:moveTo>
                  <a:cubicBezTo>
                    <a:pt x="152" y="0"/>
                    <a:pt x="116" y="0"/>
                    <a:pt x="97" y="42"/>
                  </a:cubicBezTo>
                  <a:cubicBezTo>
                    <a:pt x="74" y="60"/>
                    <a:pt x="55" y="79"/>
                    <a:pt x="37" y="116"/>
                  </a:cubicBezTo>
                  <a:cubicBezTo>
                    <a:pt x="0" y="194"/>
                    <a:pt x="0" y="291"/>
                    <a:pt x="0" y="389"/>
                  </a:cubicBezTo>
                  <a:cubicBezTo>
                    <a:pt x="0" y="596"/>
                    <a:pt x="55" y="869"/>
                    <a:pt x="213" y="1059"/>
                  </a:cubicBezTo>
                  <a:cubicBezTo>
                    <a:pt x="438" y="1316"/>
                    <a:pt x="760" y="1430"/>
                    <a:pt x="1064" y="1430"/>
                  </a:cubicBezTo>
                  <a:cubicBezTo>
                    <a:pt x="1197" y="1430"/>
                    <a:pt x="1325" y="1409"/>
                    <a:pt x="1442" y="1368"/>
                  </a:cubicBezTo>
                  <a:cubicBezTo>
                    <a:pt x="1830" y="1216"/>
                    <a:pt x="2019" y="985"/>
                    <a:pt x="2061" y="772"/>
                  </a:cubicBezTo>
                  <a:cubicBezTo>
                    <a:pt x="2079" y="657"/>
                    <a:pt x="2061" y="578"/>
                    <a:pt x="2001" y="541"/>
                  </a:cubicBezTo>
                  <a:cubicBezTo>
                    <a:pt x="1945" y="481"/>
                    <a:pt x="1885" y="481"/>
                    <a:pt x="1830" y="444"/>
                  </a:cubicBezTo>
                  <a:cubicBezTo>
                    <a:pt x="1751" y="425"/>
                    <a:pt x="1576" y="389"/>
                    <a:pt x="1442" y="365"/>
                  </a:cubicBezTo>
                  <a:cubicBezTo>
                    <a:pt x="1289" y="328"/>
                    <a:pt x="1155" y="291"/>
                    <a:pt x="1155" y="291"/>
                  </a:cubicBezTo>
                  <a:cubicBezTo>
                    <a:pt x="943" y="250"/>
                    <a:pt x="749" y="176"/>
                    <a:pt x="578" y="116"/>
                  </a:cubicBezTo>
                  <a:cubicBezTo>
                    <a:pt x="420" y="79"/>
                    <a:pt x="286" y="19"/>
                    <a:pt x="18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8"/>
            <p:cNvSpPr/>
            <p:nvPr/>
          </p:nvSpPr>
          <p:spPr>
            <a:xfrm>
              <a:off x="6492054" y="1500026"/>
              <a:ext cx="242078" cy="100057"/>
            </a:xfrm>
            <a:custGeom>
              <a:avLst/>
              <a:gdLst/>
              <a:ahLst/>
              <a:cxnLst/>
              <a:rect l="l" t="t" r="r" b="b"/>
              <a:pathLst>
                <a:path w="1771" h="732" extrusionOk="0">
                  <a:moveTo>
                    <a:pt x="56" y="1"/>
                  </a:moveTo>
                  <a:lnTo>
                    <a:pt x="56" y="1"/>
                  </a:lnTo>
                  <a:cubicBezTo>
                    <a:pt x="19" y="80"/>
                    <a:pt x="1" y="213"/>
                    <a:pt x="74" y="269"/>
                  </a:cubicBezTo>
                  <a:cubicBezTo>
                    <a:pt x="205" y="382"/>
                    <a:pt x="1382" y="732"/>
                    <a:pt x="1581" y="732"/>
                  </a:cubicBezTo>
                  <a:cubicBezTo>
                    <a:pt x="1587" y="732"/>
                    <a:pt x="1591" y="731"/>
                    <a:pt x="1595" y="731"/>
                  </a:cubicBezTo>
                  <a:cubicBezTo>
                    <a:pt x="1673" y="731"/>
                    <a:pt x="1733" y="615"/>
                    <a:pt x="1770" y="518"/>
                  </a:cubicBezTo>
                  <a:cubicBezTo>
                    <a:pt x="1733" y="463"/>
                    <a:pt x="1673" y="445"/>
                    <a:pt x="1595" y="426"/>
                  </a:cubicBezTo>
                  <a:cubicBezTo>
                    <a:pt x="1461" y="384"/>
                    <a:pt x="943" y="269"/>
                    <a:pt x="943" y="269"/>
                  </a:cubicBezTo>
                  <a:cubicBezTo>
                    <a:pt x="555" y="172"/>
                    <a:pt x="232" y="56"/>
                    <a:pt x="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8"/>
            <p:cNvSpPr/>
            <p:nvPr/>
          </p:nvSpPr>
          <p:spPr>
            <a:xfrm>
              <a:off x="6488910" y="1489364"/>
              <a:ext cx="252740" cy="118920"/>
            </a:xfrm>
            <a:custGeom>
              <a:avLst/>
              <a:gdLst/>
              <a:ahLst/>
              <a:cxnLst/>
              <a:rect l="l" t="t" r="r" b="b"/>
              <a:pathLst>
                <a:path w="1849" h="870" extrusionOk="0">
                  <a:moveTo>
                    <a:pt x="116" y="134"/>
                  </a:moveTo>
                  <a:cubicBezTo>
                    <a:pt x="310" y="194"/>
                    <a:pt x="601" y="310"/>
                    <a:pt x="948" y="407"/>
                  </a:cubicBezTo>
                  <a:cubicBezTo>
                    <a:pt x="948" y="407"/>
                    <a:pt x="1082" y="425"/>
                    <a:pt x="1216" y="462"/>
                  </a:cubicBezTo>
                  <a:cubicBezTo>
                    <a:pt x="1368" y="504"/>
                    <a:pt x="1544" y="541"/>
                    <a:pt x="1599" y="559"/>
                  </a:cubicBezTo>
                  <a:cubicBezTo>
                    <a:pt x="1659" y="578"/>
                    <a:pt x="1696" y="596"/>
                    <a:pt x="1733" y="620"/>
                  </a:cubicBezTo>
                  <a:cubicBezTo>
                    <a:pt x="1715" y="638"/>
                    <a:pt x="1696" y="675"/>
                    <a:pt x="1678" y="712"/>
                  </a:cubicBezTo>
                  <a:cubicBezTo>
                    <a:pt x="1659" y="735"/>
                    <a:pt x="1641" y="754"/>
                    <a:pt x="1618" y="772"/>
                  </a:cubicBezTo>
                  <a:cubicBezTo>
                    <a:pt x="1599" y="772"/>
                    <a:pt x="1562" y="772"/>
                    <a:pt x="1525" y="754"/>
                  </a:cubicBezTo>
                  <a:cubicBezTo>
                    <a:pt x="1465" y="754"/>
                    <a:pt x="1410" y="735"/>
                    <a:pt x="1350" y="712"/>
                  </a:cubicBezTo>
                  <a:cubicBezTo>
                    <a:pt x="1216" y="693"/>
                    <a:pt x="1040" y="638"/>
                    <a:pt x="869" y="578"/>
                  </a:cubicBezTo>
                  <a:cubicBezTo>
                    <a:pt x="694" y="541"/>
                    <a:pt x="523" y="481"/>
                    <a:pt x="389" y="425"/>
                  </a:cubicBezTo>
                  <a:cubicBezTo>
                    <a:pt x="329" y="407"/>
                    <a:pt x="273" y="389"/>
                    <a:pt x="213" y="365"/>
                  </a:cubicBezTo>
                  <a:cubicBezTo>
                    <a:pt x="176" y="347"/>
                    <a:pt x="139" y="328"/>
                    <a:pt x="139" y="310"/>
                  </a:cubicBezTo>
                  <a:cubicBezTo>
                    <a:pt x="116" y="291"/>
                    <a:pt x="97" y="250"/>
                    <a:pt x="97" y="213"/>
                  </a:cubicBezTo>
                  <a:cubicBezTo>
                    <a:pt x="97" y="194"/>
                    <a:pt x="116" y="176"/>
                    <a:pt x="116" y="134"/>
                  </a:cubicBezTo>
                  <a:close/>
                  <a:moveTo>
                    <a:pt x="42" y="0"/>
                  </a:moveTo>
                  <a:lnTo>
                    <a:pt x="24" y="60"/>
                  </a:lnTo>
                  <a:cubicBezTo>
                    <a:pt x="0" y="97"/>
                    <a:pt x="0" y="158"/>
                    <a:pt x="0" y="213"/>
                  </a:cubicBezTo>
                  <a:cubicBezTo>
                    <a:pt x="0" y="273"/>
                    <a:pt x="24" y="347"/>
                    <a:pt x="61" y="389"/>
                  </a:cubicBezTo>
                  <a:cubicBezTo>
                    <a:pt x="97" y="425"/>
                    <a:pt x="139" y="425"/>
                    <a:pt x="176" y="462"/>
                  </a:cubicBezTo>
                  <a:cubicBezTo>
                    <a:pt x="213" y="481"/>
                    <a:pt x="292" y="504"/>
                    <a:pt x="347" y="523"/>
                  </a:cubicBezTo>
                  <a:cubicBezTo>
                    <a:pt x="486" y="578"/>
                    <a:pt x="657" y="638"/>
                    <a:pt x="832" y="693"/>
                  </a:cubicBezTo>
                  <a:cubicBezTo>
                    <a:pt x="1003" y="735"/>
                    <a:pt x="1179" y="791"/>
                    <a:pt x="1313" y="809"/>
                  </a:cubicBezTo>
                  <a:cubicBezTo>
                    <a:pt x="1387" y="827"/>
                    <a:pt x="1447" y="851"/>
                    <a:pt x="1502" y="851"/>
                  </a:cubicBezTo>
                  <a:cubicBezTo>
                    <a:pt x="1562" y="869"/>
                    <a:pt x="1599" y="869"/>
                    <a:pt x="1618" y="869"/>
                  </a:cubicBezTo>
                  <a:cubicBezTo>
                    <a:pt x="1696" y="851"/>
                    <a:pt x="1733" y="809"/>
                    <a:pt x="1775" y="772"/>
                  </a:cubicBezTo>
                  <a:cubicBezTo>
                    <a:pt x="1812" y="712"/>
                    <a:pt x="1830" y="657"/>
                    <a:pt x="1849" y="620"/>
                  </a:cubicBezTo>
                  <a:lnTo>
                    <a:pt x="1849" y="578"/>
                  </a:lnTo>
                  <a:lnTo>
                    <a:pt x="1830" y="559"/>
                  </a:lnTo>
                  <a:cubicBezTo>
                    <a:pt x="1793" y="504"/>
                    <a:pt x="1715" y="481"/>
                    <a:pt x="1641" y="444"/>
                  </a:cubicBezTo>
                  <a:cubicBezTo>
                    <a:pt x="1562" y="425"/>
                    <a:pt x="1387" y="389"/>
                    <a:pt x="1253" y="365"/>
                  </a:cubicBezTo>
                  <a:cubicBezTo>
                    <a:pt x="1100" y="328"/>
                    <a:pt x="966" y="291"/>
                    <a:pt x="966" y="291"/>
                  </a:cubicBezTo>
                  <a:cubicBezTo>
                    <a:pt x="601" y="213"/>
                    <a:pt x="273" y="79"/>
                    <a:pt x="79" y="19"/>
                  </a:cubicBezTo>
                  <a:lnTo>
                    <a:pt x="42"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8"/>
            <p:cNvSpPr/>
            <p:nvPr/>
          </p:nvSpPr>
          <p:spPr>
            <a:xfrm>
              <a:off x="6486313" y="1592293"/>
              <a:ext cx="197927" cy="85568"/>
            </a:xfrm>
            <a:custGeom>
              <a:avLst/>
              <a:gdLst/>
              <a:ahLst/>
              <a:cxnLst/>
              <a:rect l="l" t="t" r="r" b="b"/>
              <a:pathLst>
                <a:path w="1448" h="626" extrusionOk="0">
                  <a:moveTo>
                    <a:pt x="505" y="1"/>
                  </a:moveTo>
                  <a:cubicBezTo>
                    <a:pt x="274" y="1"/>
                    <a:pt x="98" y="98"/>
                    <a:pt x="1" y="135"/>
                  </a:cubicBezTo>
                  <a:cubicBezTo>
                    <a:pt x="19" y="190"/>
                    <a:pt x="61" y="232"/>
                    <a:pt x="98" y="269"/>
                  </a:cubicBezTo>
                  <a:cubicBezTo>
                    <a:pt x="297" y="518"/>
                    <a:pt x="593" y="625"/>
                    <a:pt x="877" y="625"/>
                  </a:cubicBezTo>
                  <a:cubicBezTo>
                    <a:pt x="1009" y="625"/>
                    <a:pt x="1138" y="602"/>
                    <a:pt x="1253" y="560"/>
                  </a:cubicBezTo>
                  <a:cubicBezTo>
                    <a:pt x="1332" y="537"/>
                    <a:pt x="1387" y="500"/>
                    <a:pt x="1447" y="481"/>
                  </a:cubicBezTo>
                  <a:cubicBezTo>
                    <a:pt x="1369" y="366"/>
                    <a:pt x="1216" y="232"/>
                    <a:pt x="907" y="98"/>
                  </a:cubicBezTo>
                  <a:cubicBezTo>
                    <a:pt x="773" y="19"/>
                    <a:pt x="620" y="1"/>
                    <a:pt x="505" y="1"/>
                  </a:cubicBezTo>
                  <a:close/>
                </a:path>
              </a:pathLst>
            </a:custGeom>
            <a:solidFill>
              <a:srgbClr val="FF7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8"/>
            <p:cNvSpPr/>
            <p:nvPr/>
          </p:nvSpPr>
          <p:spPr>
            <a:xfrm>
              <a:off x="6476334" y="1584091"/>
              <a:ext cx="218021" cy="100877"/>
            </a:xfrm>
            <a:custGeom>
              <a:avLst/>
              <a:gdLst/>
              <a:ahLst/>
              <a:cxnLst/>
              <a:rect l="l" t="t" r="r" b="b"/>
              <a:pathLst>
                <a:path w="1595" h="738" extrusionOk="0">
                  <a:moveTo>
                    <a:pt x="578" y="116"/>
                  </a:moveTo>
                  <a:cubicBezTo>
                    <a:pt x="693" y="116"/>
                    <a:pt x="827" y="134"/>
                    <a:pt x="961" y="195"/>
                  </a:cubicBezTo>
                  <a:cubicBezTo>
                    <a:pt x="1211" y="310"/>
                    <a:pt x="1345" y="426"/>
                    <a:pt x="1423" y="523"/>
                  </a:cubicBezTo>
                  <a:cubicBezTo>
                    <a:pt x="1386" y="541"/>
                    <a:pt x="1345" y="560"/>
                    <a:pt x="1308" y="578"/>
                  </a:cubicBezTo>
                  <a:cubicBezTo>
                    <a:pt x="1202" y="613"/>
                    <a:pt x="1084" y="633"/>
                    <a:pt x="963" y="633"/>
                  </a:cubicBezTo>
                  <a:cubicBezTo>
                    <a:pt x="687" y="633"/>
                    <a:pt x="397" y="532"/>
                    <a:pt x="208" y="292"/>
                  </a:cubicBezTo>
                  <a:cubicBezTo>
                    <a:pt x="189" y="273"/>
                    <a:pt x="171" y="250"/>
                    <a:pt x="153" y="232"/>
                  </a:cubicBezTo>
                  <a:cubicBezTo>
                    <a:pt x="250" y="176"/>
                    <a:pt x="384" y="116"/>
                    <a:pt x="578" y="116"/>
                  </a:cubicBezTo>
                  <a:close/>
                  <a:moveTo>
                    <a:pt x="578" y="0"/>
                  </a:moveTo>
                  <a:cubicBezTo>
                    <a:pt x="323" y="0"/>
                    <a:pt x="153" y="98"/>
                    <a:pt x="55" y="158"/>
                  </a:cubicBezTo>
                  <a:lnTo>
                    <a:pt x="0" y="195"/>
                  </a:lnTo>
                  <a:lnTo>
                    <a:pt x="37" y="232"/>
                  </a:lnTo>
                  <a:cubicBezTo>
                    <a:pt x="55" y="273"/>
                    <a:pt x="92" y="329"/>
                    <a:pt x="116" y="366"/>
                  </a:cubicBezTo>
                  <a:cubicBezTo>
                    <a:pt x="341" y="623"/>
                    <a:pt x="663" y="737"/>
                    <a:pt x="967" y="737"/>
                  </a:cubicBezTo>
                  <a:cubicBezTo>
                    <a:pt x="1100" y="737"/>
                    <a:pt x="1228" y="716"/>
                    <a:pt x="1345" y="675"/>
                  </a:cubicBezTo>
                  <a:cubicBezTo>
                    <a:pt x="1423" y="638"/>
                    <a:pt x="1479" y="620"/>
                    <a:pt x="1539" y="578"/>
                  </a:cubicBezTo>
                  <a:lnTo>
                    <a:pt x="1594" y="541"/>
                  </a:lnTo>
                  <a:lnTo>
                    <a:pt x="1557" y="504"/>
                  </a:lnTo>
                  <a:cubicBezTo>
                    <a:pt x="1479" y="389"/>
                    <a:pt x="1308" y="232"/>
                    <a:pt x="998" y="98"/>
                  </a:cubicBezTo>
                  <a:cubicBezTo>
                    <a:pt x="846" y="42"/>
                    <a:pt x="712" y="0"/>
                    <a:pt x="57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8"/>
            <p:cNvSpPr/>
            <p:nvPr/>
          </p:nvSpPr>
          <p:spPr>
            <a:xfrm>
              <a:off x="6354953" y="1239084"/>
              <a:ext cx="155553" cy="69575"/>
            </a:xfrm>
            <a:custGeom>
              <a:avLst/>
              <a:gdLst/>
              <a:ahLst/>
              <a:cxnLst/>
              <a:rect l="l" t="t" r="r" b="b"/>
              <a:pathLst>
                <a:path w="1138" h="509" extrusionOk="0">
                  <a:moveTo>
                    <a:pt x="466" y="0"/>
                  </a:moveTo>
                  <a:cubicBezTo>
                    <a:pt x="445" y="0"/>
                    <a:pt x="424" y="1"/>
                    <a:pt x="403" y="2"/>
                  </a:cubicBezTo>
                  <a:cubicBezTo>
                    <a:pt x="38" y="25"/>
                    <a:pt x="19" y="99"/>
                    <a:pt x="1" y="159"/>
                  </a:cubicBezTo>
                  <a:cubicBezTo>
                    <a:pt x="1" y="214"/>
                    <a:pt x="19" y="348"/>
                    <a:pt x="56" y="427"/>
                  </a:cubicBezTo>
                  <a:cubicBezTo>
                    <a:pt x="73" y="458"/>
                    <a:pt x="91" y="467"/>
                    <a:pt x="108" y="467"/>
                  </a:cubicBezTo>
                  <a:cubicBezTo>
                    <a:pt x="133" y="467"/>
                    <a:pt x="153" y="445"/>
                    <a:pt x="153" y="445"/>
                  </a:cubicBezTo>
                  <a:cubicBezTo>
                    <a:pt x="270" y="365"/>
                    <a:pt x="412" y="333"/>
                    <a:pt x="537" y="333"/>
                  </a:cubicBezTo>
                  <a:cubicBezTo>
                    <a:pt x="620" y="333"/>
                    <a:pt x="696" y="347"/>
                    <a:pt x="749" y="371"/>
                  </a:cubicBezTo>
                  <a:cubicBezTo>
                    <a:pt x="853" y="438"/>
                    <a:pt x="942" y="508"/>
                    <a:pt x="989" y="508"/>
                  </a:cubicBezTo>
                  <a:cubicBezTo>
                    <a:pt x="995" y="508"/>
                    <a:pt x="999" y="507"/>
                    <a:pt x="1004" y="505"/>
                  </a:cubicBezTo>
                  <a:cubicBezTo>
                    <a:pt x="1059" y="464"/>
                    <a:pt x="1138" y="274"/>
                    <a:pt x="1096" y="214"/>
                  </a:cubicBezTo>
                  <a:cubicBezTo>
                    <a:pt x="1079" y="144"/>
                    <a:pt x="822" y="0"/>
                    <a:pt x="466" y="0"/>
                  </a:cubicBezTo>
                  <a:close/>
                </a:path>
              </a:pathLst>
            </a:custGeom>
            <a:solidFill>
              <a:srgbClr val="FF96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8"/>
            <p:cNvSpPr/>
            <p:nvPr/>
          </p:nvSpPr>
          <p:spPr>
            <a:xfrm>
              <a:off x="6346752" y="1231019"/>
              <a:ext cx="166352" cy="84201"/>
            </a:xfrm>
            <a:custGeom>
              <a:avLst/>
              <a:gdLst/>
              <a:ahLst/>
              <a:cxnLst/>
              <a:rect l="l" t="t" r="r" b="b"/>
              <a:pathLst>
                <a:path w="1217" h="616" extrusionOk="0">
                  <a:moveTo>
                    <a:pt x="578" y="116"/>
                  </a:moveTo>
                  <a:cubicBezTo>
                    <a:pt x="712" y="116"/>
                    <a:pt x="831" y="146"/>
                    <a:pt x="925" y="176"/>
                  </a:cubicBezTo>
                  <a:cubicBezTo>
                    <a:pt x="985" y="199"/>
                    <a:pt x="1022" y="236"/>
                    <a:pt x="1064" y="255"/>
                  </a:cubicBezTo>
                  <a:cubicBezTo>
                    <a:pt x="1101" y="273"/>
                    <a:pt x="1119" y="292"/>
                    <a:pt x="1119" y="292"/>
                  </a:cubicBezTo>
                  <a:lnTo>
                    <a:pt x="1119" y="333"/>
                  </a:lnTo>
                  <a:cubicBezTo>
                    <a:pt x="1119" y="352"/>
                    <a:pt x="1101" y="389"/>
                    <a:pt x="1101" y="407"/>
                  </a:cubicBezTo>
                  <a:cubicBezTo>
                    <a:pt x="1082" y="449"/>
                    <a:pt x="1082" y="467"/>
                    <a:pt x="1064" y="486"/>
                  </a:cubicBezTo>
                  <a:cubicBezTo>
                    <a:pt x="1040" y="504"/>
                    <a:pt x="1040" y="523"/>
                    <a:pt x="1040" y="523"/>
                  </a:cubicBezTo>
                  <a:lnTo>
                    <a:pt x="1040" y="504"/>
                  </a:lnTo>
                  <a:cubicBezTo>
                    <a:pt x="1022" y="504"/>
                    <a:pt x="1022" y="504"/>
                    <a:pt x="985" y="486"/>
                  </a:cubicBezTo>
                  <a:cubicBezTo>
                    <a:pt x="948" y="467"/>
                    <a:pt x="888" y="430"/>
                    <a:pt x="833" y="389"/>
                  </a:cubicBezTo>
                  <a:cubicBezTo>
                    <a:pt x="754" y="352"/>
                    <a:pt x="638" y="333"/>
                    <a:pt x="523" y="333"/>
                  </a:cubicBezTo>
                  <a:cubicBezTo>
                    <a:pt x="407" y="352"/>
                    <a:pt x="292" y="389"/>
                    <a:pt x="176" y="467"/>
                  </a:cubicBezTo>
                  <a:lnTo>
                    <a:pt x="158" y="467"/>
                  </a:lnTo>
                  <a:cubicBezTo>
                    <a:pt x="158" y="430"/>
                    <a:pt x="139" y="389"/>
                    <a:pt x="116" y="333"/>
                  </a:cubicBezTo>
                  <a:lnTo>
                    <a:pt x="116" y="236"/>
                  </a:lnTo>
                  <a:cubicBezTo>
                    <a:pt x="116" y="199"/>
                    <a:pt x="116" y="199"/>
                    <a:pt x="158" y="176"/>
                  </a:cubicBezTo>
                  <a:cubicBezTo>
                    <a:pt x="195" y="139"/>
                    <a:pt x="292" y="121"/>
                    <a:pt x="486" y="121"/>
                  </a:cubicBezTo>
                  <a:cubicBezTo>
                    <a:pt x="517" y="117"/>
                    <a:pt x="548" y="116"/>
                    <a:pt x="578" y="116"/>
                  </a:cubicBezTo>
                  <a:close/>
                  <a:moveTo>
                    <a:pt x="570" y="0"/>
                  </a:moveTo>
                  <a:cubicBezTo>
                    <a:pt x="536" y="0"/>
                    <a:pt x="500" y="2"/>
                    <a:pt x="463" y="5"/>
                  </a:cubicBezTo>
                  <a:cubicBezTo>
                    <a:pt x="273" y="24"/>
                    <a:pt x="176" y="42"/>
                    <a:pt x="116" y="84"/>
                  </a:cubicBezTo>
                  <a:cubicBezTo>
                    <a:pt x="42" y="121"/>
                    <a:pt x="24" y="176"/>
                    <a:pt x="24" y="218"/>
                  </a:cubicBezTo>
                  <a:cubicBezTo>
                    <a:pt x="1" y="255"/>
                    <a:pt x="24" y="315"/>
                    <a:pt x="24" y="352"/>
                  </a:cubicBezTo>
                  <a:cubicBezTo>
                    <a:pt x="42" y="407"/>
                    <a:pt x="42" y="467"/>
                    <a:pt x="79" y="504"/>
                  </a:cubicBezTo>
                  <a:cubicBezTo>
                    <a:pt x="79" y="546"/>
                    <a:pt x="98" y="564"/>
                    <a:pt x="116" y="564"/>
                  </a:cubicBezTo>
                  <a:cubicBezTo>
                    <a:pt x="158" y="583"/>
                    <a:pt x="176" y="583"/>
                    <a:pt x="195" y="583"/>
                  </a:cubicBezTo>
                  <a:cubicBezTo>
                    <a:pt x="232" y="564"/>
                    <a:pt x="255" y="546"/>
                    <a:pt x="255" y="546"/>
                  </a:cubicBezTo>
                  <a:lnTo>
                    <a:pt x="232" y="546"/>
                  </a:lnTo>
                  <a:cubicBezTo>
                    <a:pt x="329" y="486"/>
                    <a:pt x="444" y="449"/>
                    <a:pt x="541" y="449"/>
                  </a:cubicBezTo>
                  <a:cubicBezTo>
                    <a:pt x="570" y="443"/>
                    <a:pt x="598" y="441"/>
                    <a:pt x="625" y="441"/>
                  </a:cubicBezTo>
                  <a:cubicBezTo>
                    <a:pt x="690" y="441"/>
                    <a:pt x="746" y="454"/>
                    <a:pt x="772" y="467"/>
                  </a:cubicBezTo>
                  <a:cubicBezTo>
                    <a:pt x="833" y="504"/>
                    <a:pt x="888" y="546"/>
                    <a:pt x="948" y="583"/>
                  </a:cubicBezTo>
                  <a:cubicBezTo>
                    <a:pt x="967" y="583"/>
                    <a:pt x="985" y="601"/>
                    <a:pt x="1003" y="601"/>
                  </a:cubicBezTo>
                  <a:cubicBezTo>
                    <a:pt x="1022" y="611"/>
                    <a:pt x="1037" y="615"/>
                    <a:pt x="1052" y="615"/>
                  </a:cubicBezTo>
                  <a:cubicBezTo>
                    <a:pt x="1067" y="615"/>
                    <a:pt x="1082" y="611"/>
                    <a:pt x="1101" y="601"/>
                  </a:cubicBezTo>
                  <a:cubicBezTo>
                    <a:pt x="1119" y="583"/>
                    <a:pt x="1137" y="564"/>
                    <a:pt x="1156" y="546"/>
                  </a:cubicBezTo>
                  <a:cubicBezTo>
                    <a:pt x="1179" y="504"/>
                    <a:pt x="1179" y="486"/>
                    <a:pt x="1198" y="449"/>
                  </a:cubicBezTo>
                  <a:cubicBezTo>
                    <a:pt x="1198" y="407"/>
                    <a:pt x="1216" y="370"/>
                    <a:pt x="1216" y="352"/>
                  </a:cubicBezTo>
                  <a:lnTo>
                    <a:pt x="1216" y="255"/>
                  </a:lnTo>
                  <a:cubicBezTo>
                    <a:pt x="1198" y="218"/>
                    <a:pt x="1156" y="199"/>
                    <a:pt x="1119" y="158"/>
                  </a:cubicBezTo>
                  <a:cubicBezTo>
                    <a:pt x="1082" y="139"/>
                    <a:pt x="1022" y="102"/>
                    <a:pt x="967" y="84"/>
                  </a:cubicBezTo>
                  <a:cubicBezTo>
                    <a:pt x="856" y="34"/>
                    <a:pt x="730" y="0"/>
                    <a:pt x="57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8"/>
            <p:cNvSpPr/>
            <p:nvPr/>
          </p:nvSpPr>
          <p:spPr>
            <a:xfrm>
              <a:off x="6684104" y="1218170"/>
              <a:ext cx="142158" cy="69165"/>
            </a:xfrm>
            <a:custGeom>
              <a:avLst/>
              <a:gdLst/>
              <a:ahLst/>
              <a:cxnLst/>
              <a:rect l="l" t="t" r="r" b="b"/>
              <a:pathLst>
                <a:path w="1040" h="506" extrusionOk="0">
                  <a:moveTo>
                    <a:pt x="454" y="0"/>
                  </a:moveTo>
                  <a:cubicBezTo>
                    <a:pt x="437" y="0"/>
                    <a:pt x="420" y="1"/>
                    <a:pt x="402" y="2"/>
                  </a:cubicBezTo>
                  <a:cubicBezTo>
                    <a:pt x="134" y="2"/>
                    <a:pt x="19" y="136"/>
                    <a:pt x="0" y="196"/>
                  </a:cubicBezTo>
                  <a:cubicBezTo>
                    <a:pt x="0" y="233"/>
                    <a:pt x="19" y="446"/>
                    <a:pt x="97" y="483"/>
                  </a:cubicBezTo>
                  <a:cubicBezTo>
                    <a:pt x="109" y="491"/>
                    <a:pt x="122" y="495"/>
                    <a:pt x="136" y="495"/>
                  </a:cubicBezTo>
                  <a:cubicBezTo>
                    <a:pt x="189" y="495"/>
                    <a:pt x="250" y="446"/>
                    <a:pt x="250" y="446"/>
                  </a:cubicBezTo>
                  <a:cubicBezTo>
                    <a:pt x="322" y="385"/>
                    <a:pt x="434" y="355"/>
                    <a:pt x="535" y="355"/>
                  </a:cubicBezTo>
                  <a:cubicBezTo>
                    <a:pt x="594" y="355"/>
                    <a:pt x="650" y="365"/>
                    <a:pt x="693" y="386"/>
                  </a:cubicBezTo>
                  <a:cubicBezTo>
                    <a:pt x="795" y="438"/>
                    <a:pt x="896" y="505"/>
                    <a:pt x="957" y="505"/>
                  </a:cubicBezTo>
                  <a:cubicBezTo>
                    <a:pt x="965" y="505"/>
                    <a:pt x="973" y="504"/>
                    <a:pt x="980" y="501"/>
                  </a:cubicBezTo>
                  <a:cubicBezTo>
                    <a:pt x="1040" y="483"/>
                    <a:pt x="998" y="252"/>
                    <a:pt x="961" y="178"/>
                  </a:cubicBezTo>
                  <a:cubicBezTo>
                    <a:pt x="944" y="122"/>
                    <a:pt x="708" y="0"/>
                    <a:pt x="454" y="0"/>
                  </a:cubicBezTo>
                  <a:close/>
                </a:path>
              </a:pathLst>
            </a:custGeom>
            <a:solidFill>
              <a:srgbClr val="FF96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8"/>
            <p:cNvSpPr/>
            <p:nvPr/>
          </p:nvSpPr>
          <p:spPr>
            <a:xfrm>
              <a:off x="6675902" y="1210789"/>
              <a:ext cx="152956" cy="84201"/>
            </a:xfrm>
            <a:custGeom>
              <a:avLst/>
              <a:gdLst/>
              <a:ahLst/>
              <a:cxnLst/>
              <a:rect l="l" t="t" r="r" b="b"/>
              <a:pathLst>
                <a:path w="1119" h="616" extrusionOk="0">
                  <a:moveTo>
                    <a:pt x="462" y="93"/>
                  </a:moveTo>
                  <a:cubicBezTo>
                    <a:pt x="578" y="93"/>
                    <a:pt x="712" y="116"/>
                    <a:pt x="809" y="153"/>
                  </a:cubicBezTo>
                  <a:cubicBezTo>
                    <a:pt x="869" y="172"/>
                    <a:pt x="906" y="209"/>
                    <a:pt x="943" y="232"/>
                  </a:cubicBezTo>
                  <a:cubicBezTo>
                    <a:pt x="966" y="250"/>
                    <a:pt x="984" y="269"/>
                    <a:pt x="984" y="269"/>
                  </a:cubicBezTo>
                  <a:cubicBezTo>
                    <a:pt x="1003" y="269"/>
                    <a:pt x="1003" y="347"/>
                    <a:pt x="1021" y="421"/>
                  </a:cubicBezTo>
                  <a:lnTo>
                    <a:pt x="1021" y="500"/>
                  </a:lnTo>
                  <a:lnTo>
                    <a:pt x="1003" y="500"/>
                  </a:lnTo>
                  <a:cubicBezTo>
                    <a:pt x="984" y="500"/>
                    <a:pt x="966" y="500"/>
                    <a:pt x="943" y="481"/>
                  </a:cubicBezTo>
                  <a:cubicBezTo>
                    <a:pt x="887" y="463"/>
                    <a:pt x="827" y="421"/>
                    <a:pt x="772" y="403"/>
                  </a:cubicBezTo>
                  <a:cubicBezTo>
                    <a:pt x="714" y="376"/>
                    <a:pt x="659" y="359"/>
                    <a:pt x="596" y="359"/>
                  </a:cubicBezTo>
                  <a:cubicBezTo>
                    <a:pt x="573" y="359"/>
                    <a:pt x="548" y="361"/>
                    <a:pt x="522" y="366"/>
                  </a:cubicBezTo>
                  <a:cubicBezTo>
                    <a:pt x="425" y="366"/>
                    <a:pt x="347" y="384"/>
                    <a:pt x="273" y="440"/>
                  </a:cubicBezTo>
                  <a:lnTo>
                    <a:pt x="273" y="463"/>
                  </a:lnTo>
                  <a:cubicBezTo>
                    <a:pt x="273" y="463"/>
                    <a:pt x="250" y="463"/>
                    <a:pt x="231" y="481"/>
                  </a:cubicBezTo>
                  <a:cubicBezTo>
                    <a:pt x="213" y="500"/>
                    <a:pt x="194" y="500"/>
                    <a:pt x="176" y="500"/>
                  </a:cubicBezTo>
                  <a:cubicBezTo>
                    <a:pt x="176" y="481"/>
                    <a:pt x="157" y="481"/>
                    <a:pt x="157" y="463"/>
                  </a:cubicBezTo>
                  <a:cubicBezTo>
                    <a:pt x="134" y="440"/>
                    <a:pt x="134" y="403"/>
                    <a:pt x="134" y="384"/>
                  </a:cubicBezTo>
                  <a:cubicBezTo>
                    <a:pt x="116" y="347"/>
                    <a:pt x="116" y="324"/>
                    <a:pt x="116" y="306"/>
                  </a:cubicBezTo>
                  <a:lnTo>
                    <a:pt x="116" y="250"/>
                  </a:lnTo>
                  <a:lnTo>
                    <a:pt x="134" y="232"/>
                  </a:lnTo>
                  <a:cubicBezTo>
                    <a:pt x="134" y="209"/>
                    <a:pt x="157" y="190"/>
                    <a:pt x="194" y="172"/>
                  </a:cubicBezTo>
                  <a:cubicBezTo>
                    <a:pt x="250" y="153"/>
                    <a:pt x="328" y="116"/>
                    <a:pt x="462" y="93"/>
                  </a:cubicBezTo>
                  <a:close/>
                  <a:moveTo>
                    <a:pt x="462" y="1"/>
                  </a:moveTo>
                  <a:cubicBezTo>
                    <a:pt x="310" y="1"/>
                    <a:pt x="213" y="38"/>
                    <a:pt x="134" y="93"/>
                  </a:cubicBezTo>
                  <a:cubicBezTo>
                    <a:pt x="97" y="116"/>
                    <a:pt x="79" y="135"/>
                    <a:pt x="60" y="153"/>
                  </a:cubicBezTo>
                  <a:cubicBezTo>
                    <a:pt x="42" y="190"/>
                    <a:pt x="19" y="209"/>
                    <a:pt x="19" y="232"/>
                  </a:cubicBezTo>
                  <a:cubicBezTo>
                    <a:pt x="0" y="250"/>
                    <a:pt x="0" y="287"/>
                    <a:pt x="0" y="306"/>
                  </a:cubicBezTo>
                  <a:cubicBezTo>
                    <a:pt x="19" y="347"/>
                    <a:pt x="19" y="366"/>
                    <a:pt x="19" y="403"/>
                  </a:cubicBezTo>
                  <a:cubicBezTo>
                    <a:pt x="42" y="440"/>
                    <a:pt x="42" y="481"/>
                    <a:pt x="60" y="500"/>
                  </a:cubicBezTo>
                  <a:cubicBezTo>
                    <a:pt x="79" y="537"/>
                    <a:pt x="97" y="555"/>
                    <a:pt x="116" y="578"/>
                  </a:cubicBezTo>
                  <a:cubicBezTo>
                    <a:pt x="141" y="594"/>
                    <a:pt x="166" y="600"/>
                    <a:pt x="189" y="600"/>
                  </a:cubicBezTo>
                  <a:cubicBezTo>
                    <a:pt x="220" y="600"/>
                    <a:pt x="249" y="589"/>
                    <a:pt x="273" y="578"/>
                  </a:cubicBezTo>
                  <a:cubicBezTo>
                    <a:pt x="310" y="555"/>
                    <a:pt x="328" y="537"/>
                    <a:pt x="347" y="537"/>
                  </a:cubicBezTo>
                  <a:cubicBezTo>
                    <a:pt x="388" y="500"/>
                    <a:pt x="462" y="463"/>
                    <a:pt x="522" y="463"/>
                  </a:cubicBezTo>
                  <a:cubicBezTo>
                    <a:pt x="596" y="463"/>
                    <a:pt x="675" y="463"/>
                    <a:pt x="735" y="500"/>
                  </a:cubicBezTo>
                  <a:cubicBezTo>
                    <a:pt x="790" y="518"/>
                    <a:pt x="850" y="555"/>
                    <a:pt x="887" y="578"/>
                  </a:cubicBezTo>
                  <a:cubicBezTo>
                    <a:pt x="924" y="597"/>
                    <a:pt x="943" y="597"/>
                    <a:pt x="984" y="615"/>
                  </a:cubicBezTo>
                  <a:lnTo>
                    <a:pt x="1058" y="615"/>
                  </a:lnTo>
                  <a:cubicBezTo>
                    <a:pt x="1081" y="597"/>
                    <a:pt x="1100" y="578"/>
                    <a:pt x="1100" y="555"/>
                  </a:cubicBezTo>
                  <a:cubicBezTo>
                    <a:pt x="1118" y="555"/>
                    <a:pt x="1118" y="537"/>
                    <a:pt x="1118" y="518"/>
                  </a:cubicBezTo>
                  <a:lnTo>
                    <a:pt x="1118" y="403"/>
                  </a:lnTo>
                  <a:cubicBezTo>
                    <a:pt x="1118" y="347"/>
                    <a:pt x="1100" y="269"/>
                    <a:pt x="1081" y="209"/>
                  </a:cubicBezTo>
                  <a:cubicBezTo>
                    <a:pt x="1058" y="172"/>
                    <a:pt x="1021" y="153"/>
                    <a:pt x="984" y="135"/>
                  </a:cubicBezTo>
                  <a:cubicBezTo>
                    <a:pt x="966" y="116"/>
                    <a:pt x="906" y="75"/>
                    <a:pt x="850" y="56"/>
                  </a:cubicBezTo>
                  <a:cubicBezTo>
                    <a:pt x="735" y="19"/>
                    <a:pt x="596" y="1"/>
                    <a:pt x="46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8"/>
            <p:cNvSpPr/>
            <p:nvPr/>
          </p:nvSpPr>
          <p:spPr>
            <a:xfrm>
              <a:off x="6384068" y="1353084"/>
              <a:ext cx="76000" cy="24057"/>
            </a:xfrm>
            <a:custGeom>
              <a:avLst/>
              <a:gdLst/>
              <a:ahLst/>
              <a:cxnLst/>
              <a:rect l="l" t="t" r="r" b="b"/>
              <a:pathLst>
                <a:path w="556" h="176" extrusionOk="0">
                  <a:moveTo>
                    <a:pt x="391" y="1"/>
                  </a:moveTo>
                  <a:cubicBezTo>
                    <a:pt x="329" y="1"/>
                    <a:pt x="267" y="22"/>
                    <a:pt x="213" y="55"/>
                  </a:cubicBezTo>
                  <a:cubicBezTo>
                    <a:pt x="172" y="80"/>
                    <a:pt x="128" y="87"/>
                    <a:pt x="91" y="87"/>
                  </a:cubicBezTo>
                  <a:cubicBezTo>
                    <a:pt x="39" y="87"/>
                    <a:pt x="0" y="73"/>
                    <a:pt x="0" y="73"/>
                  </a:cubicBezTo>
                  <a:lnTo>
                    <a:pt x="0" y="73"/>
                  </a:lnTo>
                  <a:cubicBezTo>
                    <a:pt x="0" y="73"/>
                    <a:pt x="0" y="133"/>
                    <a:pt x="56" y="170"/>
                  </a:cubicBezTo>
                  <a:cubicBezTo>
                    <a:pt x="71" y="174"/>
                    <a:pt x="85" y="175"/>
                    <a:pt x="99" y="175"/>
                  </a:cubicBezTo>
                  <a:cubicBezTo>
                    <a:pt x="156" y="175"/>
                    <a:pt x="205" y="148"/>
                    <a:pt x="268" y="133"/>
                  </a:cubicBezTo>
                  <a:cubicBezTo>
                    <a:pt x="288" y="130"/>
                    <a:pt x="303" y="128"/>
                    <a:pt x="317" y="128"/>
                  </a:cubicBezTo>
                  <a:cubicBezTo>
                    <a:pt x="369" y="128"/>
                    <a:pt x="385" y="152"/>
                    <a:pt x="463" y="152"/>
                  </a:cubicBezTo>
                  <a:cubicBezTo>
                    <a:pt x="469" y="153"/>
                    <a:pt x="475" y="154"/>
                    <a:pt x="480" y="154"/>
                  </a:cubicBezTo>
                  <a:cubicBezTo>
                    <a:pt x="540" y="154"/>
                    <a:pt x="556" y="70"/>
                    <a:pt x="518" y="36"/>
                  </a:cubicBezTo>
                  <a:cubicBezTo>
                    <a:pt x="478" y="11"/>
                    <a:pt x="435" y="1"/>
                    <a:pt x="39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8"/>
            <p:cNvSpPr/>
            <p:nvPr/>
          </p:nvSpPr>
          <p:spPr>
            <a:xfrm>
              <a:off x="6765571" y="1352947"/>
              <a:ext cx="65748" cy="21324"/>
            </a:xfrm>
            <a:custGeom>
              <a:avLst/>
              <a:gdLst/>
              <a:ahLst/>
              <a:cxnLst/>
              <a:rect l="l" t="t" r="r" b="b"/>
              <a:pathLst>
                <a:path w="481" h="156" extrusionOk="0">
                  <a:moveTo>
                    <a:pt x="37" y="0"/>
                  </a:moveTo>
                  <a:cubicBezTo>
                    <a:pt x="19" y="19"/>
                    <a:pt x="0" y="74"/>
                    <a:pt x="37" y="116"/>
                  </a:cubicBezTo>
                  <a:cubicBezTo>
                    <a:pt x="45" y="119"/>
                    <a:pt x="50" y="121"/>
                    <a:pt x="55" y="121"/>
                  </a:cubicBezTo>
                  <a:cubicBezTo>
                    <a:pt x="74" y="121"/>
                    <a:pt x="73" y="93"/>
                    <a:pt x="153" y="93"/>
                  </a:cubicBezTo>
                  <a:cubicBezTo>
                    <a:pt x="240" y="93"/>
                    <a:pt x="249" y="156"/>
                    <a:pt x="332" y="156"/>
                  </a:cubicBezTo>
                  <a:cubicBezTo>
                    <a:pt x="342" y="156"/>
                    <a:pt x="353" y="155"/>
                    <a:pt x="365" y="153"/>
                  </a:cubicBezTo>
                  <a:cubicBezTo>
                    <a:pt x="462" y="134"/>
                    <a:pt x="481" y="19"/>
                    <a:pt x="481" y="19"/>
                  </a:cubicBezTo>
                  <a:lnTo>
                    <a:pt x="481" y="19"/>
                  </a:lnTo>
                  <a:cubicBezTo>
                    <a:pt x="481" y="19"/>
                    <a:pt x="419" y="66"/>
                    <a:pt x="356" y="66"/>
                  </a:cubicBezTo>
                  <a:cubicBezTo>
                    <a:pt x="340" y="66"/>
                    <a:pt x="325" y="63"/>
                    <a:pt x="310" y="56"/>
                  </a:cubicBezTo>
                  <a:cubicBezTo>
                    <a:pt x="231" y="0"/>
                    <a:pt x="153" y="0"/>
                    <a:pt x="3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457"/>
        <p:cNvGrpSpPr/>
        <p:nvPr/>
      </p:nvGrpSpPr>
      <p:grpSpPr>
        <a:xfrm>
          <a:off x="0" y="0"/>
          <a:ext cx="0" cy="0"/>
          <a:chOff x="0" y="0"/>
          <a:chExt cx="0" cy="0"/>
        </a:xfrm>
      </p:grpSpPr>
      <p:grpSp>
        <p:nvGrpSpPr>
          <p:cNvPr id="458" name="Google Shape;458;p29"/>
          <p:cNvGrpSpPr/>
          <p:nvPr/>
        </p:nvGrpSpPr>
        <p:grpSpPr>
          <a:xfrm>
            <a:off x="281250" y="281700"/>
            <a:ext cx="8581500" cy="4580100"/>
            <a:chOff x="281250" y="281700"/>
            <a:chExt cx="8581500" cy="4580100"/>
          </a:xfrm>
        </p:grpSpPr>
        <p:sp>
          <p:nvSpPr>
            <p:cNvPr id="459" name="Google Shape;459;p29"/>
            <p:cNvSpPr/>
            <p:nvPr/>
          </p:nvSpPr>
          <p:spPr>
            <a:xfrm>
              <a:off x="281250" y="281700"/>
              <a:ext cx="8581500" cy="4580100"/>
            </a:xfrm>
            <a:prstGeom prst="roundRect">
              <a:avLst>
                <a:gd name="adj" fmla="val 2793"/>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0" name="Google Shape;460;p29"/>
            <p:cNvGrpSpPr/>
            <p:nvPr/>
          </p:nvGrpSpPr>
          <p:grpSpPr>
            <a:xfrm>
              <a:off x="517475" y="382105"/>
              <a:ext cx="400500" cy="95700"/>
              <a:chOff x="517475" y="395577"/>
              <a:chExt cx="400500" cy="95700"/>
            </a:xfrm>
          </p:grpSpPr>
          <p:sp>
            <p:nvSpPr>
              <p:cNvPr id="461" name="Google Shape;461;p29"/>
              <p:cNvSpPr/>
              <p:nvPr/>
            </p:nvSpPr>
            <p:spPr>
              <a:xfrm>
                <a:off x="5174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9"/>
              <p:cNvSpPr/>
              <p:nvPr/>
            </p:nvSpPr>
            <p:spPr>
              <a:xfrm>
                <a:off x="6698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9"/>
              <p:cNvSpPr/>
              <p:nvPr/>
            </p:nvSpPr>
            <p:spPr>
              <a:xfrm>
                <a:off x="8222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4" name="Google Shape;464;p29"/>
            <p:cNvSpPr/>
            <p:nvPr/>
          </p:nvSpPr>
          <p:spPr>
            <a:xfrm>
              <a:off x="7552875" y="357952"/>
              <a:ext cx="1159200" cy="1488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5" name="Google Shape;465;p29"/>
            <p:cNvCxnSpPr/>
            <p:nvPr/>
          </p:nvCxnSpPr>
          <p:spPr>
            <a:xfrm>
              <a:off x="283350" y="574700"/>
              <a:ext cx="8577000" cy="0"/>
            </a:xfrm>
            <a:prstGeom prst="straightConnector1">
              <a:avLst/>
            </a:prstGeom>
            <a:noFill/>
            <a:ln w="9525" cap="flat" cmpd="sng">
              <a:solidFill>
                <a:schemeClr val="dk1"/>
              </a:solidFill>
              <a:prstDash val="solid"/>
              <a:round/>
              <a:headEnd type="none" w="med" len="med"/>
              <a:tailEnd type="none" w="med" len="med"/>
            </a:ln>
          </p:spPr>
        </p:cxnSp>
      </p:grpSp>
      <p:grpSp>
        <p:nvGrpSpPr>
          <p:cNvPr id="466" name="Google Shape;466;p29"/>
          <p:cNvGrpSpPr/>
          <p:nvPr/>
        </p:nvGrpSpPr>
        <p:grpSpPr>
          <a:xfrm flipH="1">
            <a:off x="7258295" y="2477759"/>
            <a:ext cx="1172483" cy="2130823"/>
            <a:chOff x="1403000" y="292300"/>
            <a:chExt cx="2566732" cy="4664675"/>
          </a:xfrm>
        </p:grpSpPr>
        <p:sp>
          <p:nvSpPr>
            <p:cNvPr id="467" name="Google Shape;467;p29"/>
            <p:cNvSpPr/>
            <p:nvPr/>
          </p:nvSpPr>
          <p:spPr>
            <a:xfrm>
              <a:off x="2576566" y="4571564"/>
              <a:ext cx="1035537" cy="363600"/>
            </a:xfrm>
            <a:custGeom>
              <a:avLst/>
              <a:gdLst/>
              <a:ahLst/>
              <a:cxnLst/>
              <a:rect l="l" t="t" r="r" b="b"/>
              <a:pathLst>
                <a:path w="3466" h="1217" extrusionOk="0">
                  <a:moveTo>
                    <a:pt x="1483" y="1"/>
                  </a:moveTo>
                  <a:cubicBezTo>
                    <a:pt x="1349" y="1"/>
                    <a:pt x="1252" y="98"/>
                    <a:pt x="1252" y="232"/>
                  </a:cubicBezTo>
                  <a:lnTo>
                    <a:pt x="1252" y="366"/>
                  </a:lnTo>
                  <a:lnTo>
                    <a:pt x="0" y="597"/>
                  </a:lnTo>
                  <a:lnTo>
                    <a:pt x="97" y="1216"/>
                  </a:lnTo>
                  <a:lnTo>
                    <a:pt x="3294" y="615"/>
                  </a:lnTo>
                  <a:cubicBezTo>
                    <a:pt x="3392" y="597"/>
                    <a:pt x="3465" y="500"/>
                    <a:pt x="3465" y="384"/>
                  </a:cubicBezTo>
                  <a:lnTo>
                    <a:pt x="3465" y="232"/>
                  </a:lnTo>
                  <a:cubicBezTo>
                    <a:pt x="3465" y="98"/>
                    <a:pt x="3350" y="1"/>
                    <a:pt x="32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9"/>
            <p:cNvSpPr/>
            <p:nvPr/>
          </p:nvSpPr>
          <p:spPr>
            <a:xfrm>
              <a:off x="2559834" y="4555132"/>
              <a:ext cx="1070194" cy="396464"/>
            </a:xfrm>
            <a:custGeom>
              <a:avLst/>
              <a:gdLst/>
              <a:ahLst/>
              <a:cxnLst/>
              <a:rect l="l" t="t" r="r" b="b"/>
              <a:pathLst>
                <a:path w="3582" h="1327" extrusionOk="0">
                  <a:moveTo>
                    <a:pt x="3272" y="93"/>
                  </a:moveTo>
                  <a:cubicBezTo>
                    <a:pt x="3387" y="93"/>
                    <a:pt x="3484" y="190"/>
                    <a:pt x="3484" y="287"/>
                  </a:cubicBezTo>
                  <a:lnTo>
                    <a:pt x="3484" y="439"/>
                  </a:lnTo>
                  <a:cubicBezTo>
                    <a:pt x="3484" y="536"/>
                    <a:pt x="3424" y="615"/>
                    <a:pt x="3332" y="633"/>
                  </a:cubicBezTo>
                  <a:lnTo>
                    <a:pt x="3290" y="633"/>
                  </a:lnTo>
                  <a:lnTo>
                    <a:pt x="190" y="1211"/>
                  </a:lnTo>
                  <a:lnTo>
                    <a:pt x="116" y="693"/>
                  </a:lnTo>
                  <a:lnTo>
                    <a:pt x="1345" y="462"/>
                  </a:lnTo>
                  <a:lnTo>
                    <a:pt x="1345" y="287"/>
                  </a:lnTo>
                  <a:cubicBezTo>
                    <a:pt x="1345" y="190"/>
                    <a:pt x="1442" y="93"/>
                    <a:pt x="1539" y="93"/>
                  </a:cubicBezTo>
                  <a:close/>
                  <a:moveTo>
                    <a:pt x="1539" y="0"/>
                  </a:moveTo>
                  <a:cubicBezTo>
                    <a:pt x="1387" y="0"/>
                    <a:pt x="1253" y="134"/>
                    <a:pt x="1253" y="287"/>
                  </a:cubicBezTo>
                  <a:lnTo>
                    <a:pt x="1253" y="384"/>
                  </a:lnTo>
                  <a:lnTo>
                    <a:pt x="1" y="615"/>
                  </a:lnTo>
                  <a:lnTo>
                    <a:pt x="116" y="1326"/>
                  </a:lnTo>
                  <a:lnTo>
                    <a:pt x="3406" y="712"/>
                  </a:lnTo>
                  <a:lnTo>
                    <a:pt x="3406" y="670"/>
                  </a:lnTo>
                  <a:cubicBezTo>
                    <a:pt x="3484" y="633"/>
                    <a:pt x="3581" y="555"/>
                    <a:pt x="3581" y="439"/>
                  </a:cubicBezTo>
                  <a:lnTo>
                    <a:pt x="3581" y="287"/>
                  </a:lnTo>
                  <a:cubicBezTo>
                    <a:pt x="3581" y="134"/>
                    <a:pt x="3448" y="0"/>
                    <a:pt x="327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9"/>
            <p:cNvSpPr/>
            <p:nvPr/>
          </p:nvSpPr>
          <p:spPr>
            <a:xfrm>
              <a:off x="2029818" y="2933116"/>
              <a:ext cx="87241" cy="1880443"/>
            </a:xfrm>
            <a:custGeom>
              <a:avLst/>
              <a:gdLst/>
              <a:ahLst/>
              <a:cxnLst/>
              <a:rect l="l" t="t" r="r" b="b"/>
              <a:pathLst>
                <a:path w="292" h="6294" extrusionOk="0">
                  <a:moveTo>
                    <a:pt x="116" y="0"/>
                  </a:moveTo>
                  <a:cubicBezTo>
                    <a:pt x="42" y="0"/>
                    <a:pt x="0" y="37"/>
                    <a:pt x="0" y="116"/>
                  </a:cubicBezTo>
                  <a:lnTo>
                    <a:pt x="0" y="6159"/>
                  </a:lnTo>
                  <a:cubicBezTo>
                    <a:pt x="0" y="6238"/>
                    <a:pt x="42" y="6293"/>
                    <a:pt x="116" y="6293"/>
                  </a:cubicBezTo>
                  <a:lnTo>
                    <a:pt x="291" y="6293"/>
                  </a:lnTo>
                  <a:lnTo>
                    <a:pt x="29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9"/>
            <p:cNvSpPr/>
            <p:nvPr/>
          </p:nvSpPr>
          <p:spPr>
            <a:xfrm>
              <a:off x="2013087" y="2915190"/>
              <a:ext cx="120404" cy="1909423"/>
            </a:xfrm>
            <a:custGeom>
              <a:avLst/>
              <a:gdLst/>
              <a:ahLst/>
              <a:cxnLst/>
              <a:rect l="l" t="t" r="r" b="b"/>
              <a:pathLst>
                <a:path w="403" h="6391" extrusionOk="0">
                  <a:moveTo>
                    <a:pt x="310" y="97"/>
                  </a:moveTo>
                  <a:lnTo>
                    <a:pt x="310" y="6298"/>
                  </a:lnTo>
                  <a:lnTo>
                    <a:pt x="172" y="6298"/>
                  </a:lnTo>
                  <a:cubicBezTo>
                    <a:pt x="135" y="6298"/>
                    <a:pt x="98" y="6256"/>
                    <a:pt x="98" y="6219"/>
                  </a:cubicBezTo>
                  <a:lnTo>
                    <a:pt x="98" y="176"/>
                  </a:lnTo>
                  <a:cubicBezTo>
                    <a:pt x="98" y="134"/>
                    <a:pt x="135" y="97"/>
                    <a:pt x="172" y="97"/>
                  </a:cubicBezTo>
                  <a:close/>
                  <a:moveTo>
                    <a:pt x="172" y="0"/>
                  </a:moveTo>
                  <a:cubicBezTo>
                    <a:pt x="79" y="0"/>
                    <a:pt x="1" y="79"/>
                    <a:pt x="1" y="176"/>
                  </a:cubicBezTo>
                  <a:lnTo>
                    <a:pt x="1" y="6219"/>
                  </a:lnTo>
                  <a:cubicBezTo>
                    <a:pt x="1" y="6316"/>
                    <a:pt x="79" y="6390"/>
                    <a:pt x="172" y="6390"/>
                  </a:cubicBezTo>
                  <a:lnTo>
                    <a:pt x="403" y="6390"/>
                  </a:lnTo>
                  <a:lnTo>
                    <a:pt x="403"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9"/>
            <p:cNvSpPr/>
            <p:nvPr/>
          </p:nvSpPr>
          <p:spPr>
            <a:xfrm>
              <a:off x="2098834" y="2926245"/>
              <a:ext cx="921108" cy="1887314"/>
            </a:xfrm>
            <a:custGeom>
              <a:avLst/>
              <a:gdLst/>
              <a:ahLst/>
              <a:cxnLst/>
              <a:rect l="l" t="t" r="r" b="b"/>
              <a:pathLst>
                <a:path w="3083" h="6317" extrusionOk="0">
                  <a:moveTo>
                    <a:pt x="116" y="0"/>
                  </a:moveTo>
                  <a:cubicBezTo>
                    <a:pt x="60" y="0"/>
                    <a:pt x="0" y="60"/>
                    <a:pt x="0" y="116"/>
                  </a:cubicBezTo>
                  <a:lnTo>
                    <a:pt x="0" y="6201"/>
                  </a:lnTo>
                  <a:cubicBezTo>
                    <a:pt x="0" y="6279"/>
                    <a:pt x="60" y="6316"/>
                    <a:pt x="116" y="6316"/>
                  </a:cubicBezTo>
                  <a:lnTo>
                    <a:pt x="2985" y="5757"/>
                  </a:lnTo>
                  <a:cubicBezTo>
                    <a:pt x="3045" y="5757"/>
                    <a:pt x="3082" y="5702"/>
                    <a:pt x="3082" y="5642"/>
                  </a:cubicBezTo>
                  <a:lnTo>
                    <a:pt x="3082" y="485"/>
                  </a:lnTo>
                  <a:cubicBezTo>
                    <a:pt x="3082" y="425"/>
                    <a:pt x="3045" y="370"/>
                    <a:pt x="2985" y="370"/>
                  </a:cubicBezTo>
                  <a:lnTo>
                    <a:pt x="1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9"/>
            <p:cNvSpPr/>
            <p:nvPr/>
          </p:nvSpPr>
          <p:spPr>
            <a:xfrm>
              <a:off x="2082102" y="2914294"/>
              <a:ext cx="948894" cy="1913008"/>
            </a:xfrm>
            <a:custGeom>
              <a:avLst/>
              <a:gdLst/>
              <a:ahLst/>
              <a:cxnLst/>
              <a:rect l="l" t="t" r="r" b="b"/>
              <a:pathLst>
                <a:path w="3176" h="6403" extrusionOk="0">
                  <a:moveTo>
                    <a:pt x="172" y="100"/>
                  </a:moveTo>
                  <a:lnTo>
                    <a:pt x="3041" y="447"/>
                  </a:lnTo>
                  <a:cubicBezTo>
                    <a:pt x="3060" y="447"/>
                    <a:pt x="3083" y="484"/>
                    <a:pt x="3083" y="525"/>
                  </a:cubicBezTo>
                  <a:lnTo>
                    <a:pt x="3083" y="5682"/>
                  </a:lnTo>
                  <a:cubicBezTo>
                    <a:pt x="3083" y="5723"/>
                    <a:pt x="3060" y="5760"/>
                    <a:pt x="3041" y="5760"/>
                  </a:cubicBezTo>
                  <a:lnTo>
                    <a:pt x="153" y="6301"/>
                  </a:lnTo>
                  <a:lnTo>
                    <a:pt x="116" y="6301"/>
                  </a:lnTo>
                  <a:cubicBezTo>
                    <a:pt x="116" y="6278"/>
                    <a:pt x="98" y="6259"/>
                    <a:pt x="98" y="6241"/>
                  </a:cubicBezTo>
                  <a:lnTo>
                    <a:pt x="98" y="156"/>
                  </a:lnTo>
                  <a:cubicBezTo>
                    <a:pt x="98" y="119"/>
                    <a:pt x="135" y="100"/>
                    <a:pt x="172" y="100"/>
                  </a:cubicBezTo>
                  <a:close/>
                  <a:moveTo>
                    <a:pt x="149" y="0"/>
                  </a:moveTo>
                  <a:cubicBezTo>
                    <a:pt x="80" y="0"/>
                    <a:pt x="1" y="72"/>
                    <a:pt x="1" y="156"/>
                  </a:cubicBezTo>
                  <a:lnTo>
                    <a:pt x="1" y="6241"/>
                  </a:lnTo>
                  <a:cubicBezTo>
                    <a:pt x="1" y="6301"/>
                    <a:pt x="19" y="6338"/>
                    <a:pt x="56" y="6356"/>
                  </a:cubicBezTo>
                  <a:cubicBezTo>
                    <a:pt x="86" y="6383"/>
                    <a:pt x="114" y="6403"/>
                    <a:pt x="141" y="6403"/>
                  </a:cubicBezTo>
                  <a:cubicBezTo>
                    <a:pt x="151" y="6403"/>
                    <a:pt x="162" y="6400"/>
                    <a:pt x="172" y="6393"/>
                  </a:cubicBezTo>
                  <a:lnTo>
                    <a:pt x="3060" y="5857"/>
                  </a:lnTo>
                  <a:cubicBezTo>
                    <a:pt x="3138" y="5839"/>
                    <a:pt x="3175" y="5760"/>
                    <a:pt x="3175" y="5682"/>
                  </a:cubicBezTo>
                  <a:lnTo>
                    <a:pt x="3175" y="525"/>
                  </a:lnTo>
                  <a:cubicBezTo>
                    <a:pt x="3175" y="447"/>
                    <a:pt x="3138" y="368"/>
                    <a:pt x="3060" y="350"/>
                  </a:cubicBezTo>
                  <a:lnTo>
                    <a:pt x="172" y="3"/>
                  </a:lnTo>
                  <a:cubicBezTo>
                    <a:pt x="164" y="1"/>
                    <a:pt x="157" y="0"/>
                    <a:pt x="14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9"/>
            <p:cNvSpPr/>
            <p:nvPr/>
          </p:nvSpPr>
          <p:spPr>
            <a:xfrm>
              <a:off x="1415548" y="735374"/>
              <a:ext cx="183744" cy="3773135"/>
            </a:xfrm>
            <a:custGeom>
              <a:avLst/>
              <a:gdLst/>
              <a:ahLst/>
              <a:cxnLst/>
              <a:rect l="l" t="t" r="r" b="b"/>
              <a:pathLst>
                <a:path w="615" h="12629" extrusionOk="0">
                  <a:moveTo>
                    <a:pt x="250" y="0"/>
                  </a:moveTo>
                  <a:cubicBezTo>
                    <a:pt x="116" y="0"/>
                    <a:pt x="0" y="97"/>
                    <a:pt x="0" y="231"/>
                  </a:cubicBezTo>
                  <a:lnTo>
                    <a:pt x="0" y="12397"/>
                  </a:lnTo>
                  <a:cubicBezTo>
                    <a:pt x="0" y="12531"/>
                    <a:pt x="116" y="12628"/>
                    <a:pt x="250" y="12628"/>
                  </a:cubicBezTo>
                  <a:lnTo>
                    <a:pt x="615" y="12628"/>
                  </a:lnTo>
                  <a:lnTo>
                    <a:pt x="61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9"/>
            <p:cNvSpPr/>
            <p:nvPr/>
          </p:nvSpPr>
          <p:spPr>
            <a:xfrm>
              <a:off x="1403000" y="717448"/>
              <a:ext cx="207346" cy="3808987"/>
            </a:xfrm>
            <a:custGeom>
              <a:avLst/>
              <a:gdLst/>
              <a:ahLst/>
              <a:cxnLst/>
              <a:rect l="l" t="t" r="r" b="b"/>
              <a:pathLst>
                <a:path w="694" h="12749" extrusionOk="0">
                  <a:moveTo>
                    <a:pt x="597" y="97"/>
                  </a:moveTo>
                  <a:lnTo>
                    <a:pt x="597" y="12651"/>
                  </a:lnTo>
                  <a:lnTo>
                    <a:pt x="292" y="12651"/>
                  </a:lnTo>
                  <a:cubicBezTo>
                    <a:pt x="176" y="12651"/>
                    <a:pt x="98" y="12554"/>
                    <a:pt x="98" y="12457"/>
                  </a:cubicBezTo>
                  <a:lnTo>
                    <a:pt x="98" y="291"/>
                  </a:lnTo>
                  <a:cubicBezTo>
                    <a:pt x="98" y="194"/>
                    <a:pt x="176" y="97"/>
                    <a:pt x="292" y="97"/>
                  </a:cubicBezTo>
                  <a:close/>
                  <a:moveTo>
                    <a:pt x="292" y="0"/>
                  </a:moveTo>
                  <a:cubicBezTo>
                    <a:pt x="116" y="0"/>
                    <a:pt x="1" y="139"/>
                    <a:pt x="1" y="291"/>
                  </a:cubicBezTo>
                  <a:lnTo>
                    <a:pt x="1" y="12457"/>
                  </a:lnTo>
                  <a:cubicBezTo>
                    <a:pt x="1" y="12614"/>
                    <a:pt x="116" y="12748"/>
                    <a:pt x="292" y="12748"/>
                  </a:cubicBezTo>
                  <a:lnTo>
                    <a:pt x="694" y="12748"/>
                  </a:lnTo>
                  <a:lnTo>
                    <a:pt x="694"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9"/>
            <p:cNvSpPr/>
            <p:nvPr/>
          </p:nvSpPr>
          <p:spPr>
            <a:xfrm>
              <a:off x="1558958" y="729697"/>
              <a:ext cx="2024167" cy="3785384"/>
            </a:xfrm>
            <a:custGeom>
              <a:avLst/>
              <a:gdLst/>
              <a:ahLst/>
              <a:cxnLst/>
              <a:rect l="l" t="t" r="r" b="b"/>
              <a:pathLst>
                <a:path w="6775" h="12670" extrusionOk="0">
                  <a:moveTo>
                    <a:pt x="250" y="1"/>
                  </a:moveTo>
                  <a:cubicBezTo>
                    <a:pt x="116" y="1"/>
                    <a:pt x="1" y="98"/>
                    <a:pt x="1" y="232"/>
                  </a:cubicBezTo>
                  <a:lnTo>
                    <a:pt x="1" y="12458"/>
                  </a:lnTo>
                  <a:cubicBezTo>
                    <a:pt x="1" y="12578"/>
                    <a:pt x="94" y="12669"/>
                    <a:pt x="211" y="12669"/>
                  </a:cubicBezTo>
                  <a:cubicBezTo>
                    <a:pt x="224" y="12669"/>
                    <a:pt x="237" y="12668"/>
                    <a:pt x="250" y="12666"/>
                  </a:cubicBezTo>
                  <a:lnTo>
                    <a:pt x="6585" y="11552"/>
                  </a:lnTo>
                  <a:cubicBezTo>
                    <a:pt x="6682" y="11534"/>
                    <a:pt x="6774" y="11418"/>
                    <a:pt x="6774" y="11303"/>
                  </a:cubicBezTo>
                  <a:lnTo>
                    <a:pt x="6774" y="943"/>
                  </a:lnTo>
                  <a:cubicBezTo>
                    <a:pt x="6774" y="828"/>
                    <a:pt x="6682" y="731"/>
                    <a:pt x="6585" y="712"/>
                  </a:cubicBezTo>
                  <a:lnTo>
                    <a:pt x="2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9"/>
            <p:cNvSpPr/>
            <p:nvPr/>
          </p:nvSpPr>
          <p:spPr>
            <a:xfrm>
              <a:off x="1546708" y="716850"/>
              <a:ext cx="2048666" cy="3811676"/>
            </a:xfrm>
            <a:custGeom>
              <a:avLst/>
              <a:gdLst/>
              <a:ahLst/>
              <a:cxnLst/>
              <a:rect l="l" t="t" r="r" b="b"/>
              <a:pathLst>
                <a:path w="6857" h="12758" extrusionOk="0">
                  <a:moveTo>
                    <a:pt x="258" y="97"/>
                  </a:moveTo>
                  <a:cubicBezTo>
                    <a:pt x="269" y="97"/>
                    <a:pt x="280" y="97"/>
                    <a:pt x="291" y="99"/>
                  </a:cubicBezTo>
                  <a:lnTo>
                    <a:pt x="6626" y="811"/>
                  </a:lnTo>
                  <a:cubicBezTo>
                    <a:pt x="6700" y="811"/>
                    <a:pt x="6760" y="889"/>
                    <a:pt x="6760" y="986"/>
                  </a:cubicBezTo>
                  <a:lnTo>
                    <a:pt x="6760" y="11346"/>
                  </a:lnTo>
                  <a:cubicBezTo>
                    <a:pt x="6760" y="11438"/>
                    <a:pt x="6700" y="11535"/>
                    <a:pt x="6626" y="11554"/>
                  </a:cubicBezTo>
                  <a:lnTo>
                    <a:pt x="291" y="12653"/>
                  </a:lnTo>
                  <a:cubicBezTo>
                    <a:pt x="275" y="12658"/>
                    <a:pt x="259" y="12661"/>
                    <a:pt x="244" y="12661"/>
                  </a:cubicBezTo>
                  <a:cubicBezTo>
                    <a:pt x="204" y="12661"/>
                    <a:pt x="171" y="12643"/>
                    <a:pt x="157" y="12616"/>
                  </a:cubicBezTo>
                  <a:cubicBezTo>
                    <a:pt x="116" y="12593"/>
                    <a:pt x="97" y="12556"/>
                    <a:pt x="97" y="12501"/>
                  </a:cubicBezTo>
                  <a:lnTo>
                    <a:pt x="97" y="275"/>
                  </a:lnTo>
                  <a:cubicBezTo>
                    <a:pt x="97" y="171"/>
                    <a:pt x="161" y="97"/>
                    <a:pt x="258" y="97"/>
                  </a:cubicBezTo>
                  <a:close/>
                  <a:moveTo>
                    <a:pt x="274" y="0"/>
                  </a:moveTo>
                  <a:cubicBezTo>
                    <a:pt x="120" y="0"/>
                    <a:pt x="0" y="112"/>
                    <a:pt x="0" y="275"/>
                  </a:cubicBezTo>
                  <a:lnTo>
                    <a:pt x="0" y="12501"/>
                  </a:lnTo>
                  <a:cubicBezTo>
                    <a:pt x="0" y="12575"/>
                    <a:pt x="23" y="12653"/>
                    <a:pt x="79" y="12690"/>
                  </a:cubicBezTo>
                  <a:cubicBezTo>
                    <a:pt x="124" y="12736"/>
                    <a:pt x="177" y="12757"/>
                    <a:pt x="242" y="12757"/>
                  </a:cubicBezTo>
                  <a:cubicBezTo>
                    <a:pt x="263" y="12757"/>
                    <a:pt x="286" y="12755"/>
                    <a:pt x="310" y="12750"/>
                  </a:cubicBezTo>
                  <a:lnTo>
                    <a:pt x="6644" y="11651"/>
                  </a:lnTo>
                  <a:cubicBezTo>
                    <a:pt x="6760" y="11614"/>
                    <a:pt x="6857" y="11498"/>
                    <a:pt x="6857" y="11346"/>
                  </a:cubicBezTo>
                  <a:lnTo>
                    <a:pt x="6857" y="986"/>
                  </a:lnTo>
                  <a:cubicBezTo>
                    <a:pt x="6857" y="852"/>
                    <a:pt x="6760" y="718"/>
                    <a:pt x="6626" y="718"/>
                  </a:cubicBezTo>
                  <a:lnTo>
                    <a:pt x="310" y="2"/>
                  </a:lnTo>
                  <a:cubicBezTo>
                    <a:pt x="298" y="1"/>
                    <a:pt x="286" y="0"/>
                    <a:pt x="27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9"/>
            <p:cNvSpPr/>
            <p:nvPr/>
          </p:nvSpPr>
          <p:spPr>
            <a:xfrm>
              <a:off x="1656954" y="867131"/>
              <a:ext cx="1851478" cy="3504244"/>
            </a:xfrm>
            <a:custGeom>
              <a:avLst/>
              <a:gdLst/>
              <a:ahLst/>
              <a:cxnLst/>
              <a:rect l="l" t="t" r="r" b="b"/>
              <a:pathLst>
                <a:path w="6197" h="11729" extrusionOk="0">
                  <a:moveTo>
                    <a:pt x="216" y="1"/>
                  </a:moveTo>
                  <a:cubicBezTo>
                    <a:pt x="97" y="1"/>
                    <a:pt x="1" y="89"/>
                    <a:pt x="1" y="215"/>
                  </a:cubicBezTo>
                  <a:lnTo>
                    <a:pt x="1" y="11536"/>
                  </a:lnTo>
                  <a:cubicBezTo>
                    <a:pt x="1" y="11656"/>
                    <a:pt x="94" y="11728"/>
                    <a:pt x="210" y="11728"/>
                  </a:cubicBezTo>
                  <a:cubicBezTo>
                    <a:pt x="223" y="11728"/>
                    <a:pt x="237" y="11727"/>
                    <a:pt x="250" y="11725"/>
                  </a:cubicBezTo>
                  <a:lnTo>
                    <a:pt x="6026" y="10783"/>
                  </a:lnTo>
                  <a:cubicBezTo>
                    <a:pt x="6123" y="10764"/>
                    <a:pt x="6197" y="10649"/>
                    <a:pt x="6197" y="10552"/>
                  </a:cubicBezTo>
                  <a:lnTo>
                    <a:pt x="6197" y="811"/>
                  </a:lnTo>
                  <a:cubicBezTo>
                    <a:pt x="6197" y="696"/>
                    <a:pt x="6123" y="599"/>
                    <a:pt x="6026" y="580"/>
                  </a:cubicBezTo>
                  <a:lnTo>
                    <a:pt x="250" y="3"/>
                  </a:lnTo>
                  <a:cubicBezTo>
                    <a:pt x="239" y="1"/>
                    <a:pt x="227" y="1"/>
                    <a:pt x="2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9"/>
            <p:cNvSpPr/>
            <p:nvPr/>
          </p:nvSpPr>
          <p:spPr>
            <a:xfrm>
              <a:off x="1644704" y="849504"/>
              <a:ext cx="1881653" cy="3539499"/>
            </a:xfrm>
            <a:custGeom>
              <a:avLst/>
              <a:gdLst/>
              <a:ahLst/>
              <a:cxnLst/>
              <a:rect l="l" t="t" r="r" b="b"/>
              <a:pathLst>
                <a:path w="6298" h="11847" extrusionOk="0">
                  <a:moveTo>
                    <a:pt x="273" y="99"/>
                  </a:moveTo>
                  <a:lnTo>
                    <a:pt x="6067" y="695"/>
                  </a:lnTo>
                  <a:cubicBezTo>
                    <a:pt x="6122" y="695"/>
                    <a:pt x="6201" y="773"/>
                    <a:pt x="6201" y="870"/>
                  </a:cubicBezTo>
                  <a:lnTo>
                    <a:pt x="6201" y="10611"/>
                  </a:lnTo>
                  <a:cubicBezTo>
                    <a:pt x="6201" y="10689"/>
                    <a:pt x="6122" y="10786"/>
                    <a:pt x="6067" y="10786"/>
                  </a:cubicBezTo>
                  <a:lnTo>
                    <a:pt x="273" y="11747"/>
                  </a:lnTo>
                  <a:cubicBezTo>
                    <a:pt x="263" y="11749"/>
                    <a:pt x="254" y="11750"/>
                    <a:pt x="244" y="11750"/>
                  </a:cubicBezTo>
                  <a:cubicBezTo>
                    <a:pt x="161" y="11750"/>
                    <a:pt x="97" y="11678"/>
                    <a:pt x="97" y="11595"/>
                  </a:cubicBezTo>
                  <a:lnTo>
                    <a:pt x="97" y="274"/>
                  </a:lnTo>
                  <a:cubicBezTo>
                    <a:pt x="97" y="159"/>
                    <a:pt x="176" y="99"/>
                    <a:pt x="273" y="99"/>
                  </a:cubicBezTo>
                  <a:close/>
                  <a:moveTo>
                    <a:pt x="262" y="0"/>
                  </a:moveTo>
                  <a:cubicBezTo>
                    <a:pt x="118" y="0"/>
                    <a:pt x="0" y="127"/>
                    <a:pt x="0" y="274"/>
                  </a:cubicBezTo>
                  <a:lnTo>
                    <a:pt x="0" y="11595"/>
                  </a:lnTo>
                  <a:cubicBezTo>
                    <a:pt x="0" y="11736"/>
                    <a:pt x="116" y="11846"/>
                    <a:pt x="258" y="11846"/>
                  </a:cubicBezTo>
                  <a:cubicBezTo>
                    <a:pt x="269" y="11846"/>
                    <a:pt x="280" y="11846"/>
                    <a:pt x="291" y="11844"/>
                  </a:cubicBezTo>
                  <a:lnTo>
                    <a:pt x="6067" y="10879"/>
                  </a:lnTo>
                  <a:cubicBezTo>
                    <a:pt x="6201" y="10860"/>
                    <a:pt x="6298" y="10745"/>
                    <a:pt x="6298" y="10611"/>
                  </a:cubicBezTo>
                  <a:lnTo>
                    <a:pt x="6298" y="870"/>
                  </a:lnTo>
                  <a:cubicBezTo>
                    <a:pt x="6298" y="736"/>
                    <a:pt x="6201" y="621"/>
                    <a:pt x="6067" y="598"/>
                  </a:cubicBezTo>
                  <a:lnTo>
                    <a:pt x="291" y="2"/>
                  </a:lnTo>
                  <a:cubicBezTo>
                    <a:pt x="281" y="1"/>
                    <a:pt x="272" y="0"/>
                    <a:pt x="26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9"/>
            <p:cNvSpPr/>
            <p:nvPr/>
          </p:nvSpPr>
          <p:spPr>
            <a:xfrm>
              <a:off x="1989783" y="4749630"/>
              <a:ext cx="661477" cy="190912"/>
            </a:xfrm>
            <a:custGeom>
              <a:avLst/>
              <a:gdLst/>
              <a:ahLst/>
              <a:cxnLst/>
              <a:rect l="l" t="t" r="r" b="b"/>
              <a:pathLst>
                <a:path w="2214" h="639" extrusionOk="0">
                  <a:moveTo>
                    <a:pt x="231" y="1"/>
                  </a:moveTo>
                  <a:cubicBezTo>
                    <a:pt x="97" y="1"/>
                    <a:pt x="0" y="116"/>
                    <a:pt x="0" y="250"/>
                  </a:cubicBezTo>
                  <a:lnTo>
                    <a:pt x="0" y="407"/>
                  </a:lnTo>
                  <a:cubicBezTo>
                    <a:pt x="0" y="541"/>
                    <a:pt x="97" y="639"/>
                    <a:pt x="231" y="639"/>
                  </a:cubicBezTo>
                  <a:lnTo>
                    <a:pt x="1964" y="639"/>
                  </a:lnTo>
                  <a:cubicBezTo>
                    <a:pt x="2098" y="639"/>
                    <a:pt x="2214" y="541"/>
                    <a:pt x="2214" y="407"/>
                  </a:cubicBezTo>
                  <a:lnTo>
                    <a:pt x="2214" y="250"/>
                  </a:lnTo>
                  <a:cubicBezTo>
                    <a:pt x="2214" y="116"/>
                    <a:pt x="2098" y="1"/>
                    <a:pt x="196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9"/>
            <p:cNvSpPr/>
            <p:nvPr/>
          </p:nvSpPr>
          <p:spPr>
            <a:xfrm>
              <a:off x="1973052" y="4738576"/>
              <a:ext cx="690756" cy="218399"/>
            </a:xfrm>
            <a:custGeom>
              <a:avLst/>
              <a:gdLst/>
              <a:ahLst/>
              <a:cxnLst/>
              <a:rect l="l" t="t" r="r" b="b"/>
              <a:pathLst>
                <a:path w="2312" h="731" extrusionOk="0">
                  <a:moveTo>
                    <a:pt x="2020" y="98"/>
                  </a:moveTo>
                  <a:cubicBezTo>
                    <a:pt x="2136" y="98"/>
                    <a:pt x="2233" y="172"/>
                    <a:pt x="2233" y="287"/>
                  </a:cubicBezTo>
                  <a:lnTo>
                    <a:pt x="2233" y="444"/>
                  </a:lnTo>
                  <a:cubicBezTo>
                    <a:pt x="2233" y="542"/>
                    <a:pt x="2136" y="634"/>
                    <a:pt x="2020" y="634"/>
                  </a:cubicBezTo>
                  <a:lnTo>
                    <a:pt x="287" y="634"/>
                  </a:lnTo>
                  <a:cubicBezTo>
                    <a:pt x="190" y="634"/>
                    <a:pt x="98" y="542"/>
                    <a:pt x="98" y="444"/>
                  </a:cubicBezTo>
                  <a:lnTo>
                    <a:pt x="98" y="287"/>
                  </a:lnTo>
                  <a:cubicBezTo>
                    <a:pt x="98" y="172"/>
                    <a:pt x="190" y="98"/>
                    <a:pt x="287" y="98"/>
                  </a:cubicBezTo>
                  <a:close/>
                  <a:moveTo>
                    <a:pt x="287" y="1"/>
                  </a:moveTo>
                  <a:cubicBezTo>
                    <a:pt x="135" y="1"/>
                    <a:pt x="1" y="135"/>
                    <a:pt x="1" y="287"/>
                  </a:cubicBezTo>
                  <a:lnTo>
                    <a:pt x="1" y="444"/>
                  </a:lnTo>
                  <a:cubicBezTo>
                    <a:pt x="1" y="597"/>
                    <a:pt x="135" y="731"/>
                    <a:pt x="287" y="731"/>
                  </a:cubicBezTo>
                  <a:lnTo>
                    <a:pt x="2020" y="731"/>
                  </a:lnTo>
                  <a:cubicBezTo>
                    <a:pt x="2196" y="731"/>
                    <a:pt x="2311" y="597"/>
                    <a:pt x="2311" y="444"/>
                  </a:cubicBezTo>
                  <a:lnTo>
                    <a:pt x="2311" y="287"/>
                  </a:lnTo>
                  <a:cubicBezTo>
                    <a:pt x="2311" y="135"/>
                    <a:pt x="2196" y="1"/>
                    <a:pt x="202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9"/>
            <p:cNvSpPr/>
            <p:nvPr/>
          </p:nvSpPr>
          <p:spPr>
            <a:xfrm>
              <a:off x="2047744" y="4566186"/>
              <a:ext cx="1489667" cy="183742"/>
            </a:xfrm>
            <a:custGeom>
              <a:avLst/>
              <a:gdLst/>
              <a:ahLst/>
              <a:cxnLst/>
              <a:rect l="l" t="t" r="r" b="b"/>
              <a:pathLst>
                <a:path w="4986" h="615" extrusionOk="0">
                  <a:moveTo>
                    <a:pt x="3387" y="0"/>
                  </a:moveTo>
                  <a:lnTo>
                    <a:pt x="0" y="615"/>
                  </a:lnTo>
                  <a:lnTo>
                    <a:pt x="1770" y="615"/>
                  </a:lnTo>
                  <a:lnTo>
                    <a:pt x="4986" y="19"/>
                  </a:lnTo>
                  <a:lnTo>
                    <a:pt x="33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9"/>
            <p:cNvSpPr/>
            <p:nvPr/>
          </p:nvSpPr>
          <p:spPr>
            <a:xfrm>
              <a:off x="2042067" y="4555132"/>
              <a:ext cx="1501020" cy="212722"/>
            </a:xfrm>
            <a:custGeom>
              <a:avLst/>
              <a:gdLst/>
              <a:ahLst/>
              <a:cxnLst/>
              <a:rect l="l" t="t" r="r" b="b"/>
              <a:pathLst>
                <a:path w="5024" h="712" extrusionOk="0">
                  <a:moveTo>
                    <a:pt x="4524" y="93"/>
                  </a:moveTo>
                  <a:lnTo>
                    <a:pt x="1789" y="615"/>
                  </a:lnTo>
                  <a:lnTo>
                    <a:pt x="537" y="615"/>
                  </a:lnTo>
                  <a:lnTo>
                    <a:pt x="3425" y="93"/>
                  </a:lnTo>
                  <a:close/>
                  <a:moveTo>
                    <a:pt x="3406" y="0"/>
                  </a:moveTo>
                  <a:lnTo>
                    <a:pt x="1" y="615"/>
                  </a:lnTo>
                  <a:lnTo>
                    <a:pt x="19" y="712"/>
                  </a:lnTo>
                  <a:lnTo>
                    <a:pt x="1789" y="712"/>
                  </a:lnTo>
                  <a:lnTo>
                    <a:pt x="5023" y="93"/>
                  </a:lnTo>
                  <a:lnTo>
                    <a:pt x="5005"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9"/>
            <p:cNvSpPr/>
            <p:nvPr/>
          </p:nvSpPr>
          <p:spPr>
            <a:xfrm>
              <a:off x="3433734" y="1154845"/>
              <a:ext cx="40334" cy="420067"/>
            </a:xfrm>
            <a:custGeom>
              <a:avLst/>
              <a:gdLst/>
              <a:ahLst/>
              <a:cxnLst/>
              <a:rect l="l" t="t" r="r" b="b"/>
              <a:pathLst>
                <a:path w="135" h="1406" extrusionOk="0">
                  <a:moveTo>
                    <a:pt x="19" y="1"/>
                  </a:moveTo>
                  <a:cubicBezTo>
                    <a:pt x="0" y="19"/>
                    <a:pt x="0" y="19"/>
                    <a:pt x="0" y="61"/>
                  </a:cubicBezTo>
                  <a:cubicBezTo>
                    <a:pt x="60" y="481"/>
                    <a:pt x="60" y="925"/>
                    <a:pt x="0" y="1369"/>
                  </a:cubicBezTo>
                  <a:cubicBezTo>
                    <a:pt x="0" y="1387"/>
                    <a:pt x="19" y="1406"/>
                    <a:pt x="37" y="1406"/>
                  </a:cubicBezTo>
                  <a:cubicBezTo>
                    <a:pt x="60" y="1406"/>
                    <a:pt x="79" y="1387"/>
                    <a:pt x="79" y="1369"/>
                  </a:cubicBezTo>
                  <a:cubicBezTo>
                    <a:pt x="116" y="925"/>
                    <a:pt x="134" y="481"/>
                    <a:pt x="60" y="38"/>
                  </a:cubicBezTo>
                  <a:cubicBezTo>
                    <a:pt x="60" y="19"/>
                    <a:pt x="37" y="1"/>
                    <a:pt x="1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9"/>
            <p:cNvSpPr/>
            <p:nvPr/>
          </p:nvSpPr>
          <p:spPr>
            <a:xfrm>
              <a:off x="3364719" y="1143791"/>
              <a:ext cx="23603" cy="98593"/>
            </a:xfrm>
            <a:custGeom>
              <a:avLst/>
              <a:gdLst/>
              <a:ahLst/>
              <a:cxnLst/>
              <a:rect l="l" t="t" r="r" b="b"/>
              <a:pathLst>
                <a:path w="79" h="330" extrusionOk="0">
                  <a:moveTo>
                    <a:pt x="37" y="1"/>
                  </a:moveTo>
                  <a:cubicBezTo>
                    <a:pt x="19" y="1"/>
                    <a:pt x="0" y="19"/>
                    <a:pt x="0" y="38"/>
                  </a:cubicBezTo>
                  <a:lnTo>
                    <a:pt x="0" y="287"/>
                  </a:lnTo>
                  <a:cubicBezTo>
                    <a:pt x="0" y="306"/>
                    <a:pt x="19" y="329"/>
                    <a:pt x="37" y="329"/>
                  </a:cubicBezTo>
                  <a:cubicBezTo>
                    <a:pt x="60" y="329"/>
                    <a:pt x="79" y="306"/>
                    <a:pt x="79" y="287"/>
                  </a:cubicBezTo>
                  <a:lnTo>
                    <a:pt x="79" y="38"/>
                  </a:lnTo>
                  <a:cubicBezTo>
                    <a:pt x="79" y="19"/>
                    <a:pt x="60" y="1"/>
                    <a:pt x="3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9"/>
            <p:cNvSpPr/>
            <p:nvPr/>
          </p:nvSpPr>
          <p:spPr>
            <a:xfrm>
              <a:off x="1995161" y="303354"/>
              <a:ext cx="1956645" cy="2744478"/>
            </a:xfrm>
            <a:custGeom>
              <a:avLst/>
              <a:gdLst/>
              <a:ahLst/>
              <a:cxnLst/>
              <a:rect l="l" t="t" r="r" b="b"/>
              <a:pathLst>
                <a:path w="6549" h="9186" extrusionOk="0">
                  <a:moveTo>
                    <a:pt x="176" y="0"/>
                  </a:moveTo>
                  <a:cubicBezTo>
                    <a:pt x="79" y="0"/>
                    <a:pt x="1" y="79"/>
                    <a:pt x="1" y="157"/>
                  </a:cubicBezTo>
                  <a:lnTo>
                    <a:pt x="1" y="9010"/>
                  </a:lnTo>
                  <a:cubicBezTo>
                    <a:pt x="1" y="9107"/>
                    <a:pt x="79" y="9186"/>
                    <a:pt x="176" y="9186"/>
                  </a:cubicBezTo>
                  <a:lnTo>
                    <a:pt x="6396" y="9186"/>
                  </a:lnTo>
                  <a:cubicBezTo>
                    <a:pt x="6493" y="9186"/>
                    <a:pt x="6548" y="9107"/>
                    <a:pt x="6548" y="9010"/>
                  </a:cubicBezTo>
                  <a:lnTo>
                    <a:pt x="6548" y="157"/>
                  </a:lnTo>
                  <a:cubicBezTo>
                    <a:pt x="6548" y="79"/>
                    <a:pt x="6493" y="0"/>
                    <a:pt x="63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9"/>
            <p:cNvSpPr/>
            <p:nvPr/>
          </p:nvSpPr>
          <p:spPr>
            <a:xfrm>
              <a:off x="1984106" y="292300"/>
              <a:ext cx="1985625" cy="2766587"/>
            </a:xfrm>
            <a:custGeom>
              <a:avLst/>
              <a:gdLst/>
              <a:ahLst/>
              <a:cxnLst/>
              <a:rect l="l" t="t" r="r" b="b"/>
              <a:pathLst>
                <a:path w="6646" h="9260" extrusionOk="0">
                  <a:moveTo>
                    <a:pt x="6433" y="97"/>
                  </a:moveTo>
                  <a:cubicBezTo>
                    <a:pt x="6488" y="97"/>
                    <a:pt x="6548" y="134"/>
                    <a:pt x="6548" y="194"/>
                  </a:cubicBezTo>
                  <a:lnTo>
                    <a:pt x="6548" y="9047"/>
                  </a:lnTo>
                  <a:cubicBezTo>
                    <a:pt x="6548" y="9126"/>
                    <a:pt x="6488" y="9163"/>
                    <a:pt x="6433" y="9163"/>
                  </a:cubicBezTo>
                  <a:lnTo>
                    <a:pt x="213" y="9163"/>
                  </a:lnTo>
                  <a:cubicBezTo>
                    <a:pt x="135" y="9163"/>
                    <a:pt x="98" y="9126"/>
                    <a:pt x="98" y="9047"/>
                  </a:cubicBezTo>
                  <a:lnTo>
                    <a:pt x="98" y="194"/>
                  </a:lnTo>
                  <a:cubicBezTo>
                    <a:pt x="98" y="134"/>
                    <a:pt x="135" y="97"/>
                    <a:pt x="213" y="97"/>
                  </a:cubicBezTo>
                  <a:close/>
                  <a:moveTo>
                    <a:pt x="213" y="0"/>
                  </a:moveTo>
                  <a:cubicBezTo>
                    <a:pt x="98" y="0"/>
                    <a:pt x="1" y="97"/>
                    <a:pt x="1" y="194"/>
                  </a:cubicBezTo>
                  <a:lnTo>
                    <a:pt x="1" y="9047"/>
                  </a:lnTo>
                  <a:cubicBezTo>
                    <a:pt x="1" y="9163"/>
                    <a:pt x="98" y="9260"/>
                    <a:pt x="213" y="9260"/>
                  </a:cubicBezTo>
                  <a:lnTo>
                    <a:pt x="6433" y="9260"/>
                  </a:lnTo>
                  <a:cubicBezTo>
                    <a:pt x="6548" y="9260"/>
                    <a:pt x="6645" y="9163"/>
                    <a:pt x="6645" y="9047"/>
                  </a:cubicBezTo>
                  <a:lnTo>
                    <a:pt x="6645" y="194"/>
                  </a:lnTo>
                  <a:cubicBezTo>
                    <a:pt x="6645" y="97"/>
                    <a:pt x="6548" y="0"/>
                    <a:pt x="643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9"/>
            <p:cNvSpPr/>
            <p:nvPr/>
          </p:nvSpPr>
          <p:spPr>
            <a:xfrm>
              <a:off x="1995161" y="303354"/>
              <a:ext cx="1956645" cy="207345"/>
            </a:xfrm>
            <a:custGeom>
              <a:avLst/>
              <a:gdLst/>
              <a:ahLst/>
              <a:cxnLst/>
              <a:rect l="l" t="t" r="r" b="b"/>
              <a:pathLst>
                <a:path w="6549" h="694" extrusionOk="0">
                  <a:moveTo>
                    <a:pt x="176" y="0"/>
                  </a:moveTo>
                  <a:cubicBezTo>
                    <a:pt x="79" y="0"/>
                    <a:pt x="1" y="79"/>
                    <a:pt x="1" y="157"/>
                  </a:cubicBezTo>
                  <a:lnTo>
                    <a:pt x="1" y="693"/>
                  </a:lnTo>
                  <a:lnTo>
                    <a:pt x="6548" y="693"/>
                  </a:lnTo>
                  <a:lnTo>
                    <a:pt x="6548" y="157"/>
                  </a:lnTo>
                  <a:cubicBezTo>
                    <a:pt x="6548" y="79"/>
                    <a:pt x="6493" y="0"/>
                    <a:pt x="639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9"/>
            <p:cNvSpPr/>
            <p:nvPr/>
          </p:nvSpPr>
          <p:spPr>
            <a:xfrm>
              <a:off x="1984106" y="292300"/>
              <a:ext cx="1985625" cy="230649"/>
            </a:xfrm>
            <a:custGeom>
              <a:avLst/>
              <a:gdLst/>
              <a:ahLst/>
              <a:cxnLst/>
              <a:rect l="l" t="t" r="r" b="b"/>
              <a:pathLst>
                <a:path w="6646" h="772" extrusionOk="0">
                  <a:moveTo>
                    <a:pt x="6433" y="97"/>
                  </a:moveTo>
                  <a:cubicBezTo>
                    <a:pt x="6488" y="97"/>
                    <a:pt x="6548" y="134"/>
                    <a:pt x="6548" y="194"/>
                  </a:cubicBezTo>
                  <a:lnTo>
                    <a:pt x="6548" y="675"/>
                  </a:lnTo>
                  <a:lnTo>
                    <a:pt x="98" y="675"/>
                  </a:lnTo>
                  <a:lnTo>
                    <a:pt x="98" y="194"/>
                  </a:lnTo>
                  <a:cubicBezTo>
                    <a:pt x="98" y="134"/>
                    <a:pt x="135" y="97"/>
                    <a:pt x="213" y="97"/>
                  </a:cubicBezTo>
                  <a:close/>
                  <a:moveTo>
                    <a:pt x="213" y="0"/>
                  </a:moveTo>
                  <a:cubicBezTo>
                    <a:pt x="98" y="0"/>
                    <a:pt x="1" y="97"/>
                    <a:pt x="1" y="194"/>
                  </a:cubicBezTo>
                  <a:lnTo>
                    <a:pt x="1" y="730"/>
                  </a:lnTo>
                  <a:lnTo>
                    <a:pt x="38" y="772"/>
                  </a:lnTo>
                  <a:lnTo>
                    <a:pt x="6585" y="772"/>
                  </a:lnTo>
                  <a:lnTo>
                    <a:pt x="6645" y="730"/>
                  </a:lnTo>
                  <a:lnTo>
                    <a:pt x="6645" y="194"/>
                  </a:lnTo>
                  <a:cubicBezTo>
                    <a:pt x="6645" y="97"/>
                    <a:pt x="6548" y="0"/>
                    <a:pt x="643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9"/>
            <p:cNvSpPr/>
            <p:nvPr/>
          </p:nvSpPr>
          <p:spPr>
            <a:xfrm>
              <a:off x="3428058" y="337713"/>
              <a:ext cx="120404" cy="121897"/>
            </a:xfrm>
            <a:custGeom>
              <a:avLst/>
              <a:gdLst/>
              <a:ahLst/>
              <a:cxnLst/>
              <a:rect l="l" t="t" r="r" b="b"/>
              <a:pathLst>
                <a:path w="403" h="408" extrusionOk="0">
                  <a:moveTo>
                    <a:pt x="213" y="1"/>
                  </a:moveTo>
                  <a:cubicBezTo>
                    <a:pt x="98" y="1"/>
                    <a:pt x="1" y="79"/>
                    <a:pt x="1" y="195"/>
                  </a:cubicBezTo>
                  <a:cubicBezTo>
                    <a:pt x="1" y="310"/>
                    <a:pt x="98" y="407"/>
                    <a:pt x="213" y="407"/>
                  </a:cubicBezTo>
                  <a:cubicBezTo>
                    <a:pt x="310" y="407"/>
                    <a:pt x="403" y="310"/>
                    <a:pt x="403" y="195"/>
                  </a:cubicBezTo>
                  <a:cubicBezTo>
                    <a:pt x="403" y="79"/>
                    <a:pt x="310" y="1"/>
                    <a:pt x="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9"/>
            <p:cNvSpPr/>
            <p:nvPr/>
          </p:nvSpPr>
          <p:spPr>
            <a:xfrm>
              <a:off x="3412367" y="321281"/>
              <a:ext cx="144007" cy="149384"/>
            </a:xfrm>
            <a:custGeom>
              <a:avLst/>
              <a:gdLst/>
              <a:ahLst/>
              <a:cxnLst/>
              <a:rect l="l" t="t" r="r" b="b"/>
              <a:pathLst>
                <a:path w="482" h="500" extrusionOk="0">
                  <a:moveTo>
                    <a:pt x="250" y="97"/>
                  </a:moveTo>
                  <a:cubicBezTo>
                    <a:pt x="324" y="97"/>
                    <a:pt x="403" y="171"/>
                    <a:pt x="403" y="250"/>
                  </a:cubicBezTo>
                  <a:cubicBezTo>
                    <a:pt x="403" y="347"/>
                    <a:pt x="324" y="402"/>
                    <a:pt x="250" y="402"/>
                  </a:cubicBezTo>
                  <a:cubicBezTo>
                    <a:pt x="153" y="402"/>
                    <a:pt x="75" y="347"/>
                    <a:pt x="75" y="250"/>
                  </a:cubicBezTo>
                  <a:cubicBezTo>
                    <a:pt x="75" y="171"/>
                    <a:pt x="153" y="97"/>
                    <a:pt x="250" y="97"/>
                  </a:cubicBezTo>
                  <a:close/>
                  <a:moveTo>
                    <a:pt x="250" y="0"/>
                  </a:moveTo>
                  <a:cubicBezTo>
                    <a:pt x="93" y="0"/>
                    <a:pt x="1" y="116"/>
                    <a:pt x="1" y="250"/>
                  </a:cubicBezTo>
                  <a:cubicBezTo>
                    <a:pt x="1" y="384"/>
                    <a:pt x="93" y="499"/>
                    <a:pt x="250" y="499"/>
                  </a:cubicBezTo>
                  <a:cubicBezTo>
                    <a:pt x="384" y="499"/>
                    <a:pt x="481" y="384"/>
                    <a:pt x="481" y="250"/>
                  </a:cubicBezTo>
                  <a:cubicBezTo>
                    <a:pt x="481" y="116"/>
                    <a:pt x="384" y="0"/>
                    <a:pt x="25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9"/>
            <p:cNvSpPr/>
            <p:nvPr/>
          </p:nvSpPr>
          <p:spPr>
            <a:xfrm>
              <a:off x="3629727" y="337713"/>
              <a:ext cx="120404" cy="121897"/>
            </a:xfrm>
            <a:custGeom>
              <a:avLst/>
              <a:gdLst/>
              <a:ahLst/>
              <a:cxnLst/>
              <a:rect l="l" t="t" r="r" b="b"/>
              <a:pathLst>
                <a:path w="403" h="408" extrusionOk="0">
                  <a:moveTo>
                    <a:pt x="213" y="1"/>
                  </a:moveTo>
                  <a:cubicBezTo>
                    <a:pt x="98" y="1"/>
                    <a:pt x="0" y="79"/>
                    <a:pt x="0" y="195"/>
                  </a:cubicBezTo>
                  <a:cubicBezTo>
                    <a:pt x="0" y="310"/>
                    <a:pt x="98" y="407"/>
                    <a:pt x="213" y="407"/>
                  </a:cubicBezTo>
                  <a:cubicBezTo>
                    <a:pt x="329" y="407"/>
                    <a:pt x="402" y="310"/>
                    <a:pt x="402" y="195"/>
                  </a:cubicBezTo>
                  <a:cubicBezTo>
                    <a:pt x="402" y="79"/>
                    <a:pt x="329" y="1"/>
                    <a:pt x="2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9"/>
            <p:cNvSpPr/>
            <p:nvPr/>
          </p:nvSpPr>
          <p:spPr>
            <a:xfrm>
              <a:off x="3612543" y="321281"/>
              <a:ext cx="150879" cy="149384"/>
            </a:xfrm>
            <a:custGeom>
              <a:avLst/>
              <a:gdLst/>
              <a:ahLst/>
              <a:cxnLst/>
              <a:rect l="l" t="t" r="r" b="b"/>
              <a:pathLst>
                <a:path w="505" h="500" extrusionOk="0">
                  <a:moveTo>
                    <a:pt x="255" y="97"/>
                  </a:moveTo>
                  <a:cubicBezTo>
                    <a:pt x="347" y="97"/>
                    <a:pt x="408" y="171"/>
                    <a:pt x="408" y="250"/>
                  </a:cubicBezTo>
                  <a:cubicBezTo>
                    <a:pt x="408" y="347"/>
                    <a:pt x="347" y="402"/>
                    <a:pt x="255" y="402"/>
                  </a:cubicBezTo>
                  <a:cubicBezTo>
                    <a:pt x="158" y="402"/>
                    <a:pt x="98" y="347"/>
                    <a:pt x="98" y="250"/>
                  </a:cubicBezTo>
                  <a:cubicBezTo>
                    <a:pt x="98" y="171"/>
                    <a:pt x="158" y="97"/>
                    <a:pt x="255" y="97"/>
                  </a:cubicBezTo>
                  <a:close/>
                  <a:moveTo>
                    <a:pt x="255" y="0"/>
                  </a:moveTo>
                  <a:cubicBezTo>
                    <a:pt x="116" y="0"/>
                    <a:pt x="1" y="116"/>
                    <a:pt x="1" y="250"/>
                  </a:cubicBezTo>
                  <a:cubicBezTo>
                    <a:pt x="1" y="384"/>
                    <a:pt x="116" y="499"/>
                    <a:pt x="255" y="499"/>
                  </a:cubicBezTo>
                  <a:cubicBezTo>
                    <a:pt x="389" y="499"/>
                    <a:pt x="505" y="384"/>
                    <a:pt x="505" y="250"/>
                  </a:cubicBezTo>
                  <a:cubicBezTo>
                    <a:pt x="505" y="116"/>
                    <a:pt x="389" y="0"/>
                    <a:pt x="25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9"/>
            <p:cNvSpPr/>
            <p:nvPr/>
          </p:nvSpPr>
          <p:spPr>
            <a:xfrm>
              <a:off x="3778813" y="337713"/>
              <a:ext cx="121898" cy="121897"/>
            </a:xfrm>
            <a:custGeom>
              <a:avLst/>
              <a:gdLst/>
              <a:ahLst/>
              <a:cxnLst/>
              <a:rect l="l" t="t" r="r" b="b"/>
              <a:pathLst>
                <a:path w="408" h="408" extrusionOk="0">
                  <a:moveTo>
                    <a:pt x="195" y="1"/>
                  </a:moveTo>
                  <a:cubicBezTo>
                    <a:pt x="79" y="1"/>
                    <a:pt x="1" y="79"/>
                    <a:pt x="1" y="195"/>
                  </a:cubicBezTo>
                  <a:cubicBezTo>
                    <a:pt x="1" y="310"/>
                    <a:pt x="79" y="407"/>
                    <a:pt x="195" y="407"/>
                  </a:cubicBezTo>
                  <a:cubicBezTo>
                    <a:pt x="310" y="407"/>
                    <a:pt x="407" y="310"/>
                    <a:pt x="407" y="195"/>
                  </a:cubicBezTo>
                  <a:cubicBezTo>
                    <a:pt x="407" y="79"/>
                    <a:pt x="310" y="1"/>
                    <a:pt x="1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9"/>
            <p:cNvSpPr/>
            <p:nvPr/>
          </p:nvSpPr>
          <p:spPr>
            <a:xfrm>
              <a:off x="3757745" y="321281"/>
              <a:ext cx="149385" cy="149384"/>
            </a:xfrm>
            <a:custGeom>
              <a:avLst/>
              <a:gdLst/>
              <a:ahLst/>
              <a:cxnLst/>
              <a:rect l="l" t="t" r="r" b="b"/>
              <a:pathLst>
                <a:path w="500" h="500" extrusionOk="0">
                  <a:moveTo>
                    <a:pt x="250" y="97"/>
                  </a:moveTo>
                  <a:cubicBezTo>
                    <a:pt x="347" y="97"/>
                    <a:pt x="402" y="171"/>
                    <a:pt x="402" y="250"/>
                  </a:cubicBezTo>
                  <a:cubicBezTo>
                    <a:pt x="402" y="347"/>
                    <a:pt x="347" y="402"/>
                    <a:pt x="250" y="402"/>
                  </a:cubicBezTo>
                  <a:cubicBezTo>
                    <a:pt x="171" y="402"/>
                    <a:pt x="92" y="347"/>
                    <a:pt x="92" y="250"/>
                  </a:cubicBezTo>
                  <a:cubicBezTo>
                    <a:pt x="92" y="171"/>
                    <a:pt x="171" y="97"/>
                    <a:pt x="250" y="97"/>
                  </a:cubicBezTo>
                  <a:close/>
                  <a:moveTo>
                    <a:pt x="250" y="0"/>
                  </a:moveTo>
                  <a:cubicBezTo>
                    <a:pt x="116" y="0"/>
                    <a:pt x="0" y="116"/>
                    <a:pt x="0" y="250"/>
                  </a:cubicBezTo>
                  <a:cubicBezTo>
                    <a:pt x="0" y="384"/>
                    <a:pt x="116" y="499"/>
                    <a:pt x="250" y="499"/>
                  </a:cubicBezTo>
                  <a:cubicBezTo>
                    <a:pt x="384" y="499"/>
                    <a:pt x="499" y="384"/>
                    <a:pt x="499" y="250"/>
                  </a:cubicBezTo>
                  <a:cubicBezTo>
                    <a:pt x="499" y="116"/>
                    <a:pt x="384" y="0"/>
                    <a:pt x="25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9"/>
            <p:cNvSpPr/>
            <p:nvPr/>
          </p:nvSpPr>
          <p:spPr>
            <a:xfrm>
              <a:off x="2105705" y="597343"/>
              <a:ext cx="356433" cy="98295"/>
            </a:xfrm>
            <a:custGeom>
              <a:avLst/>
              <a:gdLst/>
              <a:ahLst/>
              <a:cxnLst/>
              <a:rect l="l" t="t" r="r" b="b"/>
              <a:pathLst>
                <a:path w="1193" h="329" extrusionOk="0">
                  <a:moveTo>
                    <a:pt x="171" y="0"/>
                  </a:moveTo>
                  <a:cubicBezTo>
                    <a:pt x="74" y="0"/>
                    <a:pt x="0" y="79"/>
                    <a:pt x="0" y="153"/>
                  </a:cubicBezTo>
                  <a:cubicBezTo>
                    <a:pt x="0" y="250"/>
                    <a:pt x="74" y="328"/>
                    <a:pt x="171" y="328"/>
                  </a:cubicBezTo>
                  <a:lnTo>
                    <a:pt x="1040" y="328"/>
                  </a:lnTo>
                  <a:cubicBezTo>
                    <a:pt x="1114" y="328"/>
                    <a:pt x="1192" y="250"/>
                    <a:pt x="1192" y="153"/>
                  </a:cubicBezTo>
                  <a:cubicBezTo>
                    <a:pt x="1192" y="79"/>
                    <a:pt x="1114"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9"/>
            <p:cNvSpPr/>
            <p:nvPr/>
          </p:nvSpPr>
          <p:spPr>
            <a:xfrm>
              <a:off x="2093157" y="586288"/>
              <a:ext cx="380035" cy="120403"/>
            </a:xfrm>
            <a:custGeom>
              <a:avLst/>
              <a:gdLst/>
              <a:ahLst/>
              <a:cxnLst/>
              <a:rect l="l" t="t" r="r" b="b"/>
              <a:pathLst>
                <a:path w="1272" h="403" extrusionOk="0">
                  <a:moveTo>
                    <a:pt x="1082" y="74"/>
                  </a:moveTo>
                  <a:cubicBezTo>
                    <a:pt x="1137" y="74"/>
                    <a:pt x="1198" y="134"/>
                    <a:pt x="1198" y="190"/>
                  </a:cubicBezTo>
                  <a:cubicBezTo>
                    <a:pt x="1198" y="268"/>
                    <a:pt x="1137" y="305"/>
                    <a:pt x="1082" y="305"/>
                  </a:cubicBezTo>
                  <a:lnTo>
                    <a:pt x="213" y="305"/>
                  </a:lnTo>
                  <a:cubicBezTo>
                    <a:pt x="135" y="305"/>
                    <a:pt x="98" y="268"/>
                    <a:pt x="98" y="190"/>
                  </a:cubicBezTo>
                  <a:cubicBezTo>
                    <a:pt x="98" y="134"/>
                    <a:pt x="135" y="74"/>
                    <a:pt x="213" y="74"/>
                  </a:cubicBezTo>
                  <a:close/>
                  <a:moveTo>
                    <a:pt x="213" y="0"/>
                  </a:moveTo>
                  <a:cubicBezTo>
                    <a:pt x="98" y="0"/>
                    <a:pt x="1" y="74"/>
                    <a:pt x="1" y="190"/>
                  </a:cubicBezTo>
                  <a:cubicBezTo>
                    <a:pt x="1" y="305"/>
                    <a:pt x="98" y="402"/>
                    <a:pt x="213" y="402"/>
                  </a:cubicBezTo>
                  <a:lnTo>
                    <a:pt x="1082" y="402"/>
                  </a:lnTo>
                  <a:cubicBezTo>
                    <a:pt x="1174" y="402"/>
                    <a:pt x="1271" y="305"/>
                    <a:pt x="1271" y="190"/>
                  </a:cubicBezTo>
                  <a:cubicBezTo>
                    <a:pt x="1271" y="74"/>
                    <a:pt x="1174" y="0"/>
                    <a:pt x="108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9"/>
            <p:cNvSpPr/>
            <p:nvPr/>
          </p:nvSpPr>
          <p:spPr>
            <a:xfrm>
              <a:off x="2105705" y="1200557"/>
              <a:ext cx="356433" cy="92618"/>
            </a:xfrm>
            <a:custGeom>
              <a:avLst/>
              <a:gdLst/>
              <a:ahLst/>
              <a:cxnLst/>
              <a:rect l="l" t="t" r="r" b="b"/>
              <a:pathLst>
                <a:path w="1193" h="310" extrusionOk="0">
                  <a:moveTo>
                    <a:pt x="171" y="0"/>
                  </a:moveTo>
                  <a:cubicBezTo>
                    <a:pt x="74" y="0"/>
                    <a:pt x="0" y="60"/>
                    <a:pt x="0" y="158"/>
                  </a:cubicBezTo>
                  <a:cubicBezTo>
                    <a:pt x="0" y="255"/>
                    <a:pt x="74" y="310"/>
                    <a:pt x="171" y="310"/>
                  </a:cubicBezTo>
                  <a:lnTo>
                    <a:pt x="1040" y="310"/>
                  </a:lnTo>
                  <a:cubicBezTo>
                    <a:pt x="1114" y="310"/>
                    <a:pt x="1192" y="255"/>
                    <a:pt x="1192" y="158"/>
                  </a:cubicBezTo>
                  <a:cubicBezTo>
                    <a:pt x="1192" y="60"/>
                    <a:pt x="1114"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9"/>
            <p:cNvSpPr/>
            <p:nvPr/>
          </p:nvSpPr>
          <p:spPr>
            <a:xfrm>
              <a:off x="2093157" y="1183826"/>
              <a:ext cx="380035" cy="127574"/>
            </a:xfrm>
            <a:custGeom>
              <a:avLst/>
              <a:gdLst/>
              <a:ahLst/>
              <a:cxnLst/>
              <a:rect l="l" t="t" r="r" b="b"/>
              <a:pathLst>
                <a:path w="1272" h="427" extrusionOk="0">
                  <a:moveTo>
                    <a:pt x="1082" y="98"/>
                  </a:moveTo>
                  <a:cubicBezTo>
                    <a:pt x="1137" y="98"/>
                    <a:pt x="1198" y="153"/>
                    <a:pt x="1198" y="214"/>
                  </a:cubicBezTo>
                  <a:cubicBezTo>
                    <a:pt x="1198" y="269"/>
                    <a:pt x="1137" y="329"/>
                    <a:pt x="1082" y="329"/>
                  </a:cubicBezTo>
                  <a:lnTo>
                    <a:pt x="213" y="329"/>
                  </a:lnTo>
                  <a:cubicBezTo>
                    <a:pt x="135" y="329"/>
                    <a:pt x="98" y="269"/>
                    <a:pt x="98" y="214"/>
                  </a:cubicBezTo>
                  <a:cubicBezTo>
                    <a:pt x="98" y="153"/>
                    <a:pt x="135" y="98"/>
                    <a:pt x="213" y="98"/>
                  </a:cubicBezTo>
                  <a:close/>
                  <a:moveTo>
                    <a:pt x="213" y="1"/>
                  </a:moveTo>
                  <a:cubicBezTo>
                    <a:pt x="98" y="1"/>
                    <a:pt x="1" y="98"/>
                    <a:pt x="1" y="214"/>
                  </a:cubicBezTo>
                  <a:cubicBezTo>
                    <a:pt x="1" y="329"/>
                    <a:pt x="98" y="426"/>
                    <a:pt x="213" y="426"/>
                  </a:cubicBezTo>
                  <a:lnTo>
                    <a:pt x="1082" y="426"/>
                  </a:lnTo>
                  <a:cubicBezTo>
                    <a:pt x="1174" y="426"/>
                    <a:pt x="1271" y="329"/>
                    <a:pt x="1271" y="214"/>
                  </a:cubicBezTo>
                  <a:cubicBezTo>
                    <a:pt x="1271" y="98"/>
                    <a:pt x="1174" y="1"/>
                    <a:pt x="108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9"/>
            <p:cNvSpPr/>
            <p:nvPr/>
          </p:nvSpPr>
          <p:spPr>
            <a:xfrm>
              <a:off x="2105705" y="1828569"/>
              <a:ext cx="356433" cy="97099"/>
            </a:xfrm>
            <a:custGeom>
              <a:avLst/>
              <a:gdLst/>
              <a:ahLst/>
              <a:cxnLst/>
              <a:rect l="l" t="t" r="r" b="b"/>
              <a:pathLst>
                <a:path w="1193" h="325" extrusionOk="0">
                  <a:moveTo>
                    <a:pt x="171" y="1"/>
                  </a:moveTo>
                  <a:cubicBezTo>
                    <a:pt x="74" y="1"/>
                    <a:pt x="0" y="75"/>
                    <a:pt x="0" y="172"/>
                  </a:cubicBezTo>
                  <a:cubicBezTo>
                    <a:pt x="0" y="269"/>
                    <a:pt x="74" y="324"/>
                    <a:pt x="171" y="324"/>
                  </a:cubicBezTo>
                  <a:lnTo>
                    <a:pt x="1040" y="324"/>
                  </a:lnTo>
                  <a:cubicBezTo>
                    <a:pt x="1114" y="324"/>
                    <a:pt x="1192" y="269"/>
                    <a:pt x="1192" y="172"/>
                  </a:cubicBezTo>
                  <a:cubicBezTo>
                    <a:pt x="1192" y="75"/>
                    <a:pt x="1114" y="1"/>
                    <a:pt x="10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9"/>
            <p:cNvSpPr/>
            <p:nvPr/>
          </p:nvSpPr>
          <p:spPr>
            <a:xfrm>
              <a:off x="2093157" y="1816319"/>
              <a:ext cx="380035" cy="127275"/>
            </a:xfrm>
            <a:custGeom>
              <a:avLst/>
              <a:gdLst/>
              <a:ahLst/>
              <a:cxnLst/>
              <a:rect l="l" t="t" r="r" b="b"/>
              <a:pathLst>
                <a:path w="1272" h="426" extrusionOk="0">
                  <a:moveTo>
                    <a:pt x="1082" y="97"/>
                  </a:moveTo>
                  <a:cubicBezTo>
                    <a:pt x="1137" y="97"/>
                    <a:pt x="1198" y="134"/>
                    <a:pt x="1198" y="213"/>
                  </a:cubicBezTo>
                  <a:cubicBezTo>
                    <a:pt x="1198" y="273"/>
                    <a:pt x="1137" y="328"/>
                    <a:pt x="1082" y="328"/>
                  </a:cubicBezTo>
                  <a:lnTo>
                    <a:pt x="213" y="328"/>
                  </a:lnTo>
                  <a:cubicBezTo>
                    <a:pt x="135" y="328"/>
                    <a:pt x="98" y="273"/>
                    <a:pt x="98" y="213"/>
                  </a:cubicBezTo>
                  <a:cubicBezTo>
                    <a:pt x="98" y="134"/>
                    <a:pt x="135" y="97"/>
                    <a:pt x="213" y="97"/>
                  </a:cubicBezTo>
                  <a:close/>
                  <a:moveTo>
                    <a:pt x="213" y="0"/>
                  </a:moveTo>
                  <a:cubicBezTo>
                    <a:pt x="98" y="0"/>
                    <a:pt x="1" y="97"/>
                    <a:pt x="1" y="213"/>
                  </a:cubicBezTo>
                  <a:cubicBezTo>
                    <a:pt x="1" y="328"/>
                    <a:pt x="98" y="425"/>
                    <a:pt x="213" y="425"/>
                  </a:cubicBezTo>
                  <a:lnTo>
                    <a:pt x="1082" y="425"/>
                  </a:lnTo>
                  <a:cubicBezTo>
                    <a:pt x="1174" y="425"/>
                    <a:pt x="1271" y="328"/>
                    <a:pt x="1271" y="213"/>
                  </a:cubicBezTo>
                  <a:cubicBezTo>
                    <a:pt x="1271" y="97"/>
                    <a:pt x="1174" y="0"/>
                    <a:pt x="108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9"/>
            <p:cNvSpPr/>
            <p:nvPr/>
          </p:nvSpPr>
          <p:spPr>
            <a:xfrm>
              <a:off x="2485441" y="597343"/>
              <a:ext cx="1397347" cy="98295"/>
            </a:xfrm>
            <a:custGeom>
              <a:avLst/>
              <a:gdLst/>
              <a:ahLst/>
              <a:cxnLst/>
              <a:rect l="l" t="t" r="r" b="b"/>
              <a:pathLst>
                <a:path w="4677" h="329" extrusionOk="0">
                  <a:moveTo>
                    <a:pt x="153" y="0"/>
                  </a:moveTo>
                  <a:cubicBezTo>
                    <a:pt x="74" y="0"/>
                    <a:pt x="0" y="79"/>
                    <a:pt x="0" y="153"/>
                  </a:cubicBezTo>
                  <a:cubicBezTo>
                    <a:pt x="0" y="250"/>
                    <a:pt x="74" y="328"/>
                    <a:pt x="153" y="328"/>
                  </a:cubicBezTo>
                  <a:lnTo>
                    <a:pt x="4524" y="328"/>
                  </a:lnTo>
                  <a:cubicBezTo>
                    <a:pt x="4621" y="328"/>
                    <a:pt x="4676" y="250"/>
                    <a:pt x="4676" y="153"/>
                  </a:cubicBezTo>
                  <a:cubicBezTo>
                    <a:pt x="4676" y="79"/>
                    <a:pt x="4621" y="0"/>
                    <a:pt x="45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9"/>
            <p:cNvSpPr/>
            <p:nvPr/>
          </p:nvSpPr>
          <p:spPr>
            <a:xfrm>
              <a:off x="2472893" y="586288"/>
              <a:ext cx="1427822" cy="120403"/>
            </a:xfrm>
            <a:custGeom>
              <a:avLst/>
              <a:gdLst/>
              <a:ahLst/>
              <a:cxnLst/>
              <a:rect l="l" t="t" r="r" b="b"/>
              <a:pathLst>
                <a:path w="4779" h="403" extrusionOk="0">
                  <a:moveTo>
                    <a:pt x="4566" y="74"/>
                  </a:moveTo>
                  <a:cubicBezTo>
                    <a:pt x="4640" y="74"/>
                    <a:pt x="4681" y="134"/>
                    <a:pt x="4681" y="190"/>
                  </a:cubicBezTo>
                  <a:cubicBezTo>
                    <a:pt x="4681" y="268"/>
                    <a:pt x="4640" y="305"/>
                    <a:pt x="4566" y="305"/>
                  </a:cubicBezTo>
                  <a:lnTo>
                    <a:pt x="195" y="305"/>
                  </a:lnTo>
                  <a:cubicBezTo>
                    <a:pt x="134" y="305"/>
                    <a:pt x="79" y="268"/>
                    <a:pt x="79" y="190"/>
                  </a:cubicBezTo>
                  <a:cubicBezTo>
                    <a:pt x="79" y="134"/>
                    <a:pt x="134" y="74"/>
                    <a:pt x="195" y="74"/>
                  </a:cubicBezTo>
                  <a:close/>
                  <a:moveTo>
                    <a:pt x="195" y="0"/>
                  </a:moveTo>
                  <a:cubicBezTo>
                    <a:pt x="97" y="0"/>
                    <a:pt x="0" y="74"/>
                    <a:pt x="0" y="190"/>
                  </a:cubicBezTo>
                  <a:cubicBezTo>
                    <a:pt x="0" y="305"/>
                    <a:pt x="97" y="402"/>
                    <a:pt x="195" y="402"/>
                  </a:cubicBezTo>
                  <a:lnTo>
                    <a:pt x="4566" y="402"/>
                  </a:lnTo>
                  <a:cubicBezTo>
                    <a:pt x="4681" y="402"/>
                    <a:pt x="4778" y="305"/>
                    <a:pt x="4778" y="190"/>
                  </a:cubicBezTo>
                  <a:cubicBezTo>
                    <a:pt x="4778" y="74"/>
                    <a:pt x="4681" y="0"/>
                    <a:pt x="456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9"/>
            <p:cNvSpPr/>
            <p:nvPr/>
          </p:nvSpPr>
          <p:spPr>
            <a:xfrm>
              <a:off x="2485441" y="1200557"/>
              <a:ext cx="1397347" cy="92618"/>
            </a:xfrm>
            <a:custGeom>
              <a:avLst/>
              <a:gdLst/>
              <a:ahLst/>
              <a:cxnLst/>
              <a:rect l="l" t="t" r="r" b="b"/>
              <a:pathLst>
                <a:path w="4677" h="310" extrusionOk="0">
                  <a:moveTo>
                    <a:pt x="153" y="0"/>
                  </a:moveTo>
                  <a:cubicBezTo>
                    <a:pt x="74" y="0"/>
                    <a:pt x="0" y="60"/>
                    <a:pt x="0" y="158"/>
                  </a:cubicBezTo>
                  <a:cubicBezTo>
                    <a:pt x="0" y="255"/>
                    <a:pt x="74" y="310"/>
                    <a:pt x="153" y="310"/>
                  </a:cubicBezTo>
                  <a:lnTo>
                    <a:pt x="4524" y="310"/>
                  </a:lnTo>
                  <a:cubicBezTo>
                    <a:pt x="4621" y="310"/>
                    <a:pt x="4676" y="255"/>
                    <a:pt x="4676" y="158"/>
                  </a:cubicBezTo>
                  <a:cubicBezTo>
                    <a:pt x="4676" y="60"/>
                    <a:pt x="4621" y="0"/>
                    <a:pt x="45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9"/>
            <p:cNvSpPr/>
            <p:nvPr/>
          </p:nvSpPr>
          <p:spPr>
            <a:xfrm>
              <a:off x="2472893" y="1183826"/>
              <a:ext cx="1427822" cy="127574"/>
            </a:xfrm>
            <a:custGeom>
              <a:avLst/>
              <a:gdLst/>
              <a:ahLst/>
              <a:cxnLst/>
              <a:rect l="l" t="t" r="r" b="b"/>
              <a:pathLst>
                <a:path w="4779" h="427" extrusionOk="0">
                  <a:moveTo>
                    <a:pt x="4566" y="98"/>
                  </a:moveTo>
                  <a:cubicBezTo>
                    <a:pt x="4640" y="98"/>
                    <a:pt x="4681" y="153"/>
                    <a:pt x="4681" y="214"/>
                  </a:cubicBezTo>
                  <a:cubicBezTo>
                    <a:pt x="4681" y="269"/>
                    <a:pt x="4640" y="329"/>
                    <a:pt x="4566" y="329"/>
                  </a:cubicBezTo>
                  <a:lnTo>
                    <a:pt x="195" y="329"/>
                  </a:lnTo>
                  <a:cubicBezTo>
                    <a:pt x="134" y="329"/>
                    <a:pt x="79" y="269"/>
                    <a:pt x="79" y="214"/>
                  </a:cubicBezTo>
                  <a:cubicBezTo>
                    <a:pt x="79" y="153"/>
                    <a:pt x="134" y="98"/>
                    <a:pt x="195" y="98"/>
                  </a:cubicBezTo>
                  <a:close/>
                  <a:moveTo>
                    <a:pt x="195" y="1"/>
                  </a:moveTo>
                  <a:cubicBezTo>
                    <a:pt x="97" y="1"/>
                    <a:pt x="0" y="98"/>
                    <a:pt x="0" y="214"/>
                  </a:cubicBezTo>
                  <a:cubicBezTo>
                    <a:pt x="0" y="329"/>
                    <a:pt x="97" y="426"/>
                    <a:pt x="195" y="426"/>
                  </a:cubicBezTo>
                  <a:lnTo>
                    <a:pt x="4566" y="426"/>
                  </a:lnTo>
                  <a:cubicBezTo>
                    <a:pt x="4681" y="426"/>
                    <a:pt x="4778" y="329"/>
                    <a:pt x="4778" y="214"/>
                  </a:cubicBezTo>
                  <a:cubicBezTo>
                    <a:pt x="4778" y="98"/>
                    <a:pt x="4681" y="1"/>
                    <a:pt x="456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9"/>
            <p:cNvSpPr/>
            <p:nvPr/>
          </p:nvSpPr>
          <p:spPr>
            <a:xfrm>
              <a:off x="2485441" y="1828569"/>
              <a:ext cx="1397347" cy="97099"/>
            </a:xfrm>
            <a:custGeom>
              <a:avLst/>
              <a:gdLst/>
              <a:ahLst/>
              <a:cxnLst/>
              <a:rect l="l" t="t" r="r" b="b"/>
              <a:pathLst>
                <a:path w="4677" h="325" extrusionOk="0">
                  <a:moveTo>
                    <a:pt x="153" y="1"/>
                  </a:moveTo>
                  <a:cubicBezTo>
                    <a:pt x="74" y="1"/>
                    <a:pt x="0" y="75"/>
                    <a:pt x="0" y="172"/>
                  </a:cubicBezTo>
                  <a:cubicBezTo>
                    <a:pt x="0" y="269"/>
                    <a:pt x="74" y="324"/>
                    <a:pt x="153" y="324"/>
                  </a:cubicBezTo>
                  <a:lnTo>
                    <a:pt x="4524" y="324"/>
                  </a:lnTo>
                  <a:cubicBezTo>
                    <a:pt x="4621" y="324"/>
                    <a:pt x="4676" y="269"/>
                    <a:pt x="4676" y="172"/>
                  </a:cubicBezTo>
                  <a:cubicBezTo>
                    <a:pt x="4676" y="75"/>
                    <a:pt x="4621" y="1"/>
                    <a:pt x="45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9"/>
            <p:cNvSpPr/>
            <p:nvPr/>
          </p:nvSpPr>
          <p:spPr>
            <a:xfrm>
              <a:off x="2472893" y="1816319"/>
              <a:ext cx="1427822" cy="127275"/>
            </a:xfrm>
            <a:custGeom>
              <a:avLst/>
              <a:gdLst/>
              <a:ahLst/>
              <a:cxnLst/>
              <a:rect l="l" t="t" r="r" b="b"/>
              <a:pathLst>
                <a:path w="4779" h="426" extrusionOk="0">
                  <a:moveTo>
                    <a:pt x="4566" y="97"/>
                  </a:moveTo>
                  <a:cubicBezTo>
                    <a:pt x="4640" y="97"/>
                    <a:pt x="4681" y="134"/>
                    <a:pt x="4681" y="213"/>
                  </a:cubicBezTo>
                  <a:cubicBezTo>
                    <a:pt x="4681" y="273"/>
                    <a:pt x="4640" y="328"/>
                    <a:pt x="4566" y="328"/>
                  </a:cubicBezTo>
                  <a:lnTo>
                    <a:pt x="195" y="328"/>
                  </a:lnTo>
                  <a:cubicBezTo>
                    <a:pt x="134" y="328"/>
                    <a:pt x="79" y="273"/>
                    <a:pt x="79" y="213"/>
                  </a:cubicBezTo>
                  <a:cubicBezTo>
                    <a:pt x="79" y="134"/>
                    <a:pt x="134" y="97"/>
                    <a:pt x="195" y="97"/>
                  </a:cubicBezTo>
                  <a:close/>
                  <a:moveTo>
                    <a:pt x="195" y="0"/>
                  </a:moveTo>
                  <a:cubicBezTo>
                    <a:pt x="97" y="0"/>
                    <a:pt x="0" y="97"/>
                    <a:pt x="0" y="213"/>
                  </a:cubicBezTo>
                  <a:cubicBezTo>
                    <a:pt x="0" y="328"/>
                    <a:pt x="97" y="425"/>
                    <a:pt x="195" y="425"/>
                  </a:cubicBezTo>
                  <a:lnTo>
                    <a:pt x="4566" y="425"/>
                  </a:lnTo>
                  <a:cubicBezTo>
                    <a:pt x="4681" y="425"/>
                    <a:pt x="4778" y="328"/>
                    <a:pt x="4778" y="213"/>
                  </a:cubicBezTo>
                  <a:cubicBezTo>
                    <a:pt x="4778" y="97"/>
                    <a:pt x="4681" y="0"/>
                    <a:pt x="456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9"/>
            <p:cNvSpPr/>
            <p:nvPr/>
          </p:nvSpPr>
          <p:spPr>
            <a:xfrm>
              <a:off x="2127814" y="746428"/>
              <a:ext cx="1754975" cy="98295"/>
            </a:xfrm>
            <a:custGeom>
              <a:avLst/>
              <a:gdLst/>
              <a:ahLst/>
              <a:cxnLst/>
              <a:rect l="l" t="t" r="r" b="b"/>
              <a:pathLst>
                <a:path w="5874" h="329" extrusionOk="0">
                  <a:moveTo>
                    <a:pt x="157" y="0"/>
                  </a:moveTo>
                  <a:cubicBezTo>
                    <a:pt x="79" y="0"/>
                    <a:pt x="0" y="79"/>
                    <a:pt x="0" y="157"/>
                  </a:cubicBezTo>
                  <a:lnTo>
                    <a:pt x="0" y="176"/>
                  </a:lnTo>
                  <a:cubicBezTo>
                    <a:pt x="0" y="250"/>
                    <a:pt x="79" y="328"/>
                    <a:pt x="157" y="328"/>
                  </a:cubicBezTo>
                  <a:lnTo>
                    <a:pt x="5721" y="328"/>
                  </a:lnTo>
                  <a:cubicBezTo>
                    <a:pt x="5818" y="328"/>
                    <a:pt x="5873" y="250"/>
                    <a:pt x="5873" y="176"/>
                  </a:cubicBezTo>
                  <a:lnTo>
                    <a:pt x="5873" y="157"/>
                  </a:lnTo>
                  <a:cubicBezTo>
                    <a:pt x="5873" y="79"/>
                    <a:pt x="5818" y="0"/>
                    <a:pt x="57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9"/>
            <p:cNvSpPr/>
            <p:nvPr/>
          </p:nvSpPr>
          <p:spPr>
            <a:xfrm>
              <a:off x="2116760" y="735374"/>
              <a:ext cx="1783956" cy="120403"/>
            </a:xfrm>
            <a:custGeom>
              <a:avLst/>
              <a:gdLst/>
              <a:ahLst/>
              <a:cxnLst/>
              <a:rect l="l" t="t" r="r" b="b"/>
              <a:pathLst>
                <a:path w="5971" h="403" extrusionOk="0">
                  <a:moveTo>
                    <a:pt x="5758" y="79"/>
                  </a:moveTo>
                  <a:cubicBezTo>
                    <a:pt x="5832" y="79"/>
                    <a:pt x="5873" y="134"/>
                    <a:pt x="5873" y="194"/>
                  </a:cubicBezTo>
                  <a:lnTo>
                    <a:pt x="5873" y="213"/>
                  </a:lnTo>
                  <a:cubicBezTo>
                    <a:pt x="5873" y="268"/>
                    <a:pt x="5832" y="328"/>
                    <a:pt x="5758" y="328"/>
                  </a:cubicBezTo>
                  <a:lnTo>
                    <a:pt x="194" y="328"/>
                  </a:lnTo>
                  <a:cubicBezTo>
                    <a:pt x="134" y="328"/>
                    <a:pt x="79" y="268"/>
                    <a:pt x="79" y="213"/>
                  </a:cubicBezTo>
                  <a:lnTo>
                    <a:pt x="79" y="194"/>
                  </a:lnTo>
                  <a:cubicBezTo>
                    <a:pt x="79" y="134"/>
                    <a:pt x="134" y="79"/>
                    <a:pt x="194" y="79"/>
                  </a:cubicBezTo>
                  <a:close/>
                  <a:moveTo>
                    <a:pt x="194" y="0"/>
                  </a:moveTo>
                  <a:cubicBezTo>
                    <a:pt x="79" y="0"/>
                    <a:pt x="0" y="97"/>
                    <a:pt x="0" y="194"/>
                  </a:cubicBezTo>
                  <a:lnTo>
                    <a:pt x="0" y="213"/>
                  </a:lnTo>
                  <a:cubicBezTo>
                    <a:pt x="0" y="310"/>
                    <a:pt x="79" y="402"/>
                    <a:pt x="194" y="402"/>
                  </a:cubicBezTo>
                  <a:lnTo>
                    <a:pt x="5758" y="402"/>
                  </a:lnTo>
                  <a:cubicBezTo>
                    <a:pt x="5873" y="402"/>
                    <a:pt x="5970" y="310"/>
                    <a:pt x="5970" y="213"/>
                  </a:cubicBezTo>
                  <a:lnTo>
                    <a:pt x="5970" y="194"/>
                  </a:lnTo>
                  <a:cubicBezTo>
                    <a:pt x="5970" y="97"/>
                    <a:pt x="5873" y="0"/>
                    <a:pt x="575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9"/>
            <p:cNvSpPr/>
            <p:nvPr/>
          </p:nvSpPr>
          <p:spPr>
            <a:xfrm>
              <a:off x="2127814" y="1351136"/>
              <a:ext cx="1754975" cy="98295"/>
            </a:xfrm>
            <a:custGeom>
              <a:avLst/>
              <a:gdLst/>
              <a:ahLst/>
              <a:cxnLst/>
              <a:rect l="l" t="t" r="r" b="b"/>
              <a:pathLst>
                <a:path w="5874" h="329" extrusionOk="0">
                  <a:moveTo>
                    <a:pt x="157" y="0"/>
                  </a:moveTo>
                  <a:cubicBezTo>
                    <a:pt x="79" y="0"/>
                    <a:pt x="0" y="74"/>
                    <a:pt x="0" y="153"/>
                  </a:cubicBezTo>
                  <a:cubicBezTo>
                    <a:pt x="0" y="250"/>
                    <a:pt x="79" y="328"/>
                    <a:pt x="157" y="328"/>
                  </a:cubicBezTo>
                  <a:lnTo>
                    <a:pt x="5721" y="328"/>
                  </a:lnTo>
                  <a:cubicBezTo>
                    <a:pt x="5818" y="328"/>
                    <a:pt x="5873" y="250"/>
                    <a:pt x="5873" y="153"/>
                  </a:cubicBezTo>
                  <a:cubicBezTo>
                    <a:pt x="5873" y="74"/>
                    <a:pt x="5818" y="0"/>
                    <a:pt x="57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9"/>
            <p:cNvSpPr/>
            <p:nvPr/>
          </p:nvSpPr>
          <p:spPr>
            <a:xfrm>
              <a:off x="2116760" y="1338588"/>
              <a:ext cx="1783956" cy="121897"/>
            </a:xfrm>
            <a:custGeom>
              <a:avLst/>
              <a:gdLst/>
              <a:ahLst/>
              <a:cxnLst/>
              <a:rect l="l" t="t" r="r" b="b"/>
              <a:pathLst>
                <a:path w="5971" h="408" extrusionOk="0">
                  <a:moveTo>
                    <a:pt x="5758" y="79"/>
                  </a:moveTo>
                  <a:cubicBezTo>
                    <a:pt x="5832" y="79"/>
                    <a:pt x="5873" y="139"/>
                    <a:pt x="5873" y="195"/>
                  </a:cubicBezTo>
                  <a:cubicBezTo>
                    <a:pt x="5873" y="273"/>
                    <a:pt x="5832" y="310"/>
                    <a:pt x="5758" y="310"/>
                  </a:cubicBezTo>
                  <a:lnTo>
                    <a:pt x="194" y="310"/>
                  </a:lnTo>
                  <a:cubicBezTo>
                    <a:pt x="134" y="310"/>
                    <a:pt x="79" y="273"/>
                    <a:pt x="79" y="195"/>
                  </a:cubicBezTo>
                  <a:cubicBezTo>
                    <a:pt x="79" y="139"/>
                    <a:pt x="134" y="79"/>
                    <a:pt x="194" y="79"/>
                  </a:cubicBezTo>
                  <a:close/>
                  <a:moveTo>
                    <a:pt x="194" y="0"/>
                  </a:moveTo>
                  <a:cubicBezTo>
                    <a:pt x="79" y="0"/>
                    <a:pt x="0" y="79"/>
                    <a:pt x="0" y="195"/>
                  </a:cubicBezTo>
                  <a:cubicBezTo>
                    <a:pt x="0" y="310"/>
                    <a:pt x="79" y="407"/>
                    <a:pt x="194" y="407"/>
                  </a:cubicBezTo>
                  <a:lnTo>
                    <a:pt x="5758" y="407"/>
                  </a:lnTo>
                  <a:cubicBezTo>
                    <a:pt x="5873" y="407"/>
                    <a:pt x="5970" y="310"/>
                    <a:pt x="5970" y="195"/>
                  </a:cubicBezTo>
                  <a:cubicBezTo>
                    <a:pt x="5970" y="79"/>
                    <a:pt x="5873" y="0"/>
                    <a:pt x="575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9"/>
            <p:cNvSpPr/>
            <p:nvPr/>
          </p:nvSpPr>
          <p:spPr>
            <a:xfrm>
              <a:off x="2127814" y="1983331"/>
              <a:ext cx="1754975" cy="92618"/>
            </a:xfrm>
            <a:custGeom>
              <a:avLst/>
              <a:gdLst/>
              <a:ahLst/>
              <a:cxnLst/>
              <a:rect l="l" t="t" r="r" b="b"/>
              <a:pathLst>
                <a:path w="5874" h="310" extrusionOk="0">
                  <a:moveTo>
                    <a:pt x="157" y="0"/>
                  </a:moveTo>
                  <a:cubicBezTo>
                    <a:pt x="79" y="0"/>
                    <a:pt x="0" y="60"/>
                    <a:pt x="0" y="153"/>
                  </a:cubicBezTo>
                  <a:cubicBezTo>
                    <a:pt x="0" y="250"/>
                    <a:pt x="79" y="310"/>
                    <a:pt x="157" y="310"/>
                  </a:cubicBezTo>
                  <a:lnTo>
                    <a:pt x="5721" y="310"/>
                  </a:lnTo>
                  <a:cubicBezTo>
                    <a:pt x="5818" y="310"/>
                    <a:pt x="5873" y="250"/>
                    <a:pt x="5873" y="153"/>
                  </a:cubicBezTo>
                  <a:cubicBezTo>
                    <a:pt x="5873" y="60"/>
                    <a:pt x="5818" y="0"/>
                    <a:pt x="572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9"/>
            <p:cNvSpPr/>
            <p:nvPr/>
          </p:nvSpPr>
          <p:spPr>
            <a:xfrm>
              <a:off x="2116760" y="1966600"/>
              <a:ext cx="1783956" cy="126080"/>
            </a:xfrm>
            <a:custGeom>
              <a:avLst/>
              <a:gdLst/>
              <a:ahLst/>
              <a:cxnLst/>
              <a:rect l="l" t="t" r="r" b="b"/>
              <a:pathLst>
                <a:path w="5971" h="422" extrusionOk="0">
                  <a:moveTo>
                    <a:pt x="5758" y="93"/>
                  </a:moveTo>
                  <a:cubicBezTo>
                    <a:pt x="5832" y="93"/>
                    <a:pt x="5873" y="153"/>
                    <a:pt x="5873" y="209"/>
                  </a:cubicBezTo>
                  <a:cubicBezTo>
                    <a:pt x="5873" y="287"/>
                    <a:pt x="5832" y="324"/>
                    <a:pt x="5758" y="324"/>
                  </a:cubicBezTo>
                  <a:lnTo>
                    <a:pt x="194" y="324"/>
                  </a:lnTo>
                  <a:cubicBezTo>
                    <a:pt x="134" y="324"/>
                    <a:pt x="79" y="287"/>
                    <a:pt x="79" y="209"/>
                  </a:cubicBezTo>
                  <a:cubicBezTo>
                    <a:pt x="79" y="153"/>
                    <a:pt x="134" y="93"/>
                    <a:pt x="194" y="93"/>
                  </a:cubicBezTo>
                  <a:close/>
                  <a:moveTo>
                    <a:pt x="194" y="1"/>
                  </a:moveTo>
                  <a:cubicBezTo>
                    <a:pt x="79" y="1"/>
                    <a:pt x="0" y="93"/>
                    <a:pt x="0" y="209"/>
                  </a:cubicBezTo>
                  <a:cubicBezTo>
                    <a:pt x="0" y="324"/>
                    <a:pt x="79" y="421"/>
                    <a:pt x="194" y="421"/>
                  </a:cubicBezTo>
                  <a:lnTo>
                    <a:pt x="5758" y="421"/>
                  </a:lnTo>
                  <a:cubicBezTo>
                    <a:pt x="5873" y="421"/>
                    <a:pt x="5970" y="324"/>
                    <a:pt x="5970" y="209"/>
                  </a:cubicBezTo>
                  <a:cubicBezTo>
                    <a:pt x="5970" y="93"/>
                    <a:pt x="5873" y="1"/>
                    <a:pt x="575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9"/>
            <p:cNvSpPr/>
            <p:nvPr/>
          </p:nvSpPr>
          <p:spPr>
            <a:xfrm>
              <a:off x="2127814" y="889837"/>
              <a:ext cx="1754975" cy="98295"/>
            </a:xfrm>
            <a:custGeom>
              <a:avLst/>
              <a:gdLst/>
              <a:ahLst/>
              <a:cxnLst/>
              <a:rect l="l" t="t" r="r" b="b"/>
              <a:pathLst>
                <a:path w="5874" h="329" extrusionOk="0">
                  <a:moveTo>
                    <a:pt x="157" y="1"/>
                  </a:moveTo>
                  <a:cubicBezTo>
                    <a:pt x="79" y="1"/>
                    <a:pt x="0" y="79"/>
                    <a:pt x="0" y="158"/>
                  </a:cubicBezTo>
                  <a:lnTo>
                    <a:pt x="0" y="176"/>
                  </a:lnTo>
                  <a:cubicBezTo>
                    <a:pt x="0" y="255"/>
                    <a:pt x="79" y="329"/>
                    <a:pt x="157" y="329"/>
                  </a:cubicBezTo>
                  <a:lnTo>
                    <a:pt x="5721" y="329"/>
                  </a:lnTo>
                  <a:cubicBezTo>
                    <a:pt x="5818" y="329"/>
                    <a:pt x="5873" y="255"/>
                    <a:pt x="5873" y="176"/>
                  </a:cubicBezTo>
                  <a:lnTo>
                    <a:pt x="5873" y="158"/>
                  </a:lnTo>
                  <a:cubicBezTo>
                    <a:pt x="5873" y="79"/>
                    <a:pt x="5818" y="1"/>
                    <a:pt x="57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9"/>
            <p:cNvSpPr/>
            <p:nvPr/>
          </p:nvSpPr>
          <p:spPr>
            <a:xfrm>
              <a:off x="2116760" y="878783"/>
              <a:ext cx="1783956" cy="121897"/>
            </a:xfrm>
            <a:custGeom>
              <a:avLst/>
              <a:gdLst/>
              <a:ahLst/>
              <a:cxnLst/>
              <a:rect l="l" t="t" r="r" b="b"/>
              <a:pathLst>
                <a:path w="5971" h="408" extrusionOk="0">
                  <a:moveTo>
                    <a:pt x="5758" y="79"/>
                  </a:moveTo>
                  <a:cubicBezTo>
                    <a:pt x="5832" y="79"/>
                    <a:pt x="5873" y="135"/>
                    <a:pt x="5873" y="195"/>
                  </a:cubicBezTo>
                  <a:lnTo>
                    <a:pt x="5873" y="213"/>
                  </a:lnTo>
                  <a:cubicBezTo>
                    <a:pt x="5873" y="269"/>
                    <a:pt x="5832" y="310"/>
                    <a:pt x="5758" y="310"/>
                  </a:cubicBezTo>
                  <a:lnTo>
                    <a:pt x="194" y="310"/>
                  </a:lnTo>
                  <a:cubicBezTo>
                    <a:pt x="134" y="310"/>
                    <a:pt x="79" y="269"/>
                    <a:pt x="79" y="213"/>
                  </a:cubicBezTo>
                  <a:lnTo>
                    <a:pt x="79" y="195"/>
                  </a:lnTo>
                  <a:cubicBezTo>
                    <a:pt x="79" y="135"/>
                    <a:pt x="134" y="79"/>
                    <a:pt x="194" y="79"/>
                  </a:cubicBezTo>
                  <a:close/>
                  <a:moveTo>
                    <a:pt x="194" y="1"/>
                  </a:moveTo>
                  <a:cubicBezTo>
                    <a:pt x="79" y="1"/>
                    <a:pt x="0" y="79"/>
                    <a:pt x="0" y="195"/>
                  </a:cubicBezTo>
                  <a:lnTo>
                    <a:pt x="0" y="213"/>
                  </a:lnTo>
                  <a:cubicBezTo>
                    <a:pt x="0" y="310"/>
                    <a:pt x="79" y="407"/>
                    <a:pt x="194" y="407"/>
                  </a:cubicBezTo>
                  <a:lnTo>
                    <a:pt x="5758" y="407"/>
                  </a:lnTo>
                  <a:cubicBezTo>
                    <a:pt x="5873" y="407"/>
                    <a:pt x="5970" y="310"/>
                    <a:pt x="5970" y="213"/>
                  </a:cubicBezTo>
                  <a:lnTo>
                    <a:pt x="5970" y="195"/>
                  </a:lnTo>
                  <a:cubicBezTo>
                    <a:pt x="5970" y="79"/>
                    <a:pt x="5873" y="1"/>
                    <a:pt x="575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9"/>
            <p:cNvSpPr/>
            <p:nvPr/>
          </p:nvSpPr>
          <p:spPr>
            <a:xfrm>
              <a:off x="2127814" y="1494545"/>
              <a:ext cx="1754975" cy="98295"/>
            </a:xfrm>
            <a:custGeom>
              <a:avLst/>
              <a:gdLst/>
              <a:ahLst/>
              <a:cxnLst/>
              <a:rect l="l" t="t" r="r" b="b"/>
              <a:pathLst>
                <a:path w="5874" h="329" extrusionOk="0">
                  <a:moveTo>
                    <a:pt x="157" y="1"/>
                  </a:moveTo>
                  <a:cubicBezTo>
                    <a:pt x="79" y="1"/>
                    <a:pt x="0" y="56"/>
                    <a:pt x="0" y="153"/>
                  </a:cubicBezTo>
                  <a:cubicBezTo>
                    <a:pt x="0" y="250"/>
                    <a:pt x="79" y="329"/>
                    <a:pt x="157" y="329"/>
                  </a:cubicBezTo>
                  <a:lnTo>
                    <a:pt x="5721" y="329"/>
                  </a:lnTo>
                  <a:cubicBezTo>
                    <a:pt x="5818" y="329"/>
                    <a:pt x="5873" y="250"/>
                    <a:pt x="5873" y="153"/>
                  </a:cubicBezTo>
                  <a:cubicBezTo>
                    <a:pt x="5873" y="56"/>
                    <a:pt x="5818" y="1"/>
                    <a:pt x="57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9"/>
            <p:cNvSpPr/>
            <p:nvPr/>
          </p:nvSpPr>
          <p:spPr>
            <a:xfrm>
              <a:off x="2116760" y="1476619"/>
              <a:ext cx="1783956" cy="127275"/>
            </a:xfrm>
            <a:custGeom>
              <a:avLst/>
              <a:gdLst/>
              <a:ahLst/>
              <a:cxnLst/>
              <a:rect l="l" t="t" r="r" b="b"/>
              <a:pathLst>
                <a:path w="5971" h="426" extrusionOk="0">
                  <a:moveTo>
                    <a:pt x="5758" y="98"/>
                  </a:moveTo>
                  <a:cubicBezTo>
                    <a:pt x="5832" y="98"/>
                    <a:pt x="5873" y="158"/>
                    <a:pt x="5873" y="213"/>
                  </a:cubicBezTo>
                  <a:cubicBezTo>
                    <a:pt x="5873" y="292"/>
                    <a:pt x="5832" y="329"/>
                    <a:pt x="5758" y="329"/>
                  </a:cubicBezTo>
                  <a:lnTo>
                    <a:pt x="194" y="329"/>
                  </a:lnTo>
                  <a:cubicBezTo>
                    <a:pt x="134" y="329"/>
                    <a:pt x="79" y="292"/>
                    <a:pt x="79" y="213"/>
                  </a:cubicBezTo>
                  <a:cubicBezTo>
                    <a:pt x="79" y="158"/>
                    <a:pt x="134" y="98"/>
                    <a:pt x="194" y="98"/>
                  </a:cubicBezTo>
                  <a:close/>
                  <a:moveTo>
                    <a:pt x="194" y="1"/>
                  </a:moveTo>
                  <a:cubicBezTo>
                    <a:pt x="79" y="1"/>
                    <a:pt x="0" y="98"/>
                    <a:pt x="0" y="213"/>
                  </a:cubicBezTo>
                  <a:cubicBezTo>
                    <a:pt x="0" y="329"/>
                    <a:pt x="79" y="426"/>
                    <a:pt x="194" y="426"/>
                  </a:cubicBezTo>
                  <a:lnTo>
                    <a:pt x="5758" y="426"/>
                  </a:lnTo>
                  <a:cubicBezTo>
                    <a:pt x="5873" y="426"/>
                    <a:pt x="5970" y="329"/>
                    <a:pt x="5970" y="213"/>
                  </a:cubicBezTo>
                  <a:cubicBezTo>
                    <a:pt x="5970" y="98"/>
                    <a:pt x="5873" y="1"/>
                    <a:pt x="575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9"/>
            <p:cNvSpPr/>
            <p:nvPr/>
          </p:nvSpPr>
          <p:spPr>
            <a:xfrm>
              <a:off x="2127814" y="2126740"/>
              <a:ext cx="1754975" cy="92917"/>
            </a:xfrm>
            <a:custGeom>
              <a:avLst/>
              <a:gdLst/>
              <a:ahLst/>
              <a:cxnLst/>
              <a:rect l="l" t="t" r="r" b="b"/>
              <a:pathLst>
                <a:path w="5874" h="311" extrusionOk="0">
                  <a:moveTo>
                    <a:pt x="157" y="1"/>
                  </a:moveTo>
                  <a:cubicBezTo>
                    <a:pt x="79" y="1"/>
                    <a:pt x="0" y="61"/>
                    <a:pt x="0" y="158"/>
                  </a:cubicBezTo>
                  <a:cubicBezTo>
                    <a:pt x="0" y="250"/>
                    <a:pt x="79" y="310"/>
                    <a:pt x="157" y="310"/>
                  </a:cubicBezTo>
                  <a:lnTo>
                    <a:pt x="5721" y="310"/>
                  </a:lnTo>
                  <a:cubicBezTo>
                    <a:pt x="5818" y="310"/>
                    <a:pt x="5873" y="250"/>
                    <a:pt x="5873" y="158"/>
                  </a:cubicBezTo>
                  <a:cubicBezTo>
                    <a:pt x="5873" y="61"/>
                    <a:pt x="5818" y="1"/>
                    <a:pt x="57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9"/>
            <p:cNvSpPr/>
            <p:nvPr/>
          </p:nvSpPr>
          <p:spPr>
            <a:xfrm>
              <a:off x="2116760" y="2110308"/>
              <a:ext cx="1783956" cy="125781"/>
            </a:xfrm>
            <a:custGeom>
              <a:avLst/>
              <a:gdLst/>
              <a:ahLst/>
              <a:cxnLst/>
              <a:rect l="l" t="t" r="r" b="b"/>
              <a:pathLst>
                <a:path w="5971" h="421" extrusionOk="0">
                  <a:moveTo>
                    <a:pt x="5758" y="97"/>
                  </a:moveTo>
                  <a:cubicBezTo>
                    <a:pt x="5832" y="97"/>
                    <a:pt x="5873" y="134"/>
                    <a:pt x="5873" y="213"/>
                  </a:cubicBezTo>
                  <a:cubicBezTo>
                    <a:pt x="5873" y="268"/>
                    <a:pt x="5832" y="328"/>
                    <a:pt x="5758" y="328"/>
                  </a:cubicBezTo>
                  <a:lnTo>
                    <a:pt x="194" y="328"/>
                  </a:lnTo>
                  <a:cubicBezTo>
                    <a:pt x="134" y="328"/>
                    <a:pt x="79" y="268"/>
                    <a:pt x="79" y="213"/>
                  </a:cubicBezTo>
                  <a:cubicBezTo>
                    <a:pt x="79" y="134"/>
                    <a:pt x="134" y="97"/>
                    <a:pt x="194" y="97"/>
                  </a:cubicBezTo>
                  <a:close/>
                  <a:moveTo>
                    <a:pt x="194" y="0"/>
                  </a:moveTo>
                  <a:cubicBezTo>
                    <a:pt x="79" y="0"/>
                    <a:pt x="0" y="97"/>
                    <a:pt x="0" y="213"/>
                  </a:cubicBezTo>
                  <a:cubicBezTo>
                    <a:pt x="0" y="328"/>
                    <a:pt x="79" y="421"/>
                    <a:pt x="194" y="421"/>
                  </a:cubicBezTo>
                  <a:lnTo>
                    <a:pt x="5758" y="421"/>
                  </a:lnTo>
                  <a:cubicBezTo>
                    <a:pt x="5873" y="421"/>
                    <a:pt x="5970" y="328"/>
                    <a:pt x="5970" y="213"/>
                  </a:cubicBezTo>
                  <a:cubicBezTo>
                    <a:pt x="5970" y="97"/>
                    <a:pt x="5873" y="0"/>
                    <a:pt x="575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9"/>
            <p:cNvSpPr/>
            <p:nvPr/>
          </p:nvSpPr>
          <p:spPr>
            <a:xfrm>
              <a:off x="2127814" y="1045795"/>
              <a:ext cx="875396" cy="98295"/>
            </a:xfrm>
            <a:custGeom>
              <a:avLst/>
              <a:gdLst/>
              <a:ahLst/>
              <a:cxnLst/>
              <a:rect l="l" t="t" r="r" b="b"/>
              <a:pathLst>
                <a:path w="2930" h="329" extrusionOk="0">
                  <a:moveTo>
                    <a:pt x="157" y="1"/>
                  </a:moveTo>
                  <a:cubicBezTo>
                    <a:pt x="79" y="1"/>
                    <a:pt x="0" y="56"/>
                    <a:pt x="0" y="153"/>
                  </a:cubicBezTo>
                  <a:cubicBezTo>
                    <a:pt x="0" y="250"/>
                    <a:pt x="79" y="329"/>
                    <a:pt x="157" y="329"/>
                  </a:cubicBezTo>
                  <a:lnTo>
                    <a:pt x="2754" y="329"/>
                  </a:lnTo>
                  <a:cubicBezTo>
                    <a:pt x="2851" y="329"/>
                    <a:pt x="2930" y="250"/>
                    <a:pt x="2930" y="153"/>
                  </a:cubicBezTo>
                  <a:cubicBezTo>
                    <a:pt x="2930" y="56"/>
                    <a:pt x="2851" y="1"/>
                    <a:pt x="2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9"/>
            <p:cNvSpPr/>
            <p:nvPr/>
          </p:nvSpPr>
          <p:spPr>
            <a:xfrm>
              <a:off x="2116760" y="1034740"/>
              <a:ext cx="897505" cy="120403"/>
            </a:xfrm>
            <a:custGeom>
              <a:avLst/>
              <a:gdLst/>
              <a:ahLst/>
              <a:cxnLst/>
              <a:rect l="l" t="t" r="r" b="b"/>
              <a:pathLst>
                <a:path w="3004" h="403" extrusionOk="0">
                  <a:moveTo>
                    <a:pt x="2791" y="75"/>
                  </a:moveTo>
                  <a:cubicBezTo>
                    <a:pt x="2870" y="75"/>
                    <a:pt x="2907" y="135"/>
                    <a:pt x="2907" y="190"/>
                  </a:cubicBezTo>
                  <a:cubicBezTo>
                    <a:pt x="2907" y="269"/>
                    <a:pt x="2870" y="306"/>
                    <a:pt x="2791" y="306"/>
                  </a:cubicBezTo>
                  <a:lnTo>
                    <a:pt x="194" y="306"/>
                  </a:lnTo>
                  <a:cubicBezTo>
                    <a:pt x="134" y="306"/>
                    <a:pt x="79" y="269"/>
                    <a:pt x="79" y="190"/>
                  </a:cubicBezTo>
                  <a:cubicBezTo>
                    <a:pt x="79" y="135"/>
                    <a:pt x="134" y="75"/>
                    <a:pt x="194" y="75"/>
                  </a:cubicBezTo>
                  <a:close/>
                  <a:moveTo>
                    <a:pt x="194" y="1"/>
                  </a:moveTo>
                  <a:cubicBezTo>
                    <a:pt x="79" y="1"/>
                    <a:pt x="0" y="75"/>
                    <a:pt x="0" y="190"/>
                  </a:cubicBezTo>
                  <a:cubicBezTo>
                    <a:pt x="0" y="306"/>
                    <a:pt x="79" y="403"/>
                    <a:pt x="194" y="403"/>
                  </a:cubicBezTo>
                  <a:lnTo>
                    <a:pt x="2791" y="403"/>
                  </a:lnTo>
                  <a:cubicBezTo>
                    <a:pt x="2907" y="403"/>
                    <a:pt x="3004" y="306"/>
                    <a:pt x="3004" y="190"/>
                  </a:cubicBezTo>
                  <a:cubicBezTo>
                    <a:pt x="3004" y="75"/>
                    <a:pt x="2907" y="1"/>
                    <a:pt x="279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9"/>
            <p:cNvSpPr/>
            <p:nvPr/>
          </p:nvSpPr>
          <p:spPr>
            <a:xfrm>
              <a:off x="2127814" y="1649307"/>
              <a:ext cx="875396" cy="92618"/>
            </a:xfrm>
            <a:custGeom>
              <a:avLst/>
              <a:gdLst/>
              <a:ahLst/>
              <a:cxnLst/>
              <a:rect l="l" t="t" r="r" b="b"/>
              <a:pathLst>
                <a:path w="2930" h="310" extrusionOk="0">
                  <a:moveTo>
                    <a:pt x="157" y="0"/>
                  </a:moveTo>
                  <a:cubicBezTo>
                    <a:pt x="79" y="0"/>
                    <a:pt x="0" y="60"/>
                    <a:pt x="0" y="157"/>
                  </a:cubicBezTo>
                  <a:cubicBezTo>
                    <a:pt x="0" y="254"/>
                    <a:pt x="79" y="310"/>
                    <a:pt x="157" y="310"/>
                  </a:cubicBezTo>
                  <a:lnTo>
                    <a:pt x="2754" y="310"/>
                  </a:lnTo>
                  <a:cubicBezTo>
                    <a:pt x="2851" y="310"/>
                    <a:pt x="2930" y="254"/>
                    <a:pt x="2930" y="157"/>
                  </a:cubicBezTo>
                  <a:cubicBezTo>
                    <a:pt x="2930" y="60"/>
                    <a:pt x="2851" y="0"/>
                    <a:pt x="27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9"/>
            <p:cNvSpPr/>
            <p:nvPr/>
          </p:nvSpPr>
          <p:spPr>
            <a:xfrm>
              <a:off x="2116760" y="1632576"/>
              <a:ext cx="897505" cy="127275"/>
            </a:xfrm>
            <a:custGeom>
              <a:avLst/>
              <a:gdLst/>
              <a:ahLst/>
              <a:cxnLst/>
              <a:rect l="l" t="t" r="r" b="b"/>
              <a:pathLst>
                <a:path w="3004" h="426" extrusionOk="0">
                  <a:moveTo>
                    <a:pt x="2791" y="98"/>
                  </a:moveTo>
                  <a:cubicBezTo>
                    <a:pt x="2870" y="98"/>
                    <a:pt x="2907" y="135"/>
                    <a:pt x="2907" y="213"/>
                  </a:cubicBezTo>
                  <a:cubicBezTo>
                    <a:pt x="2907" y="269"/>
                    <a:pt x="2870" y="329"/>
                    <a:pt x="2791" y="329"/>
                  </a:cubicBezTo>
                  <a:lnTo>
                    <a:pt x="194" y="329"/>
                  </a:lnTo>
                  <a:cubicBezTo>
                    <a:pt x="134" y="329"/>
                    <a:pt x="79" y="269"/>
                    <a:pt x="79" y="213"/>
                  </a:cubicBezTo>
                  <a:cubicBezTo>
                    <a:pt x="79" y="135"/>
                    <a:pt x="134" y="98"/>
                    <a:pt x="194" y="98"/>
                  </a:cubicBezTo>
                  <a:close/>
                  <a:moveTo>
                    <a:pt x="194" y="1"/>
                  </a:moveTo>
                  <a:cubicBezTo>
                    <a:pt x="79" y="1"/>
                    <a:pt x="0" y="98"/>
                    <a:pt x="0" y="213"/>
                  </a:cubicBezTo>
                  <a:cubicBezTo>
                    <a:pt x="0" y="329"/>
                    <a:pt x="79" y="426"/>
                    <a:pt x="194" y="426"/>
                  </a:cubicBezTo>
                  <a:lnTo>
                    <a:pt x="2791" y="426"/>
                  </a:lnTo>
                  <a:cubicBezTo>
                    <a:pt x="2907" y="426"/>
                    <a:pt x="3004" y="329"/>
                    <a:pt x="3004" y="213"/>
                  </a:cubicBezTo>
                  <a:cubicBezTo>
                    <a:pt x="3004" y="98"/>
                    <a:pt x="2907" y="1"/>
                    <a:pt x="279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9"/>
            <p:cNvSpPr/>
            <p:nvPr/>
          </p:nvSpPr>
          <p:spPr>
            <a:xfrm>
              <a:off x="2127814" y="2277319"/>
              <a:ext cx="875396" cy="96801"/>
            </a:xfrm>
            <a:custGeom>
              <a:avLst/>
              <a:gdLst/>
              <a:ahLst/>
              <a:cxnLst/>
              <a:rect l="l" t="t" r="r" b="b"/>
              <a:pathLst>
                <a:path w="2930" h="324" extrusionOk="0">
                  <a:moveTo>
                    <a:pt x="157" y="0"/>
                  </a:moveTo>
                  <a:cubicBezTo>
                    <a:pt x="79" y="0"/>
                    <a:pt x="0" y="74"/>
                    <a:pt x="0" y="171"/>
                  </a:cubicBezTo>
                  <a:cubicBezTo>
                    <a:pt x="0" y="250"/>
                    <a:pt x="79" y="324"/>
                    <a:pt x="157" y="324"/>
                  </a:cubicBezTo>
                  <a:lnTo>
                    <a:pt x="2754" y="324"/>
                  </a:lnTo>
                  <a:cubicBezTo>
                    <a:pt x="2851" y="324"/>
                    <a:pt x="2930" y="250"/>
                    <a:pt x="2930" y="171"/>
                  </a:cubicBezTo>
                  <a:cubicBezTo>
                    <a:pt x="2930" y="74"/>
                    <a:pt x="2851" y="0"/>
                    <a:pt x="27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9"/>
            <p:cNvSpPr/>
            <p:nvPr/>
          </p:nvSpPr>
          <p:spPr>
            <a:xfrm>
              <a:off x="2116760" y="2264771"/>
              <a:ext cx="897505" cy="121897"/>
            </a:xfrm>
            <a:custGeom>
              <a:avLst/>
              <a:gdLst/>
              <a:ahLst/>
              <a:cxnLst/>
              <a:rect l="l" t="t" r="r" b="b"/>
              <a:pathLst>
                <a:path w="3004" h="408" extrusionOk="0">
                  <a:moveTo>
                    <a:pt x="2791" y="98"/>
                  </a:moveTo>
                  <a:cubicBezTo>
                    <a:pt x="2870" y="98"/>
                    <a:pt x="2907" y="135"/>
                    <a:pt x="2907" y="213"/>
                  </a:cubicBezTo>
                  <a:cubicBezTo>
                    <a:pt x="2907" y="273"/>
                    <a:pt x="2870" y="329"/>
                    <a:pt x="2791" y="329"/>
                  </a:cubicBezTo>
                  <a:lnTo>
                    <a:pt x="194" y="329"/>
                  </a:lnTo>
                  <a:cubicBezTo>
                    <a:pt x="134" y="329"/>
                    <a:pt x="79" y="273"/>
                    <a:pt x="79" y="213"/>
                  </a:cubicBezTo>
                  <a:cubicBezTo>
                    <a:pt x="79" y="135"/>
                    <a:pt x="134" y="98"/>
                    <a:pt x="194" y="98"/>
                  </a:cubicBezTo>
                  <a:close/>
                  <a:moveTo>
                    <a:pt x="194" y="1"/>
                  </a:moveTo>
                  <a:cubicBezTo>
                    <a:pt x="79" y="1"/>
                    <a:pt x="0" y="98"/>
                    <a:pt x="0" y="213"/>
                  </a:cubicBezTo>
                  <a:cubicBezTo>
                    <a:pt x="0" y="329"/>
                    <a:pt x="79" y="407"/>
                    <a:pt x="194" y="407"/>
                  </a:cubicBezTo>
                  <a:lnTo>
                    <a:pt x="2791" y="407"/>
                  </a:lnTo>
                  <a:cubicBezTo>
                    <a:pt x="2907" y="407"/>
                    <a:pt x="3004" y="329"/>
                    <a:pt x="3004" y="213"/>
                  </a:cubicBezTo>
                  <a:cubicBezTo>
                    <a:pt x="3004" y="98"/>
                    <a:pt x="2907" y="1"/>
                    <a:pt x="279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1"/>
        <p:cNvGrpSpPr/>
        <p:nvPr/>
      </p:nvGrpSpPr>
      <p:grpSpPr>
        <a:xfrm>
          <a:off x="0" y="0"/>
          <a:ext cx="0" cy="0"/>
          <a:chOff x="0" y="0"/>
          <a:chExt cx="0" cy="0"/>
        </a:xfrm>
      </p:grpSpPr>
      <p:grpSp>
        <p:nvGrpSpPr>
          <p:cNvPr id="32" name="Google Shape;32;p4"/>
          <p:cNvGrpSpPr/>
          <p:nvPr/>
        </p:nvGrpSpPr>
        <p:grpSpPr>
          <a:xfrm>
            <a:off x="281250" y="281700"/>
            <a:ext cx="8581500" cy="4580100"/>
            <a:chOff x="281250" y="281700"/>
            <a:chExt cx="8581500" cy="4580100"/>
          </a:xfrm>
        </p:grpSpPr>
        <p:sp>
          <p:nvSpPr>
            <p:cNvPr id="33" name="Google Shape;33;p4"/>
            <p:cNvSpPr/>
            <p:nvPr/>
          </p:nvSpPr>
          <p:spPr>
            <a:xfrm>
              <a:off x="281250" y="281700"/>
              <a:ext cx="8581500" cy="4580100"/>
            </a:xfrm>
            <a:prstGeom prst="roundRect">
              <a:avLst>
                <a:gd name="adj" fmla="val 2793"/>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 name="Google Shape;34;p4"/>
            <p:cNvGrpSpPr/>
            <p:nvPr/>
          </p:nvGrpSpPr>
          <p:grpSpPr>
            <a:xfrm>
              <a:off x="517475" y="382105"/>
              <a:ext cx="400500" cy="95700"/>
              <a:chOff x="517475" y="395577"/>
              <a:chExt cx="400500" cy="95700"/>
            </a:xfrm>
          </p:grpSpPr>
          <p:sp>
            <p:nvSpPr>
              <p:cNvPr id="35" name="Google Shape;35;p4"/>
              <p:cNvSpPr/>
              <p:nvPr/>
            </p:nvSpPr>
            <p:spPr>
              <a:xfrm>
                <a:off x="5174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4"/>
              <p:cNvSpPr/>
              <p:nvPr/>
            </p:nvSpPr>
            <p:spPr>
              <a:xfrm>
                <a:off x="6698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a:off x="8222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Google Shape;38;p4"/>
            <p:cNvSpPr/>
            <p:nvPr/>
          </p:nvSpPr>
          <p:spPr>
            <a:xfrm>
              <a:off x="7552875" y="357952"/>
              <a:ext cx="1159200" cy="1488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 name="Google Shape;39;p4"/>
            <p:cNvCxnSpPr/>
            <p:nvPr/>
          </p:nvCxnSpPr>
          <p:spPr>
            <a:xfrm>
              <a:off x="283350" y="574700"/>
              <a:ext cx="8577000" cy="0"/>
            </a:xfrm>
            <a:prstGeom prst="straightConnector1">
              <a:avLst/>
            </a:prstGeom>
            <a:noFill/>
            <a:ln w="9525" cap="flat" cmpd="sng">
              <a:solidFill>
                <a:schemeClr val="dk1"/>
              </a:solidFill>
              <a:prstDash val="solid"/>
              <a:round/>
              <a:headEnd type="none" w="med" len="med"/>
              <a:tailEnd type="none" w="med" len="med"/>
            </a:ln>
          </p:spPr>
        </p:cxnSp>
      </p:grpSp>
      <p:sp>
        <p:nvSpPr>
          <p:cNvPr id="40" name="Google Shape;40;p4"/>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41" name="Google Shape;41;p4"/>
          <p:cNvSpPr txBox="1">
            <a:spLocks noGrp="1"/>
          </p:cNvSpPr>
          <p:nvPr>
            <p:ph type="body" idx="1"/>
          </p:nvPr>
        </p:nvSpPr>
        <p:spPr>
          <a:xfrm>
            <a:off x="720000" y="1215752"/>
            <a:ext cx="7704000" cy="34164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Font typeface="Nunito Light"/>
              <a:buChar char="●"/>
              <a:defRPr sz="1250">
                <a:solidFill>
                  <a:srgbClr val="434343"/>
                </a:solidFill>
              </a:defRPr>
            </a:lvl1pPr>
            <a:lvl2pPr marL="914400" lvl="1" indent="-317500" rtl="0">
              <a:lnSpc>
                <a:spcPct val="100000"/>
              </a:lnSpc>
              <a:spcBef>
                <a:spcPts val="0"/>
              </a:spcBef>
              <a:spcAft>
                <a:spcPts val="0"/>
              </a:spcAft>
              <a:buSzPts val="1400"/>
              <a:buFont typeface="Nunito Light"/>
              <a:buChar char="○"/>
              <a:defRPr>
                <a:solidFill>
                  <a:srgbClr val="434343"/>
                </a:solidFill>
              </a:defRPr>
            </a:lvl2pPr>
            <a:lvl3pPr marL="1371600" lvl="2" indent="-317500" rtl="0">
              <a:lnSpc>
                <a:spcPct val="100000"/>
              </a:lnSpc>
              <a:spcBef>
                <a:spcPts val="0"/>
              </a:spcBef>
              <a:spcAft>
                <a:spcPts val="0"/>
              </a:spcAft>
              <a:buSzPts val="1400"/>
              <a:buFont typeface="Nunito Light"/>
              <a:buChar char="■"/>
              <a:defRPr>
                <a:solidFill>
                  <a:srgbClr val="434343"/>
                </a:solidFill>
              </a:defRPr>
            </a:lvl3pPr>
            <a:lvl4pPr marL="1828800" lvl="3" indent="-317500" rtl="0">
              <a:lnSpc>
                <a:spcPct val="100000"/>
              </a:lnSpc>
              <a:spcBef>
                <a:spcPts val="0"/>
              </a:spcBef>
              <a:spcAft>
                <a:spcPts val="0"/>
              </a:spcAft>
              <a:buSzPts val="1400"/>
              <a:buFont typeface="Nunito Light"/>
              <a:buChar char="●"/>
              <a:defRPr>
                <a:solidFill>
                  <a:srgbClr val="434343"/>
                </a:solidFill>
              </a:defRPr>
            </a:lvl4pPr>
            <a:lvl5pPr marL="2286000" lvl="4" indent="-317500" rtl="0">
              <a:lnSpc>
                <a:spcPct val="100000"/>
              </a:lnSpc>
              <a:spcBef>
                <a:spcPts val="0"/>
              </a:spcBef>
              <a:spcAft>
                <a:spcPts val="0"/>
              </a:spcAft>
              <a:buSzPts val="1400"/>
              <a:buFont typeface="Nunito Light"/>
              <a:buChar char="○"/>
              <a:defRPr>
                <a:solidFill>
                  <a:srgbClr val="434343"/>
                </a:solidFill>
              </a:defRPr>
            </a:lvl5pPr>
            <a:lvl6pPr marL="2743200" lvl="5" indent="-317500" rtl="0">
              <a:lnSpc>
                <a:spcPct val="100000"/>
              </a:lnSpc>
              <a:spcBef>
                <a:spcPts val="0"/>
              </a:spcBef>
              <a:spcAft>
                <a:spcPts val="0"/>
              </a:spcAft>
              <a:buSzPts val="1400"/>
              <a:buFont typeface="Nunito Light"/>
              <a:buChar char="■"/>
              <a:defRPr>
                <a:solidFill>
                  <a:srgbClr val="434343"/>
                </a:solidFill>
              </a:defRPr>
            </a:lvl6pPr>
            <a:lvl7pPr marL="3200400" lvl="6" indent="-317500" rtl="0">
              <a:lnSpc>
                <a:spcPct val="100000"/>
              </a:lnSpc>
              <a:spcBef>
                <a:spcPts val="0"/>
              </a:spcBef>
              <a:spcAft>
                <a:spcPts val="0"/>
              </a:spcAft>
              <a:buSzPts val="1400"/>
              <a:buFont typeface="Nunito Light"/>
              <a:buChar char="●"/>
              <a:defRPr>
                <a:solidFill>
                  <a:srgbClr val="434343"/>
                </a:solidFill>
              </a:defRPr>
            </a:lvl7pPr>
            <a:lvl8pPr marL="3657600" lvl="7" indent="-317500" rtl="0">
              <a:lnSpc>
                <a:spcPct val="100000"/>
              </a:lnSpc>
              <a:spcBef>
                <a:spcPts val="0"/>
              </a:spcBef>
              <a:spcAft>
                <a:spcPts val="0"/>
              </a:spcAft>
              <a:buSzPts val="1400"/>
              <a:buFont typeface="Nunito Light"/>
              <a:buChar char="○"/>
              <a:defRPr>
                <a:solidFill>
                  <a:srgbClr val="434343"/>
                </a:solidFill>
              </a:defRPr>
            </a:lvl8pPr>
            <a:lvl9pPr marL="4114800" lvl="8" indent="-317500" rtl="0">
              <a:lnSpc>
                <a:spcPct val="100000"/>
              </a:lnSpc>
              <a:spcBef>
                <a:spcPts val="0"/>
              </a:spcBef>
              <a:spcAft>
                <a:spcPts val="0"/>
              </a:spcAft>
              <a:buSzPts val="1400"/>
              <a:buFont typeface="Nunito Light"/>
              <a:buChar char="■"/>
              <a:defRPr>
                <a:solidFill>
                  <a:srgbClr val="434343"/>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2"/>
        <p:cNvGrpSpPr/>
        <p:nvPr/>
      </p:nvGrpSpPr>
      <p:grpSpPr>
        <a:xfrm>
          <a:off x="0" y="0"/>
          <a:ext cx="0" cy="0"/>
          <a:chOff x="0" y="0"/>
          <a:chExt cx="0" cy="0"/>
        </a:xfrm>
      </p:grpSpPr>
      <p:grpSp>
        <p:nvGrpSpPr>
          <p:cNvPr id="43" name="Google Shape;43;p5"/>
          <p:cNvGrpSpPr/>
          <p:nvPr/>
        </p:nvGrpSpPr>
        <p:grpSpPr>
          <a:xfrm>
            <a:off x="281250" y="281700"/>
            <a:ext cx="8581500" cy="4580100"/>
            <a:chOff x="281250" y="281700"/>
            <a:chExt cx="8581500" cy="4580100"/>
          </a:xfrm>
        </p:grpSpPr>
        <p:sp>
          <p:nvSpPr>
            <p:cNvPr id="44" name="Google Shape;44;p5"/>
            <p:cNvSpPr/>
            <p:nvPr/>
          </p:nvSpPr>
          <p:spPr>
            <a:xfrm>
              <a:off x="281250" y="281700"/>
              <a:ext cx="8581500" cy="4580100"/>
            </a:xfrm>
            <a:prstGeom prst="roundRect">
              <a:avLst>
                <a:gd name="adj" fmla="val 2793"/>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 name="Google Shape;45;p5"/>
            <p:cNvGrpSpPr/>
            <p:nvPr/>
          </p:nvGrpSpPr>
          <p:grpSpPr>
            <a:xfrm>
              <a:off x="517475" y="382105"/>
              <a:ext cx="400500" cy="95700"/>
              <a:chOff x="517475" y="395577"/>
              <a:chExt cx="400500" cy="95700"/>
            </a:xfrm>
          </p:grpSpPr>
          <p:sp>
            <p:nvSpPr>
              <p:cNvPr id="46" name="Google Shape;46;p5"/>
              <p:cNvSpPr/>
              <p:nvPr/>
            </p:nvSpPr>
            <p:spPr>
              <a:xfrm>
                <a:off x="5174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5"/>
              <p:cNvSpPr/>
              <p:nvPr/>
            </p:nvSpPr>
            <p:spPr>
              <a:xfrm>
                <a:off x="6698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5"/>
              <p:cNvSpPr/>
              <p:nvPr/>
            </p:nvSpPr>
            <p:spPr>
              <a:xfrm>
                <a:off x="8222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5"/>
            <p:cNvSpPr/>
            <p:nvPr/>
          </p:nvSpPr>
          <p:spPr>
            <a:xfrm>
              <a:off x="7552875" y="357952"/>
              <a:ext cx="1159200" cy="1488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 name="Google Shape;50;p5"/>
            <p:cNvCxnSpPr/>
            <p:nvPr/>
          </p:nvCxnSpPr>
          <p:spPr>
            <a:xfrm>
              <a:off x="283350" y="574700"/>
              <a:ext cx="8577000" cy="0"/>
            </a:xfrm>
            <a:prstGeom prst="straightConnector1">
              <a:avLst/>
            </a:prstGeom>
            <a:noFill/>
            <a:ln w="9525" cap="flat" cmpd="sng">
              <a:solidFill>
                <a:schemeClr val="dk1"/>
              </a:solidFill>
              <a:prstDash val="solid"/>
              <a:round/>
              <a:headEnd type="none" w="med" len="med"/>
              <a:tailEnd type="none" w="med" len="med"/>
            </a:ln>
          </p:spPr>
        </p:cxnSp>
      </p:grpSp>
      <p:sp>
        <p:nvSpPr>
          <p:cNvPr id="51" name="Google Shape;51;p5"/>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2" name="Google Shape;52;p5"/>
          <p:cNvSpPr txBox="1">
            <a:spLocks noGrp="1"/>
          </p:cNvSpPr>
          <p:nvPr>
            <p:ph type="subTitle" idx="1"/>
          </p:nvPr>
        </p:nvSpPr>
        <p:spPr>
          <a:xfrm>
            <a:off x="4780709" y="2614160"/>
            <a:ext cx="2853000" cy="1211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3" name="Google Shape;53;p5"/>
          <p:cNvSpPr txBox="1">
            <a:spLocks noGrp="1"/>
          </p:cNvSpPr>
          <p:nvPr>
            <p:ph type="subTitle" idx="2"/>
          </p:nvPr>
        </p:nvSpPr>
        <p:spPr>
          <a:xfrm>
            <a:off x="1510291" y="2614160"/>
            <a:ext cx="2853000" cy="1211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4" name="Google Shape;54;p5"/>
          <p:cNvSpPr txBox="1">
            <a:spLocks noGrp="1"/>
          </p:cNvSpPr>
          <p:nvPr>
            <p:ph type="subTitle" idx="3"/>
          </p:nvPr>
        </p:nvSpPr>
        <p:spPr>
          <a:xfrm>
            <a:off x="4780709" y="2276750"/>
            <a:ext cx="2853000" cy="414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b="1">
                <a:latin typeface="Montserrat"/>
                <a:ea typeface="Montserrat"/>
                <a:cs typeface="Montserrat"/>
                <a:sym typeface="Montserra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5" name="Google Shape;55;p5"/>
          <p:cNvSpPr txBox="1">
            <a:spLocks noGrp="1"/>
          </p:cNvSpPr>
          <p:nvPr>
            <p:ph type="subTitle" idx="4"/>
          </p:nvPr>
        </p:nvSpPr>
        <p:spPr>
          <a:xfrm>
            <a:off x="1510291" y="2276750"/>
            <a:ext cx="2853000" cy="414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000" b="1">
                <a:latin typeface="Montserrat"/>
                <a:ea typeface="Montserrat"/>
                <a:cs typeface="Montserrat"/>
                <a:sym typeface="Montserra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6"/>
        <p:cNvGrpSpPr/>
        <p:nvPr/>
      </p:nvGrpSpPr>
      <p:grpSpPr>
        <a:xfrm>
          <a:off x="0" y="0"/>
          <a:ext cx="0" cy="0"/>
          <a:chOff x="0" y="0"/>
          <a:chExt cx="0" cy="0"/>
        </a:xfrm>
      </p:grpSpPr>
      <p:grpSp>
        <p:nvGrpSpPr>
          <p:cNvPr id="67" name="Google Shape;67;p7"/>
          <p:cNvGrpSpPr/>
          <p:nvPr/>
        </p:nvGrpSpPr>
        <p:grpSpPr>
          <a:xfrm>
            <a:off x="281250" y="281700"/>
            <a:ext cx="8581500" cy="4580100"/>
            <a:chOff x="281250" y="281700"/>
            <a:chExt cx="8581500" cy="4580100"/>
          </a:xfrm>
        </p:grpSpPr>
        <p:sp>
          <p:nvSpPr>
            <p:cNvPr id="68" name="Google Shape;68;p7"/>
            <p:cNvSpPr/>
            <p:nvPr/>
          </p:nvSpPr>
          <p:spPr>
            <a:xfrm>
              <a:off x="281250" y="281700"/>
              <a:ext cx="8581500" cy="4580100"/>
            </a:xfrm>
            <a:prstGeom prst="roundRect">
              <a:avLst>
                <a:gd name="adj" fmla="val 2793"/>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 name="Google Shape;69;p7"/>
            <p:cNvGrpSpPr/>
            <p:nvPr/>
          </p:nvGrpSpPr>
          <p:grpSpPr>
            <a:xfrm>
              <a:off x="517475" y="382105"/>
              <a:ext cx="400500" cy="95700"/>
              <a:chOff x="517475" y="395577"/>
              <a:chExt cx="400500" cy="95700"/>
            </a:xfrm>
          </p:grpSpPr>
          <p:sp>
            <p:nvSpPr>
              <p:cNvPr id="70" name="Google Shape;70;p7"/>
              <p:cNvSpPr/>
              <p:nvPr/>
            </p:nvSpPr>
            <p:spPr>
              <a:xfrm>
                <a:off x="5174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7"/>
              <p:cNvSpPr/>
              <p:nvPr/>
            </p:nvSpPr>
            <p:spPr>
              <a:xfrm>
                <a:off x="6698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7"/>
              <p:cNvSpPr/>
              <p:nvPr/>
            </p:nvSpPr>
            <p:spPr>
              <a:xfrm>
                <a:off x="8222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7"/>
            <p:cNvSpPr/>
            <p:nvPr/>
          </p:nvSpPr>
          <p:spPr>
            <a:xfrm>
              <a:off x="7552875" y="357952"/>
              <a:ext cx="1159200" cy="1488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 name="Google Shape;74;p7"/>
            <p:cNvCxnSpPr/>
            <p:nvPr/>
          </p:nvCxnSpPr>
          <p:spPr>
            <a:xfrm>
              <a:off x="283350" y="574700"/>
              <a:ext cx="8577000" cy="0"/>
            </a:xfrm>
            <a:prstGeom prst="straightConnector1">
              <a:avLst/>
            </a:prstGeom>
            <a:noFill/>
            <a:ln w="9525" cap="flat" cmpd="sng">
              <a:solidFill>
                <a:schemeClr val="dk1"/>
              </a:solidFill>
              <a:prstDash val="solid"/>
              <a:round/>
              <a:headEnd type="none" w="med" len="med"/>
              <a:tailEnd type="none" w="med" len="med"/>
            </a:ln>
          </p:spPr>
        </p:cxnSp>
      </p:grpSp>
      <p:sp>
        <p:nvSpPr>
          <p:cNvPr id="75" name="Google Shape;75;p7"/>
          <p:cNvSpPr txBox="1">
            <a:spLocks noGrp="1"/>
          </p:cNvSpPr>
          <p:nvPr>
            <p:ph type="subTitle" idx="1"/>
          </p:nvPr>
        </p:nvSpPr>
        <p:spPr>
          <a:xfrm>
            <a:off x="719975" y="1263375"/>
            <a:ext cx="7704000" cy="4008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999999"/>
              </a:buClr>
              <a:buSzPts val="800"/>
              <a:buFont typeface="Open Sans"/>
              <a:buChar char="●"/>
              <a:defRPr sz="1400"/>
            </a:lvl1pPr>
            <a:lvl2pPr lvl="1" algn="ctr" rtl="0">
              <a:lnSpc>
                <a:spcPct val="100000"/>
              </a:lnSpc>
              <a:spcBef>
                <a:spcPts val="0"/>
              </a:spcBef>
              <a:spcAft>
                <a:spcPts val="0"/>
              </a:spcAft>
              <a:buClr>
                <a:srgbClr val="999999"/>
              </a:buClr>
              <a:buSzPts val="800"/>
              <a:buFont typeface="Open Sans"/>
              <a:buChar char="○"/>
              <a:defRPr/>
            </a:lvl2pPr>
            <a:lvl3pPr lvl="2" algn="ctr" rtl="0">
              <a:lnSpc>
                <a:spcPct val="100000"/>
              </a:lnSpc>
              <a:spcBef>
                <a:spcPts val="0"/>
              </a:spcBef>
              <a:spcAft>
                <a:spcPts val="0"/>
              </a:spcAft>
              <a:buClr>
                <a:srgbClr val="999999"/>
              </a:buClr>
              <a:buSzPts val="800"/>
              <a:buFont typeface="Open Sans"/>
              <a:buChar char="■"/>
              <a:defRPr/>
            </a:lvl3pPr>
            <a:lvl4pPr lvl="3" algn="ctr" rtl="0">
              <a:lnSpc>
                <a:spcPct val="100000"/>
              </a:lnSpc>
              <a:spcBef>
                <a:spcPts val="0"/>
              </a:spcBef>
              <a:spcAft>
                <a:spcPts val="0"/>
              </a:spcAft>
              <a:buClr>
                <a:srgbClr val="999999"/>
              </a:buClr>
              <a:buSzPts val="800"/>
              <a:buFont typeface="Open Sans"/>
              <a:buChar char="●"/>
              <a:defRPr/>
            </a:lvl4pPr>
            <a:lvl5pPr lvl="4" algn="ctr" rtl="0">
              <a:lnSpc>
                <a:spcPct val="100000"/>
              </a:lnSpc>
              <a:spcBef>
                <a:spcPts val="0"/>
              </a:spcBef>
              <a:spcAft>
                <a:spcPts val="0"/>
              </a:spcAft>
              <a:buClr>
                <a:srgbClr val="999999"/>
              </a:buClr>
              <a:buSzPts val="1200"/>
              <a:buFont typeface="Open Sans"/>
              <a:buChar char="○"/>
              <a:defRPr/>
            </a:lvl5pPr>
            <a:lvl6pPr lvl="5" algn="ctr" rtl="0">
              <a:lnSpc>
                <a:spcPct val="100000"/>
              </a:lnSpc>
              <a:spcBef>
                <a:spcPts val="0"/>
              </a:spcBef>
              <a:spcAft>
                <a:spcPts val="0"/>
              </a:spcAft>
              <a:buClr>
                <a:srgbClr val="999999"/>
              </a:buClr>
              <a:buSzPts val="1200"/>
              <a:buFont typeface="Open Sans"/>
              <a:buChar char="■"/>
              <a:defRPr/>
            </a:lvl6pPr>
            <a:lvl7pPr lvl="6" algn="ctr" rtl="0">
              <a:lnSpc>
                <a:spcPct val="100000"/>
              </a:lnSpc>
              <a:spcBef>
                <a:spcPts val="0"/>
              </a:spcBef>
              <a:spcAft>
                <a:spcPts val="0"/>
              </a:spcAft>
              <a:buClr>
                <a:srgbClr val="999999"/>
              </a:buClr>
              <a:buSzPts val="700"/>
              <a:buFont typeface="Open Sans"/>
              <a:buChar char="●"/>
              <a:defRPr/>
            </a:lvl7pPr>
            <a:lvl8pPr lvl="7" algn="ctr" rtl="0">
              <a:lnSpc>
                <a:spcPct val="100000"/>
              </a:lnSpc>
              <a:spcBef>
                <a:spcPts val="0"/>
              </a:spcBef>
              <a:spcAft>
                <a:spcPts val="0"/>
              </a:spcAft>
              <a:buClr>
                <a:srgbClr val="999999"/>
              </a:buClr>
              <a:buSzPts val="700"/>
              <a:buFont typeface="Open Sans"/>
              <a:buChar char="○"/>
              <a:defRPr/>
            </a:lvl8pPr>
            <a:lvl9pPr lvl="8" algn="ctr" rtl="0">
              <a:lnSpc>
                <a:spcPct val="100000"/>
              </a:lnSpc>
              <a:spcBef>
                <a:spcPts val="0"/>
              </a:spcBef>
              <a:spcAft>
                <a:spcPts val="0"/>
              </a:spcAft>
              <a:buClr>
                <a:srgbClr val="999999"/>
              </a:buClr>
              <a:buSzPts val="600"/>
              <a:buFont typeface="Open Sans"/>
              <a:buChar char="■"/>
              <a:defRPr/>
            </a:lvl9pPr>
          </a:lstStyle>
          <a:p>
            <a:endParaRPr/>
          </a:p>
        </p:txBody>
      </p:sp>
      <p:sp>
        <p:nvSpPr>
          <p:cNvPr id="76" name="Google Shape;76;p7"/>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7"/>
        <p:cNvGrpSpPr/>
        <p:nvPr/>
      </p:nvGrpSpPr>
      <p:grpSpPr>
        <a:xfrm>
          <a:off x="0" y="0"/>
          <a:ext cx="0" cy="0"/>
          <a:chOff x="0" y="0"/>
          <a:chExt cx="0" cy="0"/>
        </a:xfrm>
      </p:grpSpPr>
      <p:grpSp>
        <p:nvGrpSpPr>
          <p:cNvPr id="78" name="Google Shape;78;p8"/>
          <p:cNvGrpSpPr/>
          <p:nvPr/>
        </p:nvGrpSpPr>
        <p:grpSpPr>
          <a:xfrm>
            <a:off x="281250" y="281700"/>
            <a:ext cx="8581500" cy="4580100"/>
            <a:chOff x="281250" y="281700"/>
            <a:chExt cx="8581500" cy="4580100"/>
          </a:xfrm>
        </p:grpSpPr>
        <p:sp>
          <p:nvSpPr>
            <p:cNvPr id="79" name="Google Shape;79;p8"/>
            <p:cNvSpPr/>
            <p:nvPr/>
          </p:nvSpPr>
          <p:spPr>
            <a:xfrm>
              <a:off x="281250" y="281700"/>
              <a:ext cx="8581500" cy="4580100"/>
            </a:xfrm>
            <a:prstGeom prst="roundRect">
              <a:avLst>
                <a:gd name="adj" fmla="val 2793"/>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 name="Google Shape;80;p8"/>
            <p:cNvGrpSpPr/>
            <p:nvPr/>
          </p:nvGrpSpPr>
          <p:grpSpPr>
            <a:xfrm>
              <a:off x="517475" y="382105"/>
              <a:ext cx="400500" cy="95700"/>
              <a:chOff x="517475" y="395577"/>
              <a:chExt cx="400500" cy="95700"/>
            </a:xfrm>
          </p:grpSpPr>
          <p:sp>
            <p:nvSpPr>
              <p:cNvPr id="81" name="Google Shape;81;p8"/>
              <p:cNvSpPr/>
              <p:nvPr/>
            </p:nvSpPr>
            <p:spPr>
              <a:xfrm>
                <a:off x="5174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a:off x="6698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a:off x="8222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 name="Google Shape;84;p8"/>
            <p:cNvSpPr/>
            <p:nvPr/>
          </p:nvSpPr>
          <p:spPr>
            <a:xfrm>
              <a:off x="7552875" y="357952"/>
              <a:ext cx="1159200" cy="1488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 name="Google Shape;85;p8"/>
            <p:cNvCxnSpPr/>
            <p:nvPr/>
          </p:nvCxnSpPr>
          <p:spPr>
            <a:xfrm>
              <a:off x="283350" y="574700"/>
              <a:ext cx="8577000" cy="0"/>
            </a:xfrm>
            <a:prstGeom prst="straightConnector1">
              <a:avLst/>
            </a:prstGeom>
            <a:noFill/>
            <a:ln w="9525" cap="flat" cmpd="sng">
              <a:solidFill>
                <a:schemeClr val="dk1"/>
              </a:solidFill>
              <a:prstDash val="solid"/>
              <a:round/>
              <a:headEnd type="none" w="med" len="med"/>
              <a:tailEnd type="none" w="med" len="med"/>
            </a:ln>
          </p:spPr>
        </p:cxnSp>
      </p:grpSp>
      <p:sp>
        <p:nvSpPr>
          <p:cNvPr id="86" name="Google Shape;86;p8"/>
          <p:cNvSpPr txBox="1">
            <a:spLocks noGrp="1"/>
          </p:cNvSpPr>
          <p:nvPr>
            <p:ph type="title"/>
          </p:nvPr>
        </p:nvSpPr>
        <p:spPr>
          <a:xfrm>
            <a:off x="713225" y="1825650"/>
            <a:ext cx="4286700" cy="14922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rgbClr val="AEE2F4">
            <a:alpha val="30820"/>
          </a:srgbClr>
        </a:solidFill>
        <a:effectLst/>
      </p:bgPr>
    </p:bg>
    <p:spTree>
      <p:nvGrpSpPr>
        <p:cNvPr id="1" name="Shape 102"/>
        <p:cNvGrpSpPr/>
        <p:nvPr/>
      </p:nvGrpSpPr>
      <p:grpSpPr>
        <a:xfrm>
          <a:off x="0" y="0"/>
          <a:ext cx="0" cy="0"/>
          <a:chOff x="0" y="0"/>
          <a:chExt cx="0" cy="0"/>
        </a:xfrm>
      </p:grpSpPr>
      <p:grpSp>
        <p:nvGrpSpPr>
          <p:cNvPr id="103" name="Google Shape;103;p11"/>
          <p:cNvGrpSpPr/>
          <p:nvPr/>
        </p:nvGrpSpPr>
        <p:grpSpPr>
          <a:xfrm>
            <a:off x="281250" y="281700"/>
            <a:ext cx="8581500" cy="4580100"/>
            <a:chOff x="281250" y="281700"/>
            <a:chExt cx="8581500" cy="4580100"/>
          </a:xfrm>
        </p:grpSpPr>
        <p:sp>
          <p:nvSpPr>
            <p:cNvPr id="104" name="Google Shape;104;p11"/>
            <p:cNvSpPr/>
            <p:nvPr/>
          </p:nvSpPr>
          <p:spPr>
            <a:xfrm>
              <a:off x="281250" y="281700"/>
              <a:ext cx="8581500" cy="4580100"/>
            </a:xfrm>
            <a:prstGeom prst="roundRect">
              <a:avLst>
                <a:gd name="adj" fmla="val 2793"/>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 name="Google Shape;105;p11"/>
            <p:cNvGrpSpPr/>
            <p:nvPr/>
          </p:nvGrpSpPr>
          <p:grpSpPr>
            <a:xfrm>
              <a:off x="517475" y="382105"/>
              <a:ext cx="400500" cy="95700"/>
              <a:chOff x="517475" y="395577"/>
              <a:chExt cx="400500" cy="95700"/>
            </a:xfrm>
          </p:grpSpPr>
          <p:sp>
            <p:nvSpPr>
              <p:cNvPr id="106" name="Google Shape;106;p11"/>
              <p:cNvSpPr/>
              <p:nvPr/>
            </p:nvSpPr>
            <p:spPr>
              <a:xfrm>
                <a:off x="5174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1"/>
              <p:cNvSpPr/>
              <p:nvPr/>
            </p:nvSpPr>
            <p:spPr>
              <a:xfrm>
                <a:off x="6698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a:off x="8222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 name="Google Shape;109;p11"/>
            <p:cNvSpPr/>
            <p:nvPr/>
          </p:nvSpPr>
          <p:spPr>
            <a:xfrm>
              <a:off x="7552875" y="357952"/>
              <a:ext cx="1159200" cy="1488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0" name="Google Shape;110;p11"/>
            <p:cNvCxnSpPr/>
            <p:nvPr/>
          </p:nvCxnSpPr>
          <p:spPr>
            <a:xfrm>
              <a:off x="283350" y="574700"/>
              <a:ext cx="8577000" cy="0"/>
            </a:xfrm>
            <a:prstGeom prst="straightConnector1">
              <a:avLst/>
            </a:prstGeom>
            <a:noFill/>
            <a:ln w="9525" cap="flat" cmpd="sng">
              <a:solidFill>
                <a:schemeClr val="dk1"/>
              </a:solidFill>
              <a:prstDash val="solid"/>
              <a:round/>
              <a:headEnd type="none" w="med" len="med"/>
              <a:tailEnd type="none" w="med" len="med"/>
            </a:ln>
          </p:spPr>
        </p:cxnSp>
      </p:grpSp>
      <p:sp>
        <p:nvSpPr>
          <p:cNvPr id="111" name="Google Shape;111;p11"/>
          <p:cNvSpPr txBox="1">
            <a:spLocks noGrp="1"/>
          </p:cNvSpPr>
          <p:nvPr>
            <p:ph type="title" hasCustomPrompt="1"/>
          </p:nvPr>
        </p:nvSpPr>
        <p:spPr>
          <a:xfrm>
            <a:off x="1284000" y="825000"/>
            <a:ext cx="6576000" cy="12114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6000">
                <a:solidFill>
                  <a:schemeClr val="accen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12" name="Google Shape;112;p11"/>
          <p:cNvSpPr txBox="1">
            <a:spLocks noGrp="1"/>
          </p:cNvSpPr>
          <p:nvPr>
            <p:ph type="subTitle" idx="1"/>
          </p:nvPr>
        </p:nvSpPr>
        <p:spPr>
          <a:xfrm>
            <a:off x="1284000" y="1939155"/>
            <a:ext cx="6576000" cy="327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13"/>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14"/>
        <p:cNvGrpSpPr/>
        <p:nvPr/>
      </p:nvGrpSpPr>
      <p:grpSpPr>
        <a:xfrm>
          <a:off x="0" y="0"/>
          <a:ext cx="0" cy="0"/>
          <a:chOff x="0" y="0"/>
          <a:chExt cx="0" cy="0"/>
        </a:xfrm>
      </p:grpSpPr>
      <p:grpSp>
        <p:nvGrpSpPr>
          <p:cNvPr id="115" name="Google Shape;115;p13"/>
          <p:cNvGrpSpPr/>
          <p:nvPr/>
        </p:nvGrpSpPr>
        <p:grpSpPr>
          <a:xfrm>
            <a:off x="281250" y="281700"/>
            <a:ext cx="8581500" cy="4580100"/>
            <a:chOff x="281250" y="281700"/>
            <a:chExt cx="8581500" cy="4580100"/>
          </a:xfrm>
        </p:grpSpPr>
        <p:sp>
          <p:nvSpPr>
            <p:cNvPr id="116" name="Google Shape;116;p13"/>
            <p:cNvSpPr/>
            <p:nvPr/>
          </p:nvSpPr>
          <p:spPr>
            <a:xfrm>
              <a:off x="281250" y="281700"/>
              <a:ext cx="8581500" cy="4580100"/>
            </a:xfrm>
            <a:prstGeom prst="roundRect">
              <a:avLst>
                <a:gd name="adj" fmla="val 2793"/>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 name="Google Shape;117;p13"/>
            <p:cNvGrpSpPr/>
            <p:nvPr/>
          </p:nvGrpSpPr>
          <p:grpSpPr>
            <a:xfrm>
              <a:off x="517475" y="382105"/>
              <a:ext cx="400500" cy="95700"/>
              <a:chOff x="517475" y="395577"/>
              <a:chExt cx="400500" cy="95700"/>
            </a:xfrm>
          </p:grpSpPr>
          <p:sp>
            <p:nvSpPr>
              <p:cNvPr id="118" name="Google Shape;118;p13"/>
              <p:cNvSpPr/>
              <p:nvPr/>
            </p:nvSpPr>
            <p:spPr>
              <a:xfrm>
                <a:off x="5174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3"/>
              <p:cNvSpPr/>
              <p:nvPr/>
            </p:nvSpPr>
            <p:spPr>
              <a:xfrm>
                <a:off x="6698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3"/>
              <p:cNvSpPr/>
              <p:nvPr/>
            </p:nvSpPr>
            <p:spPr>
              <a:xfrm>
                <a:off x="8222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 name="Google Shape;121;p13"/>
            <p:cNvSpPr/>
            <p:nvPr/>
          </p:nvSpPr>
          <p:spPr>
            <a:xfrm>
              <a:off x="7552875" y="357952"/>
              <a:ext cx="1159200" cy="1488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2" name="Google Shape;122;p13"/>
            <p:cNvCxnSpPr/>
            <p:nvPr/>
          </p:nvCxnSpPr>
          <p:spPr>
            <a:xfrm>
              <a:off x="283350" y="574700"/>
              <a:ext cx="8577000" cy="0"/>
            </a:xfrm>
            <a:prstGeom prst="straightConnector1">
              <a:avLst/>
            </a:prstGeom>
            <a:noFill/>
            <a:ln w="9525" cap="flat" cmpd="sng">
              <a:solidFill>
                <a:schemeClr val="dk1"/>
              </a:solidFill>
              <a:prstDash val="solid"/>
              <a:round/>
              <a:headEnd type="none" w="med" len="med"/>
              <a:tailEnd type="none" w="med" len="med"/>
            </a:ln>
          </p:spPr>
        </p:cxnSp>
      </p:grpSp>
      <p:sp>
        <p:nvSpPr>
          <p:cNvPr id="123" name="Google Shape;123;p13"/>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24" name="Google Shape;124;p13"/>
          <p:cNvSpPr txBox="1">
            <a:spLocks noGrp="1"/>
          </p:cNvSpPr>
          <p:nvPr>
            <p:ph type="subTitle" idx="1"/>
          </p:nvPr>
        </p:nvSpPr>
        <p:spPr>
          <a:xfrm>
            <a:off x="1276777" y="2273420"/>
            <a:ext cx="3144000" cy="604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5" name="Google Shape;125;p13"/>
          <p:cNvSpPr txBox="1">
            <a:spLocks noGrp="1"/>
          </p:cNvSpPr>
          <p:nvPr>
            <p:ph type="subTitle" idx="2"/>
          </p:nvPr>
        </p:nvSpPr>
        <p:spPr>
          <a:xfrm>
            <a:off x="4947925" y="2273420"/>
            <a:ext cx="3144000" cy="604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6" name="Google Shape;126;p13"/>
          <p:cNvSpPr txBox="1">
            <a:spLocks noGrp="1"/>
          </p:cNvSpPr>
          <p:nvPr>
            <p:ph type="subTitle" idx="3"/>
          </p:nvPr>
        </p:nvSpPr>
        <p:spPr>
          <a:xfrm>
            <a:off x="1276777" y="3969595"/>
            <a:ext cx="3144000" cy="604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7" name="Google Shape;127;p13"/>
          <p:cNvSpPr txBox="1">
            <a:spLocks noGrp="1"/>
          </p:cNvSpPr>
          <p:nvPr>
            <p:ph type="subTitle" idx="4"/>
          </p:nvPr>
        </p:nvSpPr>
        <p:spPr>
          <a:xfrm>
            <a:off x="4947925" y="3969595"/>
            <a:ext cx="3144000" cy="604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8" name="Google Shape;128;p13"/>
          <p:cNvSpPr txBox="1">
            <a:spLocks noGrp="1"/>
          </p:cNvSpPr>
          <p:nvPr>
            <p:ph type="title" idx="5" hasCustomPrompt="1"/>
          </p:nvPr>
        </p:nvSpPr>
        <p:spPr>
          <a:xfrm>
            <a:off x="1276775" y="1429475"/>
            <a:ext cx="954600" cy="470700"/>
          </a:xfrm>
          <a:prstGeom prst="rect">
            <a:avLst/>
          </a:prstGeom>
          <a:noFill/>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9" name="Google Shape;129;p13"/>
          <p:cNvSpPr txBox="1">
            <a:spLocks noGrp="1"/>
          </p:cNvSpPr>
          <p:nvPr>
            <p:ph type="title" idx="6" hasCustomPrompt="1"/>
          </p:nvPr>
        </p:nvSpPr>
        <p:spPr>
          <a:xfrm>
            <a:off x="1276775" y="3125724"/>
            <a:ext cx="954600" cy="470700"/>
          </a:xfrm>
          <a:prstGeom prst="rect">
            <a:avLst/>
          </a:prstGeom>
          <a:noFill/>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0" name="Google Shape;130;p13"/>
          <p:cNvSpPr txBox="1">
            <a:spLocks noGrp="1"/>
          </p:cNvSpPr>
          <p:nvPr>
            <p:ph type="title" idx="7" hasCustomPrompt="1"/>
          </p:nvPr>
        </p:nvSpPr>
        <p:spPr>
          <a:xfrm>
            <a:off x="4947925" y="1429475"/>
            <a:ext cx="954600" cy="470700"/>
          </a:xfrm>
          <a:prstGeom prst="rect">
            <a:avLst/>
          </a:prstGeom>
          <a:noFill/>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1" name="Google Shape;131;p13"/>
          <p:cNvSpPr txBox="1">
            <a:spLocks noGrp="1"/>
          </p:cNvSpPr>
          <p:nvPr>
            <p:ph type="title" idx="8" hasCustomPrompt="1"/>
          </p:nvPr>
        </p:nvSpPr>
        <p:spPr>
          <a:xfrm>
            <a:off x="4947925" y="3125724"/>
            <a:ext cx="954600" cy="470700"/>
          </a:xfrm>
          <a:prstGeom prst="rect">
            <a:avLst/>
          </a:prstGeom>
          <a:noFill/>
        </p:spPr>
        <p:txBody>
          <a:bodyPr spcFirstLastPara="1" wrap="square" lIns="91425" tIns="91425" rIns="91425" bIns="91425" anchor="ctr" anchorCtr="0">
            <a:noAutofit/>
          </a:bodyPr>
          <a:lstStyle>
            <a:lvl1pPr lvl="0" rtl="0">
              <a:lnSpc>
                <a:spcPct val="115000"/>
              </a:lnSpc>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2" name="Google Shape;132;p13"/>
          <p:cNvSpPr txBox="1">
            <a:spLocks noGrp="1"/>
          </p:cNvSpPr>
          <p:nvPr>
            <p:ph type="subTitle" idx="9"/>
          </p:nvPr>
        </p:nvSpPr>
        <p:spPr>
          <a:xfrm>
            <a:off x="1276775" y="1900175"/>
            <a:ext cx="3144000" cy="448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000" b="1">
                <a:latin typeface="Montserrat"/>
                <a:ea typeface="Montserrat"/>
                <a:cs typeface="Montserrat"/>
                <a:sym typeface="Montserra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33" name="Google Shape;133;p13"/>
          <p:cNvSpPr txBox="1">
            <a:spLocks noGrp="1"/>
          </p:cNvSpPr>
          <p:nvPr>
            <p:ph type="subTitle" idx="13"/>
          </p:nvPr>
        </p:nvSpPr>
        <p:spPr>
          <a:xfrm>
            <a:off x="4947926" y="1900175"/>
            <a:ext cx="3144000" cy="448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000" b="1">
                <a:latin typeface="Montserrat"/>
                <a:ea typeface="Montserrat"/>
                <a:cs typeface="Montserrat"/>
                <a:sym typeface="Montserra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34" name="Google Shape;134;p13"/>
          <p:cNvSpPr txBox="1">
            <a:spLocks noGrp="1"/>
          </p:cNvSpPr>
          <p:nvPr>
            <p:ph type="subTitle" idx="14"/>
          </p:nvPr>
        </p:nvSpPr>
        <p:spPr>
          <a:xfrm>
            <a:off x="1276775" y="3596200"/>
            <a:ext cx="3144000" cy="448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000" b="1">
                <a:latin typeface="Montserrat"/>
                <a:ea typeface="Montserrat"/>
                <a:cs typeface="Montserrat"/>
                <a:sym typeface="Montserra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35" name="Google Shape;135;p13"/>
          <p:cNvSpPr txBox="1">
            <a:spLocks noGrp="1"/>
          </p:cNvSpPr>
          <p:nvPr>
            <p:ph type="subTitle" idx="15"/>
          </p:nvPr>
        </p:nvSpPr>
        <p:spPr>
          <a:xfrm>
            <a:off x="4947926" y="3596200"/>
            <a:ext cx="3144000" cy="448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000" b="1">
                <a:latin typeface="Montserrat"/>
                <a:ea typeface="Montserrat"/>
                <a:cs typeface="Montserrat"/>
                <a:sym typeface="Montserrat"/>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36"/>
        <p:cNvGrpSpPr/>
        <p:nvPr/>
      </p:nvGrpSpPr>
      <p:grpSpPr>
        <a:xfrm>
          <a:off x="0" y="0"/>
          <a:ext cx="0" cy="0"/>
          <a:chOff x="0" y="0"/>
          <a:chExt cx="0" cy="0"/>
        </a:xfrm>
      </p:grpSpPr>
      <p:grpSp>
        <p:nvGrpSpPr>
          <p:cNvPr id="137" name="Google Shape;137;p14"/>
          <p:cNvGrpSpPr/>
          <p:nvPr/>
        </p:nvGrpSpPr>
        <p:grpSpPr>
          <a:xfrm>
            <a:off x="281250" y="281700"/>
            <a:ext cx="8581500" cy="4580100"/>
            <a:chOff x="281250" y="281700"/>
            <a:chExt cx="8581500" cy="4580100"/>
          </a:xfrm>
        </p:grpSpPr>
        <p:sp>
          <p:nvSpPr>
            <p:cNvPr id="138" name="Google Shape;138;p14"/>
            <p:cNvSpPr/>
            <p:nvPr/>
          </p:nvSpPr>
          <p:spPr>
            <a:xfrm>
              <a:off x="281250" y="281700"/>
              <a:ext cx="8581500" cy="4580100"/>
            </a:xfrm>
            <a:prstGeom prst="roundRect">
              <a:avLst>
                <a:gd name="adj" fmla="val 2793"/>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 name="Google Shape;139;p14"/>
            <p:cNvGrpSpPr/>
            <p:nvPr/>
          </p:nvGrpSpPr>
          <p:grpSpPr>
            <a:xfrm>
              <a:off x="517475" y="382105"/>
              <a:ext cx="400500" cy="95700"/>
              <a:chOff x="517475" y="395577"/>
              <a:chExt cx="400500" cy="95700"/>
            </a:xfrm>
          </p:grpSpPr>
          <p:sp>
            <p:nvSpPr>
              <p:cNvPr id="140" name="Google Shape;140;p14"/>
              <p:cNvSpPr/>
              <p:nvPr/>
            </p:nvSpPr>
            <p:spPr>
              <a:xfrm>
                <a:off x="5174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4"/>
              <p:cNvSpPr/>
              <p:nvPr/>
            </p:nvSpPr>
            <p:spPr>
              <a:xfrm>
                <a:off x="6698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4"/>
              <p:cNvSpPr/>
              <p:nvPr/>
            </p:nvSpPr>
            <p:spPr>
              <a:xfrm>
                <a:off x="822275" y="395577"/>
                <a:ext cx="95700" cy="957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 name="Google Shape;143;p14"/>
            <p:cNvSpPr/>
            <p:nvPr/>
          </p:nvSpPr>
          <p:spPr>
            <a:xfrm>
              <a:off x="7552875" y="357952"/>
              <a:ext cx="1159200" cy="1488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4" name="Google Shape;144;p14"/>
            <p:cNvCxnSpPr/>
            <p:nvPr/>
          </p:nvCxnSpPr>
          <p:spPr>
            <a:xfrm>
              <a:off x="283350" y="574700"/>
              <a:ext cx="8577000" cy="0"/>
            </a:xfrm>
            <a:prstGeom prst="straightConnector1">
              <a:avLst/>
            </a:prstGeom>
            <a:noFill/>
            <a:ln w="9525" cap="flat" cmpd="sng">
              <a:solidFill>
                <a:schemeClr val="dk1"/>
              </a:solidFill>
              <a:prstDash val="solid"/>
              <a:round/>
              <a:headEnd type="none" w="med" len="med"/>
              <a:tailEnd type="none" w="med" len="med"/>
            </a:ln>
          </p:spPr>
        </p:cxnSp>
      </p:grpSp>
      <p:sp>
        <p:nvSpPr>
          <p:cNvPr id="145" name="Google Shape;145;p14"/>
          <p:cNvSpPr txBox="1">
            <a:spLocks noGrp="1"/>
          </p:cNvSpPr>
          <p:nvPr>
            <p:ph type="title"/>
          </p:nvPr>
        </p:nvSpPr>
        <p:spPr>
          <a:xfrm>
            <a:off x="3845122" y="3619117"/>
            <a:ext cx="4585800" cy="531900"/>
          </a:xfrm>
          <a:prstGeom prst="rect">
            <a:avLst/>
          </a:prstGeom>
        </p:spPr>
        <p:txBody>
          <a:bodyPr spcFirstLastPara="1" wrap="square" lIns="91425" tIns="91425" rIns="91425" bIns="91425" anchor="t" anchorCtr="0">
            <a:noAutofit/>
          </a:bodyPr>
          <a:lstStyle>
            <a:lvl1pPr lvl="0" algn="r" rtl="0">
              <a:lnSpc>
                <a:spcPct val="115000"/>
              </a:lnSpc>
              <a:spcBef>
                <a:spcPts val="0"/>
              </a:spcBef>
              <a:spcAft>
                <a:spcPts val="0"/>
              </a:spcAft>
              <a:buSzPts val="3000"/>
              <a:buNone/>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46" name="Google Shape;146;p14"/>
          <p:cNvSpPr txBox="1">
            <a:spLocks noGrp="1"/>
          </p:cNvSpPr>
          <p:nvPr>
            <p:ph type="subTitle" idx="1"/>
          </p:nvPr>
        </p:nvSpPr>
        <p:spPr>
          <a:xfrm>
            <a:off x="3845075" y="916288"/>
            <a:ext cx="4585800" cy="27663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sz="30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AEE2F4">
            <a:alpha val="30820"/>
          </a:srgbClr>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212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1pPr>
            <a:lvl2pPr lvl="1" rtl="0">
              <a:spcBef>
                <a:spcPts val="0"/>
              </a:spcBef>
              <a:spcAft>
                <a:spcPts val="0"/>
              </a:spcAft>
              <a:buClr>
                <a:schemeClr val="dk1"/>
              </a:buClr>
              <a:buSzPts val="3000"/>
              <a:buFont typeface="DM Sans"/>
              <a:buNone/>
              <a:defRPr sz="3000" b="1">
                <a:solidFill>
                  <a:schemeClr val="dk1"/>
                </a:solidFill>
                <a:latin typeface="DM Sans"/>
                <a:ea typeface="DM Sans"/>
                <a:cs typeface="DM Sans"/>
                <a:sym typeface="DM Sans"/>
              </a:defRPr>
            </a:lvl2pPr>
            <a:lvl3pPr lvl="2" rtl="0">
              <a:spcBef>
                <a:spcPts val="0"/>
              </a:spcBef>
              <a:spcAft>
                <a:spcPts val="0"/>
              </a:spcAft>
              <a:buClr>
                <a:schemeClr val="dk1"/>
              </a:buClr>
              <a:buSzPts val="3000"/>
              <a:buFont typeface="DM Sans"/>
              <a:buNone/>
              <a:defRPr sz="3000" b="1">
                <a:solidFill>
                  <a:schemeClr val="dk1"/>
                </a:solidFill>
                <a:latin typeface="DM Sans"/>
                <a:ea typeface="DM Sans"/>
                <a:cs typeface="DM Sans"/>
                <a:sym typeface="DM Sans"/>
              </a:defRPr>
            </a:lvl3pPr>
            <a:lvl4pPr lvl="3" rtl="0">
              <a:spcBef>
                <a:spcPts val="0"/>
              </a:spcBef>
              <a:spcAft>
                <a:spcPts val="0"/>
              </a:spcAft>
              <a:buClr>
                <a:schemeClr val="dk1"/>
              </a:buClr>
              <a:buSzPts val="3000"/>
              <a:buFont typeface="DM Sans"/>
              <a:buNone/>
              <a:defRPr sz="3000" b="1">
                <a:solidFill>
                  <a:schemeClr val="dk1"/>
                </a:solidFill>
                <a:latin typeface="DM Sans"/>
                <a:ea typeface="DM Sans"/>
                <a:cs typeface="DM Sans"/>
                <a:sym typeface="DM Sans"/>
              </a:defRPr>
            </a:lvl4pPr>
            <a:lvl5pPr lvl="4" rtl="0">
              <a:spcBef>
                <a:spcPts val="0"/>
              </a:spcBef>
              <a:spcAft>
                <a:spcPts val="0"/>
              </a:spcAft>
              <a:buClr>
                <a:schemeClr val="dk1"/>
              </a:buClr>
              <a:buSzPts val="3000"/>
              <a:buFont typeface="DM Sans"/>
              <a:buNone/>
              <a:defRPr sz="3000" b="1">
                <a:solidFill>
                  <a:schemeClr val="dk1"/>
                </a:solidFill>
                <a:latin typeface="DM Sans"/>
                <a:ea typeface="DM Sans"/>
                <a:cs typeface="DM Sans"/>
                <a:sym typeface="DM Sans"/>
              </a:defRPr>
            </a:lvl5pPr>
            <a:lvl6pPr lvl="5" rtl="0">
              <a:spcBef>
                <a:spcPts val="0"/>
              </a:spcBef>
              <a:spcAft>
                <a:spcPts val="0"/>
              </a:spcAft>
              <a:buClr>
                <a:schemeClr val="dk1"/>
              </a:buClr>
              <a:buSzPts val="3000"/>
              <a:buFont typeface="DM Sans"/>
              <a:buNone/>
              <a:defRPr sz="3000" b="1">
                <a:solidFill>
                  <a:schemeClr val="dk1"/>
                </a:solidFill>
                <a:latin typeface="DM Sans"/>
                <a:ea typeface="DM Sans"/>
                <a:cs typeface="DM Sans"/>
                <a:sym typeface="DM Sans"/>
              </a:defRPr>
            </a:lvl6pPr>
            <a:lvl7pPr lvl="6" rtl="0">
              <a:spcBef>
                <a:spcPts val="0"/>
              </a:spcBef>
              <a:spcAft>
                <a:spcPts val="0"/>
              </a:spcAft>
              <a:buClr>
                <a:schemeClr val="dk1"/>
              </a:buClr>
              <a:buSzPts val="3000"/>
              <a:buFont typeface="DM Sans"/>
              <a:buNone/>
              <a:defRPr sz="3000" b="1">
                <a:solidFill>
                  <a:schemeClr val="dk1"/>
                </a:solidFill>
                <a:latin typeface="DM Sans"/>
                <a:ea typeface="DM Sans"/>
                <a:cs typeface="DM Sans"/>
                <a:sym typeface="DM Sans"/>
              </a:defRPr>
            </a:lvl7pPr>
            <a:lvl8pPr lvl="7" rtl="0">
              <a:spcBef>
                <a:spcPts val="0"/>
              </a:spcBef>
              <a:spcAft>
                <a:spcPts val="0"/>
              </a:spcAft>
              <a:buClr>
                <a:schemeClr val="dk1"/>
              </a:buClr>
              <a:buSzPts val="3000"/>
              <a:buFont typeface="DM Sans"/>
              <a:buNone/>
              <a:defRPr sz="3000" b="1">
                <a:solidFill>
                  <a:schemeClr val="dk1"/>
                </a:solidFill>
                <a:latin typeface="DM Sans"/>
                <a:ea typeface="DM Sans"/>
                <a:cs typeface="DM Sans"/>
                <a:sym typeface="DM Sans"/>
              </a:defRPr>
            </a:lvl8pPr>
            <a:lvl9pPr lvl="8" rtl="0">
              <a:spcBef>
                <a:spcPts val="0"/>
              </a:spcBef>
              <a:spcAft>
                <a:spcPts val="0"/>
              </a:spcAft>
              <a:buClr>
                <a:schemeClr val="dk1"/>
              </a:buClr>
              <a:buSzPts val="3000"/>
              <a:buFont typeface="DM Sans"/>
              <a:buNone/>
              <a:defRPr sz="3000" b="1">
                <a:solidFill>
                  <a:schemeClr val="dk1"/>
                </a:solidFill>
                <a:latin typeface="DM Sans"/>
                <a:ea typeface="DM Sans"/>
                <a:cs typeface="DM Sans"/>
                <a:sym typeface="DM Sans"/>
              </a:defRPr>
            </a:lvl9pPr>
          </a:lstStyle>
          <a:p>
            <a:endParaRPr/>
          </a:p>
        </p:txBody>
      </p:sp>
      <p:sp>
        <p:nvSpPr>
          <p:cNvPr id="7" name="Google Shape;7;p1"/>
          <p:cNvSpPr txBox="1">
            <a:spLocks noGrp="1"/>
          </p:cNvSpPr>
          <p:nvPr>
            <p:ph type="body" idx="1"/>
          </p:nvPr>
        </p:nvSpPr>
        <p:spPr>
          <a:xfrm>
            <a:off x="713225" y="1152475"/>
            <a:ext cx="76818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1pPr>
            <a:lvl2pPr marL="914400" lvl="1" indent="-3175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2pPr>
            <a:lvl3pPr marL="1371600" lvl="2" indent="-3175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3pPr>
            <a:lvl4pPr marL="1828800" lvl="3" indent="-3175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4pPr>
            <a:lvl5pPr marL="2286000" lvl="4" indent="-3175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5pPr>
            <a:lvl6pPr marL="2743200" lvl="5" indent="-3175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6pPr>
            <a:lvl7pPr marL="3200400" lvl="6" indent="-3175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7pPr>
            <a:lvl8pPr marL="3657600" lvl="7" indent="-3175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8pPr>
            <a:lvl9pPr marL="4114800" lvl="8" indent="-3175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3" r:id="rId4"/>
    <p:sldLayoutId id="2147483654" r:id="rId5"/>
    <p:sldLayoutId id="2147483657" r:id="rId6"/>
    <p:sldLayoutId id="2147483658" r:id="rId7"/>
    <p:sldLayoutId id="2147483659" r:id="rId8"/>
    <p:sldLayoutId id="2147483660" r:id="rId9"/>
    <p:sldLayoutId id="2147483661" r:id="rId10"/>
    <p:sldLayoutId id="2147483666" r:id="rId11"/>
    <p:sldLayoutId id="2147483667" r:id="rId12"/>
    <p:sldLayoutId id="2147483668" r:id="rId13"/>
    <p:sldLayoutId id="2147483674" r:id="rId14"/>
    <p:sldLayoutId id="2147483675"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4"/>
        <p:cNvGrpSpPr/>
        <p:nvPr/>
      </p:nvGrpSpPr>
      <p:grpSpPr>
        <a:xfrm>
          <a:off x="0" y="0"/>
          <a:ext cx="0" cy="0"/>
          <a:chOff x="0" y="0"/>
          <a:chExt cx="0" cy="0"/>
        </a:xfrm>
      </p:grpSpPr>
      <p:sp>
        <p:nvSpPr>
          <p:cNvPr id="535" name="Google Shape;535;p33"/>
          <p:cNvSpPr txBox="1">
            <a:spLocks noGrp="1"/>
          </p:cNvSpPr>
          <p:nvPr>
            <p:ph type="ctrTitle"/>
          </p:nvPr>
        </p:nvSpPr>
        <p:spPr>
          <a:xfrm>
            <a:off x="3900175" y="1213000"/>
            <a:ext cx="4530600" cy="2224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800" dirty="0"/>
              <a:t>Système de gestion </a:t>
            </a:r>
            <a:r>
              <a:rPr lang="en" sz="4800" b="0" dirty="0"/>
              <a:t>de bibliothèque</a:t>
            </a:r>
            <a:endParaRPr sz="4400" b="0" i="1" dirty="0"/>
          </a:p>
        </p:txBody>
      </p:sp>
      <p:sp>
        <p:nvSpPr>
          <p:cNvPr id="536" name="Google Shape;536;p33"/>
          <p:cNvSpPr txBox="1">
            <a:spLocks noGrp="1"/>
          </p:cNvSpPr>
          <p:nvPr>
            <p:ph type="subTitle" idx="1"/>
          </p:nvPr>
        </p:nvSpPr>
        <p:spPr>
          <a:xfrm>
            <a:off x="3900175" y="3524550"/>
            <a:ext cx="4530600" cy="47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pPr>
            <a:r>
              <a:rPr lang="en-GB" dirty="0"/>
              <a:t>		</a:t>
            </a:r>
          </a:p>
        </p:txBody>
      </p:sp>
      <p:grpSp>
        <p:nvGrpSpPr>
          <p:cNvPr id="537" name="Google Shape;537;p33"/>
          <p:cNvGrpSpPr/>
          <p:nvPr/>
        </p:nvGrpSpPr>
        <p:grpSpPr>
          <a:xfrm>
            <a:off x="556725" y="779703"/>
            <a:ext cx="3208310" cy="3653947"/>
            <a:chOff x="556725" y="779703"/>
            <a:chExt cx="3208310" cy="3653947"/>
          </a:xfrm>
        </p:grpSpPr>
        <p:sp>
          <p:nvSpPr>
            <p:cNvPr id="538" name="Google Shape;538;p33"/>
            <p:cNvSpPr/>
            <p:nvPr/>
          </p:nvSpPr>
          <p:spPr>
            <a:xfrm>
              <a:off x="1745491" y="784984"/>
              <a:ext cx="119146" cy="78181"/>
            </a:xfrm>
            <a:custGeom>
              <a:avLst/>
              <a:gdLst/>
              <a:ahLst/>
              <a:cxnLst/>
              <a:rect l="l" t="t" r="r" b="b"/>
              <a:pathLst>
                <a:path w="1399" h="918" extrusionOk="0">
                  <a:moveTo>
                    <a:pt x="330" y="1"/>
                  </a:moveTo>
                  <a:cubicBezTo>
                    <a:pt x="220" y="1"/>
                    <a:pt x="131" y="69"/>
                    <a:pt x="110" y="174"/>
                  </a:cubicBezTo>
                  <a:lnTo>
                    <a:pt x="0" y="745"/>
                  </a:lnTo>
                  <a:lnTo>
                    <a:pt x="0" y="765"/>
                  </a:lnTo>
                  <a:cubicBezTo>
                    <a:pt x="0" y="854"/>
                    <a:pt x="68" y="917"/>
                    <a:pt x="152" y="917"/>
                  </a:cubicBezTo>
                  <a:lnTo>
                    <a:pt x="1267" y="917"/>
                  </a:lnTo>
                  <a:cubicBezTo>
                    <a:pt x="1356" y="917"/>
                    <a:pt x="1398" y="828"/>
                    <a:pt x="1377" y="745"/>
                  </a:cubicBezTo>
                  <a:lnTo>
                    <a:pt x="1267" y="174"/>
                  </a:lnTo>
                  <a:cubicBezTo>
                    <a:pt x="1246" y="69"/>
                    <a:pt x="1157" y="1"/>
                    <a:pt x="10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3"/>
            <p:cNvSpPr/>
            <p:nvPr/>
          </p:nvSpPr>
          <p:spPr>
            <a:xfrm>
              <a:off x="1738337" y="779703"/>
              <a:ext cx="131665" cy="89253"/>
            </a:xfrm>
            <a:custGeom>
              <a:avLst/>
              <a:gdLst/>
              <a:ahLst/>
              <a:cxnLst/>
              <a:rect l="l" t="t" r="r" b="b"/>
              <a:pathLst>
                <a:path w="1546" h="1048" extrusionOk="0">
                  <a:moveTo>
                    <a:pt x="1131" y="105"/>
                  </a:moveTo>
                  <a:cubicBezTo>
                    <a:pt x="1220" y="105"/>
                    <a:pt x="1283" y="173"/>
                    <a:pt x="1309" y="262"/>
                  </a:cubicBezTo>
                  <a:lnTo>
                    <a:pt x="1414" y="827"/>
                  </a:lnTo>
                  <a:cubicBezTo>
                    <a:pt x="1414" y="869"/>
                    <a:pt x="1372" y="937"/>
                    <a:pt x="1330" y="937"/>
                  </a:cubicBezTo>
                  <a:lnTo>
                    <a:pt x="236" y="937"/>
                  </a:lnTo>
                  <a:cubicBezTo>
                    <a:pt x="173" y="937"/>
                    <a:pt x="131" y="869"/>
                    <a:pt x="152" y="827"/>
                  </a:cubicBezTo>
                  <a:lnTo>
                    <a:pt x="262" y="262"/>
                  </a:lnTo>
                  <a:cubicBezTo>
                    <a:pt x="262" y="173"/>
                    <a:pt x="346" y="105"/>
                    <a:pt x="414" y="105"/>
                  </a:cubicBezTo>
                  <a:close/>
                  <a:moveTo>
                    <a:pt x="414" y="0"/>
                  </a:moveTo>
                  <a:cubicBezTo>
                    <a:pt x="283" y="0"/>
                    <a:pt x="173" y="105"/>
                    <a:pt x="152" y="236"/>
                  </a:cubicBezTo>
                  <a:lnTo>
                    <a:pt x="21" y="807"/>
                  </a:lnTo>
                  <a:cubicBezTo>
                    <a:pt x="0" y="937"/>
                    <a:pt x="105" y="1047"/>
                    <a:pt x="236" y="1047"/>
                  </a:cubicBezTo>
                  <a:lnTo>
                    <a:pt x="1330" y="1047"/>
                  </a:lnTo>
                  <a:cubicBezTo>
                    <a:pt x="1461" y="1047"/>
                    <a:pt x="1545" y="937"/>
                    <a:pt x="1524" y="807"/>
                  </a:cubicBezTo>
                  <a:lnTo>
                    <a:pt x="1414" y="236"/>
                  </a:lnTo>
                  <a:cubicBezTo>
                    <a:pt x="1393" y="105"/>
                    <a:pt x="1262" y="0"/>
                    <a:pt x="113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3"/>
            <p:cNvSpPr/>
            <p:nvPr/>
          </p:nvSpPr>
          <p:spPr>
            <a:xfrm>
              <a:off x="3586532" y="1513484"/>
              <a:ext cx="122808" cy="119657"/>
            </a:xfrm>
            <a:custGeom>
              <a:avLst/>
              <a:gdLst/>
              <a:ahLst/>
              <a:cxnLst/>
              <a:rect l="l" t="t" r="r" b="b"/>
              <a:pathLst>
                <a:path w="1442" h="1405" extrusionOk="0">
                  <a:moveTo>
                    <a:pt x="685" y="1"/>
                  </a:moveTo>
                  <a:cubicBezTo>
                    <a:pt x="644" y="1"/>
                    <a:pt x="604" y="12"/>
                    <a:pt x="567" y="32"/>
                  </a:cubicBezTo>
                  <a:lnTo>
                    <a:pt x="85" y="357"/>
                  </a:lnTo>
                  <a:cubicBezTo>
                    <a:pt x="64" y="357"/>
                    <a:pt x="64" y="378"/>
                    <a:pt x="64" y="378"/>
                  </a:cubicBezTo>
                  <a:cubicBezTo>
                    <a:pt x="1" y="446"/>
                    <a:pt x="1" y="535"/>
                    <a:pt x="64" y="598"/>
                  </a:cubicBezTo>
                  <a:lnTo>
                    <a:pt x="828" y="1362"/>
                  </a:lnTo>
                  <a:cubicBezTo>
                    <a:pt x="828" y="1362"/>
                    <a:pt x="828" y="1383"/>
                    <a:pt x="849" y="1383"/>
                  </a:cubicBezTo>
                  <a:cubicBezTo>
                    <a:pt x="873" y="1398"/>
                    <a:pt x="900" y="1405"/>
                    <a:pt x="925" y="1405"/>
                  </a:cubicBezTo>
                  <a:cubicBezTo>
                    <a:pt x="972" y="1405"/>
                    <a:pt x="1018" y="1382"/>
                    <a:pt x="1048" y="1341"/>
                  </a:cubicBezTo>
                  <a:lnTo>
                    <a:pt x="1373" y="859"/>
                  </a:lnTo>
                  <a:cubicBezTo>
                    <a:pt x="1441" y="770"/>
                    <a:pt x="1415" y="666"/>
                    <a:pt x="1352" y="577"/>
                  </a:cubicBezTo>
                  <a:lnTo>
                    <a:pt x="849" y="74"/>
                  </a:lnTo>
                  <a:cubicBezTo>
                    <a:pt x="798" y="22"/>
                    <a:pt x="741" y="1"/>
                    <a:pt x="6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3"/>
            <p:cNvSpPr/>
            <p:nvPr/>
          </p:nvSpPr>
          <p:spPr>
            <a:xfrm>
              <a:off x="3578952" y="1508545"/>
              <a:ext cx="135668" cy="129280"/>
            </a:xfrm>
            <a:custGeom>
              <a:avLst/>
              <a:gdLst/>
              <a:ahLst/>
              <a:cxnLst/>
              <a:rect l="l" t="t" r="r" b="b"/>
              <a:pathLst>
                <a:path w="1593" h="1518" extrusionOk="0">
                  <a:moveTo>
                    <a:pt x="775" y="113"/>
                  </a:moveTo>
                  <a:cubicBezTo>
                    <a:pt x="817" y="113"/>
                    <a:pt x="859" y="130"/>
                    <a:pt x="896" y="153"/>
                  </a:cubicBezTo>
                  <a:lnTo>
                    <a:pt x="896" y="174"/>
                  </a:lnTo>
                  <a:lnTo>
                    <a:pt x="1399" y="677"/>
                  </a:lnTo>
                  <a:cubicBezTo>
                    <a:pt x="1462" y="724"/>
                    <a:pt x="1462" y="828"/>
                    <a:pt x="1420" y="896"/>
                  </a:cubicBezTo>
                  <a:lnTo>
                    <a:pt x="1090" y="1378"/>
                  </a:lnTo>
                  <a:cubicBezTo>
                    <a:pt x="1080" y="1399"/>
                    <a:pt x="1059" y="1410"/>
                    <a:pt x="1035" y="1410"/>
                  </a:cubicBezTo>
                  <a:cubicBezTo>
                    <a:pt x="1010" y="1410"/>
                    <a:pt x="983" y="1399"/>
                    <a:pt x="959" y="1378"/>
                  </a:cubicBezTo>
                  <a:lnTo>
                    <a:pt x="174" y="614"/>
                  </a:lnTo>
                  <a:cubicBezTo>
                    <a:pt x="132" y="567"/>
                    <a:pt x="153" y="504"/>
                    <a:pt x="195" y="462"/>
                  </a:cubicBezTo>
                  <a:lnTo>
                    <a:pt x="676" y="153"/>
                  </a:lnTo>
                  <a:cubicBezTo>
                    <a:pt x="707" y="124"/>
                    <a:pt x="741" y="113"/>
                    <a:pt x="775" y="113"/>
                  </a:cubicBezTo>
                  <a:close/>
                  <a:moveTo>
                    <a:pt x="768" y="0"/>
                  </a:moveTo>
                  <a:cubicBezTo>
                    <a:pt x="714" y="0"/>
                    <a:pt x="659" y="16"/>
                    <a:pt x="614" y="43"/>
                  </a:cubicBezTo>
                  <a:lnTo>
                    <a:pt x="132" y="373"/>
                  </a:lnTo>
                  <a:cubicBezTo>
                    <a:pt x="22" y="436"/>
                    <a:pt x="1" y="614"/>
                    <a:pt x="111" y="697"/>
                  </a:cubicBezTo>
                  <a:lnTo>
                    <a:pt x="875" y="1462"/>
                  </a:lnTo>
                  <a:cubicBezTo>
                    <a:pt x="911" y="1500"/>
                    <a:pt x="958" y="1518"/>
                    <a:pt x="1008" y="1518"/>
                  </a:cubicBezTo>
                  <a:cubicBezTo>
                    <a:pt x="1076" y="1518"/>
                    <a:pt x="1149" y="1484"/>
                    <a:pt x="1200" y="1420"/>
                  </a:cubicBezTo>
                  <a:lnTo>
                    <a:pt x="1504" y="959"/>
                  </a:lnTo>
                  <a:cubicBezTo>
                    <a:pt x="1593" y="828"/>
                    <a:pt x="1572" y="697"/>
                    <a:pt x="1483" y="593"/>
                  </a:cubicBezTo>
                  <a:lnTo>
                    <a:pt x="959" y="90"/>
                  </a:lnTo>
                  <a:lnTo>
                    <a:pt x="959" y="69"/>
                  </a:lnTo>
                  <a:lnTo>
                    <a:pt x="941" y="69"/>
                  </a:lnTo>
                  <a:cubicBezTo>
                    <a:pt x="894" y="21"/>
                    <a:pt x="831" y="0"/>
                    <a:pt x="76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3"/>
            <p:cNvSpPr/>
            <p:nvPr/>
          </p:nvSpPr>
          <p:spPr>
            <a:xfrm>
              <a:off x="3681148" y="1674016"/>
              <a:ext cx="78096" cy="119486"/>
            </a:xfrm>
            <a:custGeom>
              <a:avLst/>
              <a:gdLst/>
              <a:ahLst/>
              <a:cxnLst/>
              <a:rect l="l" t="t" r="r" b="b"/>
              <a:pathLst>
                <a:path w="917" h="1403" extrusionOk="0">
                  <a:moveTo>
                    <a:pt x="152" y="1"/>
                  </a:moveTo>
                  <a:cubicBezTo>
                    <a:pt x="68" y="1"/>
                    <a:pt x="0" y="64"/>
                    <a:pt x="0" y="153"/>
                  </a:cubicBezTo>
                  <a:lnTo>
                    <a:pt x="0" y="1242"/>
                  </a:lnTo>
                  <a:lnTo>
                    <a:pt x="0" y="1268"/>
                  </a:lnTo>
                  <a:cubicBezTo>
                    <a:pt x="0" y="1342"/>
                    <a:pt x="69" y="1403"/>
                    <a:pt x="142" y="1403"/>
                  </a:cubicBezTo>
                  <a:cubicBezTo>
                    <a:pt x="152" y="1403"/>
                    <a:pt x="163" y="1402"/>
                    <a:pt x="173" y="1399"/>
                  </a:cubicBezTo>
                  <a:lnTo>
                    <a:pt x="744" y="1289"/>
                  </a:lnTo>
                  <a:cubicBezTo>
                    <a:pt x="854" y="1268"/>
                    <a:pt x="917" y="1179"/>
                    <a:pt x="917" y="1069"/>
                  </a:cubicBezTo>
                  <a:lnTo>
                    <a:pt x="917" y="352"/>
                  </a:lnTo>
                  <a:cubicBezTo>
                    <a:pt x="917" y="242"/>
                    <a:pt x="854" y="132"/>
                    <a:pt x="744" y="111"/>
                  </a:cubicBezTo>
                  <a:lnTo>
                    <a:pt x="1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3"/>
            <p:cNvSpPr/>
            <p:nvPr/>
          </p:nvSpPr>
          <p:spPr>
            <a:xfrm>
              <a:off x="3675782" y="1670099"/>
              <a:ext cx="89253" cy="126981"/>
            </a:xfrm>
            <a:custGeom>
              <a:avLst/>
              <a:gdLst/>
              <a:ahLst/>
              <a:cxnLst/>
              <a:rect l="l" t="t" r="r" b="b"/>
              <a:pathLst>
                <a:path w="1048" h="1491" extrusionOk="0">
                  <a:moveTo>
                    <a:pt x="193" y="105"/>
                  </a:moveTo>
                  <a:cubicBezTo>
                    <a:pt x="201" y="105"/>
                    <a:pt x="208" y="106"/>
                    <a:pt x="215" y="110"/>
                  </a:cubicBezTo>
                  <a:lnTo>
                    <a:pt x="786" y="220"/>
                  </a:lnTo>
                  <a:cubicBezTo>
                    <a:pt x="870" y="241"/>
                    <a:pt x="938" y="309"/>
                    <a:pt x="938" y="398"/>
                  </a:cubicBezTo>
                  <a:lnTo>
                    <a:pt x="938" y="1115"/>
                  </a:lnTo>
                  <a:cubicBezTo>
                    <a:pt x="938" y="1183"/>
                    <a:pt x="870" y="1246"/>
                    <a:pt x="786" y="1267"/>
                  </a:cubicBezTo>
                  <a:lnTo>
                    <a:pt x="215" y="1377"/>
                  </a:lnTo>
                  <a:cubicBezTo>
                    <a:pt x="208" y="1381"/>
                    <a:pt x="200" y="1382"/>
                    <a:pt x="191" y="1382"/>
                  </a:cubicBezTo>
                  <a:cubicBezTo>
                    <a:pt x="151" y="1382"/>
                    <a:pt x="105" y="1344"/>
                    <a:pt x="105" y="1288"/>
                  </a:cubicBezTo>
                  <a:lnTo>
                    <a:pt x="105" y="199"/>
                  </a:lnTo>
                  <a:cubicBezTo>
                    <a:pt x="105" y="146"/>
                    <a:pt x="153" y="105"/>
                    <a:pt x="193" y="105"/>
                  </a:cubicBezTo>
                  <a:close/>
                  <a:moveTo>
                    <a:pt x="198" y="0"/>
                  </a:moveTo>
                  <a:cubicBezTo>
                    <a:pt x="102" y="0"/>
                    <a:pt x="0" y="83"/>
                    <a:pt x="0" y="199"/>
                  </a:cubicBezTo>
                  <a:lnTo>
                    <a:pt x="0" y="1288"/>
                  </a:lnTo>
                  <a:cubicBezTo>
                    <a:pt x="0" y="1406"/>
                    <a:pt x="107" y="1490"/>
                    <a:pt x="205" y="1490"/>
                  </a:cubicBezTo>
                  <a:cubicBezTo>
                    <a:pt x="215" y="1490"/>
                    <a:pt x="226" y="1489"/>
                    <a:pt x="236" y="1487"/>
                  </a:cubicBezTo>
                  <a:lnTo>
                    <a:pt x="807" y="1377"/>
                  </a:lnTo>
                  <a:cubicBezTo>
                    <a:pt x="938" y="1356"/>
                    <a:pt x="1048" y="1246"/>
                    <a:pt x="1048" y="1115"/>
                  </a:cubicBezTo>
                  <a:lnTo>
                    <a:pt x="1048" y="398"/>
                  </a:lnTo>
                  <a:cubicBezTo>
                    <a:pt x="1048" y="241"/>
                    <a:pt x="938" y="136"/>
                    <a:pt x="807" y="110"/>
                  </a:cubicBezTo>
                  <a:lnTo>
                    <a:pt x="236" y="5"/>
                  </a:lnTo>
                  <a:cubicBezTo>
                    <a:pt x="224" y="2"/>
                    <a:pt x="211" y="0"/>
                    <a:pt x="19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3"/>
            <p:cNvSpPr/>
            <p:nvPr/>
          </p:nvSpPr>
          <p:spPr>
            <a:xfrm>
              <a:off x="3584317" y="1833357"/>
              <a:ext cx="125022" cy="120083"/>
            </a:xfrm>
            <a:custGeom>
              <a:avLst/>
              <a:gdLst/>
              <a:ahLst/>
              <a:cxnLst/>
              <a:rect l="l" t="t" r="r" b="b"/>
              <a:pathLst>
                <a:path w="1468" h="1410" extrusionOk="0">
                  <a:moveTo>
                    <a:pt x="955" y="1"/>
                  </a:moveTo>
                  <a:cubicBezTo>
                    <a:pt x="913" y="1"/>
                    <a:pt x="875" y="18"/>
                    <a:pt x="854" y="52"/>
                  </a:cubicBezTo>
                  <a:lnTo>
                    <a:pt x="69" y="811"/>
                  </a:lnTo>
                  <a:lnTo>
                    <a:pt x="69" y="837"/>
                  </a:lnTo>
                  <a:cubicBezTo>
                    <a:pt x="1" y="900"/>
                    <a:pt x="27" y="1010"/>
                    <a:pt x="111" y="1052"/>
                  </a:cubicBezTo>
                  <a:lnTo>
                    <a:pt x="572" y="1382"/>
                  </a:lnTo>
                  <a:cubicBezTo>
                    <a:pt x="616" y="1399"/>
                    <a:pt x="660" y="1409"/>
                    <a:pt x="701" y="1409"/>
                  </a:cubicBezTo>
                  <a:cubicBezTo>
                    <a:pt x="761" y="1409"/>
                    <a:pt x="814" y="1388"/>
                    <a:pt x="854" y="1335"/>
                  </a:cubicBezTo>
                  <a:lnTo>
                    <a:pt x="1378" y="837"/>
                  </a:lnTo>
                  <a:cubicBezTo>
                    <a:pt x="1441" y="769"/>
                    <a:pt x="1467" y="638"/>
                    <a:pt x="1399" y="549"/>
                  </a:cubicBezTo>
                  <a:lnTo>
                    <a:pt x="1074" y="73"/>
                  </a:lnTo>
                  <a:lnTo>
                    <a:pt x="1074" y="52"/>
                  </a:lnTo>
                  <a:cubicBezTo>
                    <a:pt x="1040" y="18"/>
                    <a:pt x="996" y="1"/>
                    <a:pt x="9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3"/>
            <p:cNvSpPr/>
            <p:nvPr/>
          </p:nvSpPr>
          <p:spPr>
            <a:xfrm>
              <a:off x="3578952" y="1829354"/>
              <a:ext cx="135668" cy="129280"/>
            </a:xfrm>
            <a:custGeom>
              <a:avLst/>
              <a:gdLst/>
              <a:ahLst/>
              <a:cxnLst/>
              <a:rect l="l" t="t" r="r" b="b"/>
              <a:pathLst>
                <a:path w="1593" h="1518" extrusionOk="0">
                  <a:moveTo>
                    <a:pt x="1013" y="111"/>
                  </a:moveTo>
                  <a:cubicBezTo>
                    <a:pt x="1047" y="111"/>
                    <a:pt x="1079" y="127"/>
                    <a:pt x="1090" y="162"/>
                  </a:cubicBezTo>
                  <a:lnTo>
                    <a:pt x="1420" y="622"/>
                  </a:lnTo>
                  <a:cubicBezTo>
                    <a:pt x="1462" y="706"/>
                    <a:pt x="1462" y="795"/>
                    <a:pt x="1399" y="837"/>
                  </a:cubicBezTo>
                  <a:lnTo>
                    <a:pt x="896" y="1361"/>
                  </a:lnTo>
                  <a:cubicBezTo>
                    <a:pt x="855" y="1389"/>
                    <a:pt x="808" y="1408"/>
                    <a:pt x="762" y="1408"/>
                  </a:cubicBezTo>
                  <a:cubicBezTo>
                    <a:pt x="733" y="1408"/>
                    <a:pt x="703" y="1400"/>
                    <a:pt x="676" y="1382"/>
                  </a:cubicBezTo>
                  <a:lnTo>
                    <a:pt x="195" y="1057"/>
                  </a:lnTo>
                  <a:cubicBezTo>
                    <a:pt x="153" y="1015"/>
                    <a:pt x="132" y="947"/>
                    <a:pt x="174" y="905"/>
                  </a:cubicBezTo>
                  <a:lnTo>
                    <a:pt x="938" y="141"/>
                  </a:lnTo>
                  <a:cubicBezTo>
                    <a:pt x="957" y="122"/>
                    <a:pt x="986" y="111"/>
                    <a:pt x="1013" y="111"/>
                  </a:cubicBezTo>
                  <a:close/>
                  <a:moveTo>
                    <a:pt x="1005" y="0"/>
                  </a:moveTo>
                  <a:cubicBezTo>
                    <a:pt x="956" y="0"/>
                    <a:pt x="910" y="17"/>
                    <a:pt x="875" y="52"/>
                  </a:cubicBezTo>
                  <a:lnTo>
                    <a:pt x="111" y="816"/>
                  </a:lnTo>
                  <a:cubicBezTo>
                    <a:pt x="1" y="926"/>
                    <a:pt x="22" y="1078"/>
                    <a:pt x="132" y="1146"/>
                  </a:cubicBezTo>
                  <a:lnTo>
                    <a:pt x="614" y="1471"/>
                  </a:lnTo>
                  <a:cubicBezTo>
                    <a:pt x="660" y="1501"/>
                    <a:pt x="716" y="1518"/>
                    <a:pt x="772" y="1518"/>
                  </a:cubicBezTo>
                  <a:cubicBezTo>
                    <a:pt x="843" y="1518"/>
                    <a:pt x="912" y="1491"/>
                    <a:pt x="959" y="1429"/>
                  </a:cubicBezTo>
                  <a:lnTo>
                    <a:pt x="1462" y="947"/>
                  </a:lnTo>
                  <a:lnTo>
                    <a:pt x="1483" y="926"/>
                  </a:lnTo>
                  <a:cubicBezTo>
                    <a:pt x="1572" y="837"/>
                    <a:pt x="1593" y="685"/>
                    <a:pt x="1504" y="575"/>
                  </a:cubicBezTo>
                  <a:lnTo>
                    <a:pt x="1200" y="99"/>
                  </a:lnTo>
                  <a:cubicBezTo>
                    <a:pt x="1148" y="34"/>
                    <a:pt x="1074" y="0"/>
                    <a:pt x="100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6" name="Google Shape;546;p33"/>
            <p:cNvGrpSpPr/>
            <p:nvPr/>
          </p:nvGrpSpPr>
          <p:grpSpPr>
            <a:xfrm>
              <a:off x="556725" y="832334"/>
              <a:ext cx="3148535" cy="3601316"/>
              <a:chOff x="556725" y="832334"/>
              <a:chExt cx="3148535" cy="3601316"/>
            </a:xfrm>
          </p:grpSpPr>
          <p:sp>
            <p:nvSpPr>
              <p:cNvPr id="547" name="Google Shape;547;p33"/>
              <p:cNvSpPr/>
              <p:nvPr/>
            </p:nvSpPr>
            <p:spPr>
              <a:xfrm>
                <a:off x="556725" y="3838150"/>
                <a:ext cx="2424600" cy="595500"/>
              </a:xfrm>
              <a:prstGeom prst="ellipse">
                <a:avLst/>
              </a:prstGeom>
              <a:solidFill>
                <a:srgbClr val="3E285A">
                  <a:alpha val="13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3"/>
              <p:cNvSpPr/>
              <p:nvPr/>
            </p:nvSpPr>
            <p:spPr>
              <a:xfrm>
                <a:off x="914763" y="3436131"/>
                <a:ext cx="371597" cy="620974"/>
              </a:xfrm>
              <a:custGeom>
                <a:avLst/>
                <a:gdLst/>
                <a:ahLst/>
                <a:cxnLst/>
                <a:rect l="l" t="t" r="r" b="b"/>
                <a:pathLst>
                  <a:path w="4363" h="7291" extrusionOk="0">
                    <a:moveTo>
                      <a:pt x="0" y="1"/>
                    </a:moveTo>
                    <a:lnTo>
                      <a:pt x="0" y="6332"/>
                    </a:lnTo>
                    <a:lnTo>
                      <a:pt x="4363" y="7290"/>
                    </a:lnTo>
                    <a:lnTo>
                      <a:pt x="4363" y="483"/>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3"/>
              <p:cNvSpPr/>
              <p:nvPr/>
            </p:nvSpPr>
            <p:spPr>
              <a:xfrm>
                <a:off x="908972" y="3430765"/>
                <a:ext cx="383180" cy="631706"/>
              </a:xfrm>
              <a:custGeom>
                <a:avLst/>
                <a:gdLst/>
                <a:ahLst/>
                <a:cxnLst/>
                <a:rect l="l" t="t" r="r" b="b"/>
                <a:pathLst>
                  <a:path w="4499" h="7417" extrusionOk="0">
                    <a:moveTo>
                      <a:pt x="131" y="132"/>
                    </a:moveTo>
                    <a:lnTo>
                      <a:pt x="4389" y="608"/>
                    </a:lnTo>
                    <a:lnTo>
                      <a:pt x="4389" y="7285"/>
                    </a:lnTo>
                    <a:lnTo>
                      <a:pt x="131" y="6348"/>
                    </a:lnTo>
                    <a:lnTo>
                      <a:pt x="131" y="132"/>
                    </a:lnTo>
                    <a:close/>
                    <a:moveTo>
                      <a:pt x="0" y="1"/>
                    </a:moveTo>
                    <a:lnTo>
                      <a:pt x="0" y="64"/>
                    </a:lnTo>
                    <a:lnTo>
                      <a:pt x="0" y="6437"/>
                    </a:lnTo>
                    <a:lnTo>
                      <a:pt x="4499" y="7416"/>
                    </a:lnTo>
                    <a:lnTo>
                      <a:pt x="4499" y="504"/>
                    </a:lnTo>
                    <a:lnTo>
                      <a:pt x="0"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3"/>
              <p:cNvSpPr/>
              <p:nvPr/>
            </p:nvSpPr>
            <p:spPr>
              <a:xfrm>
                <a:off x="1286270" y="3335802"/>
                <a:ext cx="530013" cy="721305"/>
              </a:xfrm>
              <a:custGeom>
                <a:avLst/>
                <a:gdLst/>
                <a:ahLst/>
                <a:cxnLst/>
                <a:rect l="l" t="t" r="r" b="b"/>
                <a:pathLst>
                  <a:path w="6223" h="8469" extrusionOk="0">
                    <a:moveTo>
                      <a:pt x="6222" y="0"/>
                    </a:moveTo>
                    <a:lnTo>
                      <a:pt x="1" y="1661"/>
                    </a:lnTo>
                    <a:lnTo>
                      <a:pt x="22" y="8468"/>
                    </a:lnTo>
                    <a:lnTo>
                      <a:pt x="6222" y="6725"/>
                    </a:lnTo>
                    <a:lnTo>
                      <a:pt x="622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3"/>
              <p:cNvSpPr/>
              <p:nvPr/>
            </p:nvSpPr>
            <p:spPr>
              <a:xfrm>
                <a:off x="1282693" y="3328648"/>
                <a:ext cx="537167" cy="736039"/>
              </a:xfrm>
              <a:custGeom>
                <a:avLst/>
                <a:gdLst/>
                <a:ahLst/>
                <a:cxnLst/>
                <a:rect l="l" t="t" r="r" b="b"/>
                <a:pathLst>
                  <a:path w="6307" h="8642" extrusionOk="0">
                    <a:moveTo>
                      <a:pt x="6196" y="152"/>
                    </a:moveTo>
                    <a:lnTo>
                      <a:pt x="6196" y="6761"/>
                    </a:lnTo>
                    <a:lnTo>
                      <a:pt x="132" y="8484"/>
                    </a:lnTo>
                    <a:lnTo>
                      <a:pt x="111" y="1786"/>
                    </a:lnTo>
                    <a:lnTo>
                      <a:pt x="6196" y="152"/>
                    </a:lnTo>
                    <a:close/>
                    <a:moveTo>
                      <a:pt x="6306" y="1"/>
                    </a:moveTo>
                    <a:lnTo>
                      <a:pt x="1" y="1703"/>
                    </a:lnTo>
                    <a:lnTo>
                      <a:pt x="1" y="1745"/>
                    </a:lnTo>
                    <a:lnTo>
                      <a:pt x="1" y="8642"/>
                    </a:lnTo>
                    <a:lnTo>
                      <a:pt x="6306" y="6850"/>
                    </a:lnTo>
                    <a:lnTo>
                      <a:pt x="6306"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3"/>
              <p:cNvSpPr/>
              <p:nvPr/>
            </p:nvSpPr>
            <p:spPr>
              <a:xfrm>
                <a:off x="914763" y="3287597"/>
                <a:ext cx="901524" cy="189674"/>
              </a:xfrm>
              <a:custGeom>
                <a:avLst/>
                <a:gdLst/>
                <a:ahLst/>
                <a:cxnLst/>
                <a:rect l="l" t="t" r="r" b="b"/>
                <a:pathLst>
                  <a:path w="10585" h="2227" extrusionOk="0">
                    <a:moveTo>
                      <a:pt x="6656" y="1"/>
                    </a:moveTo>
                    <a:lnTo>
                      <a:pt x="0" y="1745"/>
                    </a:lnTo>
                    <a:lnTo>
                      <a:pt x="4363" y="2227"/>
                    </a:lnTo>
                    <a:lnTo>
                      <a:pt x="10584" y="566"/>
                    </a:lnTo>
                    <a:lnTo>
                      <a:pt x="66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3"/>
              <p:cNvSpPr/>
              <p:nvPr/>
            </p:nvSpPr>
            <p:spPr>
              <a:xfrm>
                <a:off x="912975" y="3281805"/>
                <a:ext cx="905102" cy="200831"/>
              </a:xfrm>
              <a:custGeom>
                <a:avLst/>
                <a:gdLst/>
                <a:ahLst/>
                <a:cxnLst/>
                <a:rect l="l" t="t" r="r" b="b"/>
                <a:pathLst>
                  <a:path w="10627" h="2358" extrusionOk="0">
                    <a:moveTo>
                      <a:pt x="6677" y="111"/>
                    </a:moveTo>
                    <a:lnTo>
                      <a:pt x="10322" y="634"/>
                    </a:lnTo>
                    <a:lnTo>
                      <a:pt x="4384" y="2253"/>
                    </a:lnTo>
                    <a:lnTo>
                      <a:pt x="325" y="1792"/>
                    </a:lnTo>
                    <a:lnTo>
                      <a:pt x="6677" y="111"/>
                    </a:lnTo>
                    <a:close/>
                    <a:moveTo>
                      <a:pt x="6657" y="1"/>
                    </a:moveTo>
                    <a:lnTo>
                      <a:pt x="0" y="1750"/>
                    </a:lnTo>
                    <a:lnTo>
                      <a:pt x="21" y="1860"/>
                    </a:lnTo>
                    <a:lnTo>
                      <a:pt x="4384" y="2357"/>
                    </a:lnTo>
                    <a:lnTo>
                      <a:pt x="10626" y="682"/>
                    </a:lnTo>
                    <a:lnTo>
                      <a:pt x="10605" y="572"/>
                    </a:lnTo>
                    <a:lnTo>
                      <a:pt x="6657"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3"/>
              <p:cNvSpPr/>
              <p:nvPr/>
            </p:nvSpPr>
            <p:spPr>
              <a:xfrm>
                <a:off x="1877257" y="4176077"/>
                <a:ext cx="585714" cy="105866"/>
              </a:xfrm>
              <a:custGeom>
                <a:avLst/>
                <a:gdLst/>
                <a:ahLst/>
                <a:cxnLst/>
                <a:rect l="l" t="t" r="r" b="b"/>
                <a:pathLst>
                  <a:path w="6877" h="1243" extrusionOk="0">
                    <a:moveTo>
                      <a:pt x="22" y="1"/>
                    </a:moveTo>
                    <a:lnTo>
                      <a:pt x="22" y="1"/>
                    </a:lnTo>
                    <a:cubicBezTo>
                      <a:pt x="22" y="1"/>
                      <a:pt x="1" y="394"/>
                      <a:pt x="131" y="524"/>
                    </a:cubicBezTo>
                    <a:cubicBezTo>
                      <a:pt x="262" y="655"/>
                      <a:pt x="1750" y="1111"/>
                      <a:pt x="1964" y="1111"/>
                    </a:cubicBezTo>
                    <a:cubicBezTo>
                      <a:pt x="2163" y="1111"/>
                      <a:pt x="2184" y="828"/>
                      <a:pt x="2294" y="828"/>
                    </a:cubicBezTo>
                    <a:cubicBezTo>
                      <a:pt x="2422" y="828"/>
                      <a:pt x="4253" y="1243"/>
                      <a:pt x="5192" y="1243"/>
                    </a:cubicBezTo>
                    <a:cubicBezTo>
                      <a:pt x="5215" y="1243"/>
                      <a:pt x="5237" y="1242"/>
                      <a:pt x="5258" y="1242"/>
                    </a:cubicBezTo>
                    <a:cubicBezTo>
                      <a:pt x="6201" y="1221"/>
                      <a:pt x="6484" y="938"/>
                      <a:pt x="6678" y="718"/>
                    </a:cubicBezTo>
                    <a:cubicBezTo>
                      <a:pt x="6856" y="524"/>
                      <a:pt x="6877" y="236"/>
                      <a:pt x="6877" y="236"/>
                    </a:cubicBezTo>
                    <a:lnTo>
                      <a:pt x="2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3"/>
              <p:cNvSpPr/>
              <p:nvPr/>
            </p:nvSpPr>
            <p:spPr>
              <a:xfrm>
                <a:off x="1873680" y="4170285"/>
                <a:ext cx="594657" cy="117364"/>
              </a:xfrm>
              <a:custGeom>
                <a:avLst/>
                <a:gdLst/>
                <a:ahLst/>
                <a:cxnLst/>
                <a:rect l="l" t="t" r="r" b="b"/>
                <a:pathLst>
                  <a:path w="6982" h="1378" extrusionOk="0">
                    <a:moveTo>
                      <a:pt x="132" y="111"/>
                    </a:moveTo>
                    <a:lnTo>
                      <a:pt x="6830" y="352"/>
                    </a:lnTo>
                    <a:cubicBezTo>
                      <a:pt x="6830" y="414"/>
                      <a:pt x="6830" y="592"/>
                      <a:pt x="6678" y="744"/>
                    </a:cubicBezTo>
                    <a:cubicBezTo>
                      <a:pt x="6589" y="854"/>
                      <a:pt x="6458" y="985"/>
                      <a:pt x="6264" y="1069"/>
                    </a:cubicBezTo>
                    <a:cubicBezTo>
                      <a:pt x="6065" y="1179"/>
                      <a:pt x="5761" y="1247"/>
                      <a:pt x="5300" y="1268"/>
                    </a:cubicBezTo>
                    <a:cubicBezTo>
                      <a:pt x="4845" y="1268"/>
                      <a:pt x="4148" y="1158"/>
                      <a:pt x="3536" y="1048"/>
                    </a:cubicBezTo>
                    <a:cubicBezTo>
                      <a:pt x="3232" y="1006"/>
                      <a:pt x="2944" y="938"/>
                      <a:pt x="2729" y="896"/>
                    </a:cubicBezTo>
                    <a:cubicBezTo>
                      <a:pt x="2640" y="896"/>
                      <a:pt x="2551" y="875"/>
                      <a:pt x="2488" y="854"/>
                    </a:cubicBezTo>
                    <a:cubicBezTo>
                      <a:pt x="2399" y="854"/>
                      <a:pt x="2378" y="828"/>
                      <a:pt x="2336" y="828"/>
                    </a:cubicBezTo>
                    <a:cubicBezTo>
                      <a:pt x="2289" y="828"/>
                      <a:pt x="2247" y="875"/>
                      <a:pt x="2226" y="896"/>
                    </a:cubicBezTo>
                    <a:cubicBezTo>
                      <a:pt x="2205" y="938"/>
                      <a:pt x="2184" y="959"/>
                      <a:pt x="2158" y="1006"/>
                    </a:cubicBezTo>
                    <a:cubicBezTo>
                      <a:pt x="2137" y="1027"/>
                      <a:pt x="2116" y="1069"/>
                      <a:pt x="2095" y="1090"/>
                    </a:cubicBezTo>
                    <a:cubicBezTo>
                      <a:pt x="2074" y="1116"/>
                      <a:pt x="2054" y="1116"/>
                      <a:pt x="2006" y="1116"/>
                    </a:cubicBezTo>
                    <a:lnTo>
                      <a:pt x="1875" y="1116"/>
                    </a:lnTo>
                    <a:cubicBezTo>
                      <a:pt x="1813" y="1090"/>
                      <a:pt x="1745" y="1069"/>
                      <a:pt x="1661" y="1048"/>
                    </a:cubicBezTo>
                    <a:cubicBezTo>
                      <a:pt x="1483" y="1006"/>
                      <a:pt x="1289" y="938"/>
                      <a:pt x="1069" y="875"/>
                    </a:cubicBezTo>
                    <a:cubicBezTo>
                      <a:pt x="875" y="807"/>
                      <a:pt x="676" y="744"/>
                      <a:pt x="503" y="697"/>
                    </a:cubicBezTo>
                    <a:cubicBezTo>
                      <a:pt x="435" y="655"/>
                      <a:pt x="352" y="634"/>
                      <a:pt x="304" y="613"/>
                    </a:cubicBezTo>
                    <a:cubicBezTo>
                      <a:pt x="263" y="592"/>
                      <a:pt x="221" y="566"/>
                      <a:pt x="221" y="545"/>
                    </a:cubicBezTo>
                    <a:cubicBezTo>
                      <a:pt x="173" y="503"/>
                      <a:pt x="132" y="393"/>
                      <a:pt x="132" y="263"/>
                    </a:cubicBezTo>
                    <a:lnTo>
                      <a:pt x="132" y="111"/>
                    </a:lnTo>
                    <a:close/>
                    <a:moveTo>
                      <a:pt x="22" y="1"/>
                    </a:moveTo>
                    <a:lnTo>
                      <a:pt x="22" y="43"/>
                    </a:lnTo>
                    <a:cubicBezTo>
                      <a:pt x="22" y="43"/>
                      <a:pt x="1" y="153"/>
                      <a:pt x="22" y="283"/>
                    </a:cubicBezTo>
                    <a:cubicBezTo>
                      <a:pt x="22" y="414"/>
                      <a:pt x="43" y="545"/>
                      <a:pt x="132" y="634"/>
                    </a:cubicBezTo>
                    <a:cubicBezTo>
                      <a:pt x="173" y="655"/>
                      <a:pt x="194" y="676"/>
                      <a:pt x="263" y="697"/>
                    </a:cubicBezTo>
                    <a:cubicBezTo>
                      <a:pt x="304" y="744"/>
                      <a:pt x="393" y="765"/>
                      <a:pt x="456" y="786"/>
                    </a:cubicBezTo>
                    <a:cubicBezTo>
                      <a:pt x="634" y="854"/>
                      <a:pt x="828" y="917"/>
                      <a:pt x="1048" y="985"/>
                    </a:cubicBezTo>
                    <a:cubicBezTo>
                      <a:pt x="1242" y="1048"/>
                      <a:pt x="1462" y="1116"/>
                      <a:pt x="1635" y="1158"/>
                    </a:cubicBezTo>
                    <a:cubicBezTo>
                      <a:pt x="1724" y="1179"/>
                      <a:pt x="1792" y="1200"/>
                      <a:pt x="1855" y="1221"/>
                    </a:cubicBezTo>
                    <a:cubicBezTo>
                      <a:pt x="1923" y="1221"/>
                      <a:pt x="1965" y="1247"/>
                      <a:pt x="2006" y="1247"/>
                    </a:cubicBezTo>
                    <a:cubicBezTo>
                      <a:pt x="2074" y="1221"/>
                      <a:pt x="2116" y="1200"/>
                      <a:pt x="2158" y="1179"/>
                    </a:cubicBezTo>
                    <a:cubicBezTo>
                      <a:pt x="2205" y="1137"/>
                      <a:pt x="2226" y="1090"/>
                      <a:pt x="2247" y="1069"/>
                    </a:cubicBezTo>
                    <a:cubicBezTo>
                      <a:pt x="2289" y="1027"/>
                      <a:pt x="2289" y="985"/>
                      <a:pt x="2315" y="959"/>
                    </a:cubicBezTo>
                    <a:lnTo>
                      <a:pt x="2336" y="938"/>
                    </a:lnTo>
                    <a:cubicBezTo>
                      <a:pt x="2336" y="938"/>
                      <a:pt x="2399" y="959"/>
                      <a:pt x="2467" y="959"/>
                    </a:cubicBezTo>
                    <a:cubicBezTo>
                      <a:pt x="2530" y="985"/>
                      <a:pt x="2619" y="1006"/>
                      <a:pt x="2708" y="1027"/>
                    </a:cubicBezTo>
                    <a:cubicBezTo>
                      <a:pt x="2923" y="1048"/>
                      <a:pt x="3206" y="1116"/>
                      <a:pt x="3515" y="1158"/>
                    </a:cubicBezTo>
                    <a:cubicBezTo>
                      <a:pt x="4122" y="1268"/>
                      <a:pt x="4845" y="1378"/>
                      <a:pt x="5300" y="1378"/>
                    </a:cubicBezTo>
                    <a:cubicBezTo>
                      <a:pt x="5782" y="1352"/>
                      <a:pt x="6086" y="1289"/>
                      <a:pt x="6306" y="1179"/>
                    </a:cubicBezTo>
                    <a:cubicBezTo>
                      <a:pt x="6547" y="1069"/>
                      <a:pt x="6657" y="938"/>
                      <a:pt x="6767" y="828"/>
                    </a:cubicBezTo>
                    <a:cubicBezTo>
                      <a:pt x="6961" y="592"/>
                      <a:pt x="6981" y="304"/>
                      <a:pt x="6981" y="304"/>
                    </a:cubicBezTo>
                    <a:lnTo>
                      <a:pt x="6981" y="242"/>
                    </a:lnTo>
                    <a:lnTo>
                      <a:pt x="22"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3"/>
              <p:cNvSpPr/>
              <p:nvPr/>
            </p:nvSpPr>
            <p:spPr>
              <a:xfrm>
                <a:off x="1860734" y="3956341"/>
                <a:ext cx="607603" cy="308571"/>
              </a:xfrm>
              <a:custGeom>
                <a:avLst/>
                <a:gdLst/>
                <a:ahLst/>
                <a:cxnLst/>
                <a:rect l="l" t="t" r="r" b="b"/>
                <a:pathLst>
                  <a:path w="7134" h="3623" extrusionOk="0">
                    <a:moveTo>
                      <a:pt x="1008" y="1"/>
                    </a:moveTo>
                    <a:cubicBezTo>
                      <a:pt x="811" y="1"/>
                      <a:pt x="562" y="52"/>
                      <a:pt x="373" y="266"/>
                    </a:cubicBezTo>
                    <a:cubicBezTo>
                      <a:pt x="1" y="680"/>
                      <a:pt x="153" y="2293"/>
                      <a:pt x="216" y="2555"/>
                    </a:cubicBezTo>
                    <a:cubicBezTo>
                      <a:pt x="281" y="2830"/>
                      <a:pt x="1816" y="3238"/>
                      <a:pt x="2201" y="3238"/>
                    </a:cubicBezTo>
                    <a:cubicBezTo>
                      <a:pt x="2219" y="3238"/>
                      <a:pt x="2235" y="3237"/>
                      <a:pt x="2247" y="3235"/>
                    </a:cubicBezTo>
                    <a:cubicBezTo>
                      <a:pt x="2370" y="3204"/>
                      <a:pt x="2444" y="3187"/>
                      <a:pt x="2515" y="3187"/>
                    </a:cubicBezTo>
                    <a:cubicBezTo>
                      <a:pt x="2596" y="3187"/>
                      <a:pt x="2673" y="3209"/>
                      <a:pt x="2813" y="3256"/>
                    </a:cubicBezTo>
                    <a:cubicBezTo>
                      <a:pt x="3042" y="3329"/>
                      <a:pt x="4567" y="3622"/>
                      <a:pt x="5575" y="3622"/>
                    </a:cubicBezTo>
                    <a:cubicBezTo>
                      <a:pt x="5721" y="3622"/>
                      <a:pt x="5857" y="3616"/>
                      <a:pt x="5976" y="3602"/>
                    </a:cubicBezTo>
                    <a:cubicBezTo>
                      <a:pt x="6919" y="3497"/>
                      <a:pt x="7023" y="2947"/>
                      <a:pt x="7071" y="2712"/>
                    </a:cubicBezTo>
                    <a:cubicBezTo>
                      <a:pt x="7133" y="2471"/>
                      <a:pt x="7133" y="1769"/>
                      <a:pt x="6830" y="1465"/>
                    </a:cubicBezTo>
                    <a:cubicBezTo>
                      <a:pt x="6547" y="1162"/>
                      <a:pt x="4887" y="659"/>
                      <a:pt x="4536" y="528"/>
                    </a:cubicBezTo>
                    <a:cubicBezTo>
                      <a:pt x="4190" y="376"/>
                      <a:pt x="4122" y="329"/>
                      <a:pt x="3709" y="135"/>
                    </a:cubicBezTo>
                    <a:cubicBezTo>
                      <a:pt x="3522" y="41"/>
                      <a:pt x="3010" y="16"/>
                      <a:pt x="2509" y="16"/>
                    </a:cubicBezTo>
                    <a:cubicBezTo>
                      <a:pt x="1954" y="16"/>
                      <a:pt x="1411" y="46"/>
                      <a:pt x="1331" y="46"/>
                    </a:cubicBezTo>
                    <a:cubicBezTo>
                      <a:pt x="1331" y="46"/>
                      <a:pt x="1193" y="1"/>
                      <a:pt x="10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3"/>
              <p:cNvSpPr/>
              <p:nvPr/>
            </p:nvSpPr>
            <p:spPr>
              <a:xfrm>
                <a:off x="1866100" y="3950891"/>
                <a:ext cx="606240" cy="319217"/>
              </a:xfrm>
              <a:custGeom>
                <a:avLst/>
                <a:gdLst/>
                <a:ahLst/>
                <a:cxnLst/>
                <a:rect l="l" t="t" r="r" b="b"/>
                <a:pathLst>
                  <a:path w="7118" h="3748" extrusionOk="0">
                    <a:moveTo>
                      <a:pt x="938" y="110"/>
                    </a:moveTo>
                    <a:cubicBezTo>
                      <a:pt x="1116" y="110"/>
                      <a:pt x="1247" y="178"/>
                      <a:pt x="1247" y="178"/>
                    </a:cubicBezTo>
                    <a:lnTo>
                      <a:pt x="1268" y="178"/>
                    </a:lnTo>
                    <a:cubicBezTo>
                      <a:pt x="1357" y="157"/>
                      <a:pt x="1834" y="131"/>
                      <a:pt x="2357" y="131"/>
                    </a:cubicBezTo>
                    <a:cubicBezTo>
                      <a:pt x="2619" y="131"/>
                      <a:pt x="2902" y="131"/>
                      <a:pt x="3122" y="157"/>
                    </a:cubicBezTo>
                    <a:cubicBezTo>
                      <a:pt x="3342" y="178"/>
                      <a:pt x="3536" y="199"/>
                      <a:pt x="3625" y="241"/>
                    </a:cubicBezTo>
                    <a:cubicBezTo>
                      <a:pt x="4017" y="440"/>
                      <a:pt x="4106" y="482"/>
                      <a:pt x="4452" y="634"/>
                    </a:cubicBezTo>
                    <a:cubicBezTo>
                      <a:pt x="4630" y="702"/>
                      <a:pt x="5128" y="875"/>
                      <a:pt x="5630" y="1047"/>
                    </a:cubicBezTo>
                    <a:cubicBezTo>
                      <a:pt x="5871" y="1137"/>
                      <a:pt x="6112" y="1246"/>
                      <a:pt x="6306" y="1336"/>
                    </a:cubicBezTo>
                    <a:cubicBezTo>
                      <a:pt x="6526" y="1419"/>
                      <a:pt x="6678" y="1508"/>
                      <a:pt x="6725" y="1571"/>
                    </a:cubicBezTo>
                    <a:cubicBezTo>
                      <a:pt x="6856" y="1702"/>
                      <a:pt x="6940" y="1943"/>
                      <a:pt x="6960" y="2184"/>
                    </a:cubicBezTo>
                    <a:cubicBezTo>
                      <a:pt x="7008" y="2425"/>
                      <a:pt x="6987" y="2645"/>
                      <a:pt x="6960" y="2749"/>
                    </a:cubicBezTo>
                    <a:cubicBezTo>
                      <a:pt x="6940" y="2880"/>
                      <a:pt x="6898" y="3058"/>
                      <a:pt x="6746" y="3231"/>
                    </a:cubicBezTo>
                    <a:cubicBezTo>
                      <a:pt x="6615" y="3404"/>
                      <a:pt x="6374" y="3561"/>
                      <a:pt x="5913" y="3624"/>
                    </a:cubicBezTo>
                    <a:cubicBezTo>
                      <a:pt x="5814" y="3633"/>
                      <a:pt x="5702" y="3637"/>
                      <a:pt x="5581" y="3637"/>
                    </a:cubicBezTo>
                    <a:cubicBezTo>
                      <a:pt x="5146" y="3637"/>
                      <a:pt x="4592" y="3584"/>
                      <a:pt x="4080" y="3514"/>
                    </a:cubicBezTo>
                    <a:cubicBezTo>
                      <a:pt x="3776" y="3472"/>
                      <a:pt x="3473" y="3404"/>
                      <a:pt x="3232" y="3362"/>
                    </a:cubicBezTo>
                    <a:cubicBezTo>
                      <a:pt x="2991" y="3320"/>
                      <a:pt x="2818" y="3273"/>
                      <a:pt x="2771" y="3252"/>
                    </a:cubicBezTo>
                    <a:cubicBezTo>
                      <a:pt x="2640" y="3210"/>
                      <a:pt x="2559" y="3195"/>
                      <a:pt x="2475" y="3195"/>
                    </a:cubicBezTo>
                    <a:cubicBezTo>
                      <a:pt x="2391" y="3195"/>
                      <a:pt x="2305" y="3210"/>
                      <a:pt x="2163" y="3231"/>
                    </a:cubicBezTo>
                    <a:lnTo>
                      <a:pt x="2012" y="3231"/>
                    </a:lnTo>
                    <a:cubicBezTo>
                      <a:pt x="1944" y="3231"/>
                      <a:pt x="1855" y="3210"/>
                      <a:pt x="1771" y="3189"/>
                    </a:cubicBezTo>
                    <a:cubicBezTo>
                      <a:pt x="1572" y="3168"/>
                      <a:pt x="1331" y="3100"/>
                      <a:pt x="1095" y="3038"/>
                    </a:cubicBezTo>
                    <a:cubicBezTo>
                      <a:pt x="875" y="2969"/>
                      <a:pt x="655" y="2880"/>
                      <a:pt x="482" y="2797"/>
                    </a:cubicBezTo>
                    <a:cubicBezTo>
                      <a:pt x="393" y="2776"/>
                      <a:pt x="331" y="2729"/>
                      <a:pt x="283" y="2687"/>
                    </a:cubicBezTo>
                    <a:cubicBezTo>
                      <a:pt x="242" y="2666"/>
                      <a:pt x="221" y="2619"/>
                      <a:pt x="200" y="2619"/>
                    </a:cubicBezTo>
                    <a:cubicBezTo>
                      <a:pt x="179" y="2488"/>
                      <a:pt x="132" y="2011"/>
                      <a:pt x="132" y="1529"/>
                    </a:cubicBezTo>
                    <a:cubicBezTo>
                      <a:pt x="132" y="1288"/>
                      <a:pt x="132" y="1027"/>
                      <a:pt x="179" y="833"/>
                    </a:cubicBezTo>
                    <a:cubicBezTo>
                      <a:pt x="200" y="613"/>
                      <a:pt x="262" y="440"/>
                      <a:pt x="352" y="351"/>
                    </a:cubicBezTo>
                    <a:cubicBezTo>
                      <a:pt x="524" y="178"/>
                      <a:pt x="744" y="110"/>
                      <a:pt x="938" y="110"/>
                    </a:cubicBezTo>
                    <a:close/>
                    <a:moveTo>
                      <a:pt x="917" y="0"/>
                    </a:moveTo>
                    <a:cubicBezTo>
                      <a:pt x="723" y="0"/>
                      <a:pt x="462" y="68"/>
                      <a:pt x="262" y="288"/>
                    </a:cubicBezTo>
                    <a:cubicBezTo>
                      <a:pt x="153" y="393"/>
                      <a:pt x="90" y="592"/>
                      <a:pt x="69" y="812"/>
                    </a:cubicBezTo>
                    <a:cubicBezTo>
                      <a:pt x="22" y="1027"/>
                      <a:pt x="1" y="1288"/>
                      <a:pt x="1" y="1529"/>
                    </a:cubicBezTo>
                    <a:cubicBezTo>
                      <a:pt x="1" y="2011"/>
                      <a:pt x="69" y="2488"/>
                      <a:pt x="90" y="2645"/>
                    </a:cubicBezTo>
                    <a:cubicBezTo>
                      <a:pt x="111" y="2708"/>
                      <a:pt x="153" y="2749"/>
                      <a:pt x="221" y="2797"/>
                    </a:cubicBezTo>
                    <a:cubicBezTo>
                      <a:pt x="262" y="2818"/>
                      <a:pt x="352" y="2859"/>
                      <a:pt x="441" y="2907"/>
                    </a:cubicBezTo>
                    <a:cubicBezTo>
                      <a:pt x="613" y="2990"/>
                      <a:pt x="833" y="3079"/>
                      <a:pt x="1069" y="3142"/>
                    </a:cubicBezTo>
                    <a:cubicBezTo>
                      <a:pt x="1310" y="3210"/>
                      <a:pt x="1551" y="3273"/>
                      <a:pt x="1750" y="3299"/>
                    </a:cubicBezTo>
                    <a:cubicBezTo>
                      <a:pt x="1834" y="3320"/>
                      <a:pt x="1923" y="3341"/>
                      <a:pt x="2012" y="3341"/>
                    </a:cubicBezTo>
                    <a:cubicBezTo>
                      <a:pt x="2043" y="3352"/>
                      <a:pt x="2076" y="3357"/>
                      <a:pt x="2106" y="3357"/>
                    </a:cubicBezTo>
                    <a:cubicBezTo>
                      <a:pt x="2136" y="3357"/>
                      <a:pt x="2163" y="3352"/>
                      <a:pt x="2184" y="3341"/>
                    </a:cubicBezTo>
                    <a:cubicBezTo>
                      <a:pt x="2329" y="3320"/>
                      <a:pt x="2399" y="3303"/>
                      <a:pt x="2469" y="3303"/>
                    </a:cubicBezTo>
                    <a:cubicBezTo>
                      <a:pt x="2535" y="3303"/>
                      <a:pt x="2601" y="3319"/>
                      <a:pt x="2729" y="3362"/>
                    </a:cubicBezTo>
                    <a:cubicBezTo>
                      <a:pt x="2818" y="3404"/>
                      <a:pt x="2970" y="3430"/>
                      <a:pt x="3211" y="3472"/>
                    </a:cubicBezTo>
                    <a:cubicBezTo>
                      <a:pt x="3452" y="3535"/>
                      <a:pt x="3756" y="3582"/>
                      <a:pt x="4080" y="3624"/>
                    </a:cubicBezTo>
                    <a:cubicBezTo>
                      <a:pt x="4576" y="3694"/>
                      <a:pt x="5126" y="3747"/>
                      <a:pt x="5570" y="3747"/>
                    </a:cubicBezTo>
                    <a:cubicBezTo>
                      <a:pt x="5694" y="3747"/>
                      <a:pt x="5809" y="3743"/>
                      <a:pt x="5913" y="3734"/>
                    </a:cubicBezTo>
                    <a:cubicBezTo>
                      <a:pt x="6395" y="3666"/>
                      <a:pt x="6678" y="3493"/>
                      <a:pt x="6830" y="3299"/>
                    </a:cubicBezTo>
                    <a:cubicBezTo>
                      <a:pt x="7008" y="3100"/>
                      <a:pt x="7050" y="2907"/>
                      <a:pt x="7070" y="2776"/>
                    </a:cubicBezTo>
                    <a:cubicBezTo>
                      <a:pt x="7091" y="2645"/>
                      <a:pt x="7118" y="2425"/>
                      <a:pt x="7070" y="2163"/>
                    </a:cubicBezTo>
                    <a:cubicBezTo>
                      <a:pt x="7050" y="1922"/>
                      <a:pt x="6960" y="1660"/>
                      <a:pt x="6809" y="1487"/>
                    </a:cubicBezTo>
                    <a:cubicBezTo>
                      <a:pt x="6725" y="1398"/>
                      <a:pt x="6568" y="1309"/>
                      <a:pt x="6374" y="1226"/>
                    </a:cubicBezTo>
                    <a:cubicBezTo>
                      <a:pt x="6154" y="1137"/>
                      <a:pt x="5913" y="1027"/>
                      <a:pt x="5651" y="943"/>
                    </a:cubicBezTo>
                    <a:cubicBezTo>
                      <a:pt x="5175" y="765"/>
                      <a:pt x="4651" y="592"/>
                      <a:pt x="4499" y="524"/>
                    </a:cubicBezTo>
                    <a:cubicBezTo>
                      <a:pt x="4148" y="393"/>
                      <a:pt x="4080" y="330"/>
                      <a:pt x="3666" y="157"/>
                    </a:cubicBezTo>
                    <a:cubicBezTo>
                      <a:pt x="3557" y="89"/>
                      <a:pt x="3363" y="68"/>
                      <a:pt x="3122" y="47"/>
                    </a:cubicBezTo>
                    <a:cubicBezTo>
                      <a:pt x="2902" y="26"/>
                      <a:pt x="2619" y="26"/>
                      <a:pt x="2357" y="26"/>
                    </a:cubicBezTo>
                    <a:cubicBezTo>
                      <a:pt x="1834" y="26"/>
                      <a:pt x="1357" y="47"/>
                      <a:pt x="1268" y="68"/>
                    </a:cubicBezTo>
                    <a:cubicBezTo>
                      <a:pt x="1268" y="47"/>
                      <a:pt x="1116" y="0"/>
                      <a:pt x="91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3"/>
              <p:cNvSpPr/>
              <p:nvPr/>
            </p:nvSpPr>
            <p:spPr>
              <a:xfrm>
                <a:off x="1884837" y="3895105"/>
                <a:ext cx="282424" cy="168637"/>
              </a:xfrm>
              <a:custGeom>
                <a:avLst/>
                <a:gdLst/>
                <a:ahLst/>
                <a:cxnLst/>
                <a:rect l="l" t="t" r="r" b="b"/>
                <a:pathLst>
                  <a:path w="3316" h="1980" extrusionOk="0">
                    <a:moveTo>
                      <a:pt x="3316" y="0"/>
                    </a:moveTo>
                    <a:lnTo>
                      <a:pt x="111" y="131"/>
                    </a:lnTo>
                    <a:lnTo>
                      <a:pt x="1" y="1268"/>
                    </a:lnTo>
                    <a:cubicBezTo>
                      <a:pt x="1" y="1268"/>
                      <a:pt x="173" y="1661"/>
                      <a:pt x="676" y="1901"/>
                    </a:cubicBezTo>
                    <a:cubicBezTo>
                      <a:pt x="797" y="1957"/>
                      <a:pt x="924" y="1980"/>
                      <a:pt x="1054" y="1980"/>
                    </a:cubicBezTo>
                    <a:cubicBezTo>
                      <a:pt x="1441" y="1980"/>
                      <a:pt x="1860" y="1774"/>
                      <a:pt x="2268" y="1598"/>
                    </a:cubicBezTo>
                    <a:cubicBezTo>
                      <a:pt x="2714" y="1393"/>
                      <a:pt x="3100" y="1377"/>
                      <a:pt x="3204" y="1377"/>
                    </a:cubicBezTo>
                    <a:cubicBezTo>
                      <a:pt x="3222" y="1377"/>
                      <a:pt x="3232" y="1378"/>
                      <a:pt x="3232" y="1378"/>
                    </a:cubicBezTo>
                    <a:lnTo>
                      <a:pt x="3316" y="0"/>
                    </a:ln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3"/>
              <p:cNvSpPr/>
              <p:nvPr/>
            </p:nvSpPr>
            <p:spPr>
              <a:xfrm>
                <a:off x="1881260" y="3891528"/>
                <a:ext cx="291792" cy="176387"/>
              </a:xfrm>
              <a:custGeom>
                <a:avLst/>
                <a:gdLst/>
                <a:ahLst/>
                <a:cxnLst/>
                <a:rect l="l" t="t" r="r" b="b"/>
                <a:pathLst>
                  <a:path w="3426" h="2071" extrusionOk="0">
                    <a:moveTo>
                      <a:pt x="3295" y="111"/>
                    </a:moveTo>
                    <a:lnTo>
                      <a:pt x="3227" y="1378"/>
                    </a:lnTo>
                    <a:cubicBezTo>
                      <a:pt x="3143" y="1378"/>
                      <a:pt x="2771" y="1378"/>
                      <a:pt x="2289" y="1593"/>
                    </a:cubicBezTo>
                    <a:cubicBezTo>
                      <a:pt x="2027" y="1703"/>
                      <a:pt x="1745" y="1834"/>
                      <a:pt x="1483" y="1902"/>
                    </a:cubicBezTo>
                    <a:cubicBezTo>
                      <a:pt x="1354" y="1933"/>
                      <a:pt x="1225" y="1953"/>
                      <a:pt x="1101" y="1953"/>
                    </a:cubicBezTo>
                    <a:cubicBezTo>
                      <a:pt x="973" y="1953"/>
                      <a:pt x="851" y="1931"/>
                      <a:pt x="739" y="1875"/>
                    </a:cubicBezTo>
                    <a:cubicBezTo>
                      <a:pt x="263" y="1661"/>
                      <a:pt x="105" y="1310"/>
                      <a:pt x="105" y="1289"/>
                    </a:cubicBezTo>
                    <a:lnTo>
                      <a:pt x="194" y="241"/>
                    </a:lnTo>
                    <a:lnTo>
                      <a:pt x="3295" y="111"/>
                    </a:lnTo>
                    <a:close/>
                    <a:moveTo>
                      <a:pt x="3358" y="1"/>
                    </a:moveTo>
                    <a:lnTo>
                      <a:pt x="84" y="132"/>
                    </a:lnTo>
                    <a:lnTo>
                      <a:pt x="1" y="1310"/>
                    </a:lnTo>
                    <a:lnTo>
                      <a:pt x="1" y="1331"/>
                    </a:lnTo>
                    <a:cubicBezTo>
                      <a:pt x="1" y="1331"/>
                      <a:pt x="174" y="1744"/>
                      <a:pt x="697" y="1985"/>
                    </a:cubicBezTo>
                    <a:cubicBezTo>
                      <a:pt x="835" y="2043"/>
                      <a:pt x="979" y="2071"/>
                      <a:pt x="1122" y="2071"/>
                    </a:cubicBezTo>
                    <a:cubicBezTo>
                      <a:pt x="1251" y="2071"/>
                      <a:pt x="1380" y="2049"/>
                      <a:pt x="1504" y="2006"/>
                    </a:cubicBezTo>
                    <a:cubicBezTo>
                      <a:pt x="1786" y="1943"/>
                      <a:pt x="2069" y="1813"/>
                      <a:pt x="2331" y="1682"/>
                    </a:cubicBezTo>
                    <a:cubicBezTo>
                      <a:pt x="2771" y="1497"/>
                      <a:pt x="3137" y="1482"/>
                      <a:pt x="3243" y="1482"/>
                    </a:cubicBezTo>
                    <a:cubicBezTo>
                      <a:pt x="3263" y="1482"/>
                      <a:pt x="3274" y="1483"/>
                      <a:pt x="3274" y="1483"/>
                    </a:cubicBezTo>
                    <a:lnTo>
                      <a:pt x="3337" y="1483"/>
                    </a:lnTo>
                    <a:lnTo>
                      <a:pt x="3426"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3"/>
              <p:cNvSpPr/>
              <p:nvPr/>
            </p:nvSpPr>
            <p:spPr>
              <a:xfrm>
                <a:off x="1427650" y="4240805"/>
                <a:ext cx="583500" cy="155350"/>
              </a:xfrm>
              <a:custGeom>
                <a:avLst/>
                <a:gdLst/>
                <a:ahLst/>
                <a:cxnLst/>
                <a:rect l="l" t="t" r="r" b="b"/>
                <a:pathLst>
                  <a:path w="6851" h="1824" extrusionOk="0">
                    <a:moveTo>
                      <a:pt x="64" y="0"/>
                    </a:moveTo>
                    <a:cubicBezTo>
                      <a:pt x="64" y="0"/>
                      <a:pt x="1" y="393"/>
                      <a:pt x="111" y="550"/>
                    </a:cubicBezTo>
                    <a:cubicBezTo>
                      <a:pt x="242" y="681"/>
                      <a:pt x="1661" y="1309"/>
                      <a:pt x="1876" y="1309"/>
                    </a:cubicBezTo>
                    <a:cubicBezTo>
                      <a:pt x="1885" y="1310"/>
                      <a:pt x="1894" y="1311"/>
                      <a:pt x="1903" y="1311"/>
                    </a:cubicBezTo>
                    <a:cubicBezTo>
                      <a:pt x="2090" y="1311"/>
                      <a:pt x="2138" y="1072"/>
                      <a:pt x="2233" y="1072"/>
                    </a:cubicBezTo>
                    <a:cubicBezTo>
                      <a:pt x="2238" y="1072"/>
                      <a:pt x="2243" y="1073"/>
                      <a:pt x="2247" y="1074"/>
                    </a:cubicBezTo>
                    <a:cubicBezTo>
                      <a:pt x="2357" y="1074"/>
                      <a:pt x="4211" y="1728"/>
                      <a:pt x="5149" y="1812"/>
                    </a:cubicBezTo>
                    <a:cubicBezTo>
                      <a:pt x="5250" y="1820"/>
                      <a:pt x="5344" y="1823"/>
                      <a:pt x="5431" y="1823"/>
                    </a:cubicBezTo>
                    <a:cubicBezTo>
                      <a:pt x="6137" y="1823"/>
                      <a:pt x="6419" y="1596"/>
                      <a:pt x="6610" y="1419"/>
                    </a:cubicBezTo>
                    <a:cubicBezTo>
                      <a:pt x="6809" y="1246"/>
                      <a:pt x="6851" y="964"/>
                      <a:pt x="6851" y="964"/>
                    </a:cubicBezTo>
                    <a:lnTo>
                      <a:pt x="6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3"/>
              <p:cNvSpPr/>
              <p:nvPr/>
            </p:nvSpPr>
            <p:spPr>
              <a:xfrm>
                <a:off x="1427650" y="4235439"/>
                <a:ext cx="589291" cy="165145"/>
              </a:xfrm>
              <a:custGeom>
                <a:avLst/>
                <a:gdLst/>
                <a:ahLst/>
                <a:cxnLst/>
                <a:rect l="l" t="t" r="r" b="b"/>
                <a:pathLst>
                  <a:path w="6919" h="1939" extrusionOk="0">
                    <a:moveTo>
                      <a:pt x="132" y="131"/>
                    </a:moveTo>
                    <a:lnTo>
                      <a:pt x="6767" y="1090"/>
                    </a:lnTo>
                    <a:cubicBezTo>
                      <a:pt x="6767" y="1137"/>
                      <a:pt x="6720" y="1309"/>
                      <a:pt x="6568" y="1461"/>
                    </a:cubicBezTo>
                    <a:cubicBezTo>
                      <a:pt x="6458" y="1550"/>
                      <a:pt x="6327" y="1660"/>
                      <a:pt x="6133" y="1723"/>
                    </a:cubicBezTo>
                    <a:cubicBezTo>
                      <a:pt x="5972" y="1789"/>
                      <a:pt x="5765" y="1829"/>
                      <a:pt x="5484" y="1829"/>
                    </a:cubicBezTo>
                    <a:cubicBezTo>
                      <a:pt x="5382" y="1829"/>
                      <a:pt x="5271" y="1823"/>
                      <a:pt x="5149" y="1812"/>
                    </a:cubicBezTo>
                    <a:cubicBezTo>
                      <a:pt x="4693" y="1765"/>
                      <a:pt x="3991" y="1592"/>
                      <a:pt x="3405" y="1419"/>
                    </a:cubicBezTo>
                    <a:cubicBezTo>
                      <a:pt x="3101" y="1330"/>
                      <a:pt x="2839" y="1241"/>
                      <a:pt x="2640" y="1179"/>
                    </a:cubicBezTo>
                    <a:cubicBezTo>
                      <a:pt x="2530" y="1158"/>
                      <a:pt x="2446" y="1137"/>
                      <a:pt x="2378" y="1110"/>
                    </a:cubicBezTo>
                    <a:cubicBezTo>
                      <a:pt x="2315" y="1090"/>
                      <a:pt x="2289" y="1069"/>
                      <a:pt x="2247" y="1069"/>
                    </a:cubicBezTo>
                    <a:cubicBezTo>
                      <a:pt x="2206" y="1069"/>
                      <a:pt x="2158" y="1090"/>
                      <a:pt x="2116" y="1137"/>
                    </a:cubicBezTo>
                    <a:cubicBezTo>
                      <a:pt x="2096" y="1158"/>
                      <a:pt x="2075" y="1179"/>
                      <a:pt x="2054" y="1220"/>
                    </a:cubicBezTo>
                    <a:cubicBezTo>
                      <a:pt x="2027" y="1241"/>
                      <a:pt x="2007" y="1289"/>
                      <a:pt x="1965" y="1289"/>
                    </a:cubicBezTo>
                    <a:cubicBezTo>
                      <a:pt x="1944" y="1309"/>
                      <a:pt x="1923" y="1330"/>
                      <a:pt x="1876" y="1330"/>
                    </a:cubicBezTo>
                    <a:cubicBezTo>
                      <a:pt x="1855" y="1330"/>
                      <a:pt x="1813" y="1309"/>
                      <a:pt x="1766" y="1289"/>
                    </a:cubicBezTo>
                    <a:cubicBezTo>
                      <a:pt x="1703" y="1268"/>
                      <a:pt x="1635" y="1241"/>
                      <a:pt x="1551" y="1220"/>
                    </a:cubicBezTo>
                    <a:cubicBezTo>
                      <a:pt x="1373" y="1158"/>
                      <a:pt x="1179" y="1069"/>
                      <a:pt x="980" y="980"/>
                    </a:cubicBezTo>
                    <a:cubicBezTo>
                      <a:pt x="786" y="896"/>
                      <a:pt x="587" y="807"/>
                      <a:pt x="435" y="744"/>
                    </a:cubicBezTo>
                    <a:cubicBezTo>
                      <a:pt x="373" y="697"/>
                      <a:pt x="305" y="655"/>
                      <a:pt x="242" y="634"/>
                    </a:cubicBezTo>
                    <a:cubicBezTo>
                      <a:pt x="195" y="587"/>
                      <a:pt x="174" y="566"/>
                      <a:pt x="153" y="566"/>
                    </a:cubicBezTo>
                    <a:cubicBezTo>
                      <a:pt x="132" y="524"/>
                      <a:pt x="111" y="393"/>
                      <a:pt x="111" y="283"/>
                    </a:cubicBezTo>
                    <a:cubicBezTo>
                      <a:pt x="111" y="194"/>
                      <a:pt x="111" y="152"/>
                      <a:pt x="132" y="131"/>
                    </a:cubicBezTo>
                    <a:close/>
                    <a:moveTo>
                      <a:pt x="22" y="0"/>
                    </a:moveTo>
                    <a:lnTo>
                      <a:pt x="22" y="42"/>
                    </a:lnTo>
                    <a:cubicBezTo>
                      <a:pt x="22" y="42"/>
                      <a:pt x="1" y="152"/>
                      <a:pt x="1" y="283"/>
                    </a:cubicBezTo>
                    <a:cubicBezTo>
                      <a:pt x="1" y="393"/>
                      <a:pt x="1" y="545"/>
                      <a:pt x="90" y="634"/>
                    </a:cubicBezTo>
                    <a:cubicBezTo>
                      <a:pt x="111" y="676"/>
                      <a:pt x="132" y="697"/>
                      <a:pt x="195" y="718"/>
                    </a:cubicBezTo>
                    <a:cubicBezTo>
                      <a:pt x="242" y="765"/>
                      <a:pt x="305" y="786"/>
                      <a:pt x="394" y="828"/>
                    </a:cubicBezTo>
                    <a:cubicBezTo>
                      <a:pt x="545" y="917"/>
                      <a:pt x="744" y="1006"/>
                      <a:pt x="938" y="1090"/>
                    </a:cubicBezTo>
                    <a:cubicBezTo>
                      <a:pt x="1137" y="1179"/>
                      <a:pt x="1331" y="1268"/>
                      <a:pt x="1504" y="1330"/>
                    </a:cubicBezTo>
                    <a:cubicBezTo>
                      <a:pt x="1593" y="1351"/>
                      <a:pt x="1661" y="1372"/>
                      <a:pt x="1724" y="1399"/>
                    </a:cubicBezTo>
                    <a:cubicBezTo>
                      <a:pt x="1792" y="1419"/>
                      <a:pt x="1834" y="1440"/>
                      <a:pt x="1876" y="1440"/>
                    </a:cubicBezTo>
                    <a:cubicBezTo>
                      <a:pt x="1944" y="1440"/>
                      <a:pt x="1986" y="1419"/>
                      <a:pt x="2027" y="1399"/>
                    </a:cubicBezTo>
                    <a:cubicBezTo>
                      <a:pt x="2075" y="1351"/>
                      <a:pt x="2116" y="1330"/>
                      <a:pt x="2137" y="1289"/>
                    </a:cubicBezTo>
                    <a:cubicBezTo>
                      <a:pt x="2158" y="1268"/>
                      <a:pt x="2185" y="1220"/>
                      <a:pt x="2206" y="1200"/>
                    </a:cubicBezTo>
                    <a:cubicBezTo>
                      <a:pt x="2226" y="1179"/>
                      <a:pt x="2226" y="1179"/>
                      <a:pt x="2247" y="1179"/>
                    </a:cubicBezTo>
                    <a:cubicBezTo>
                      <a:pt x="2226" y="1179"/>
                      <a:pt x="2289" y="1200"/>
                      <a:pt x="2357" y="1220"/>
                    </a:cubicBezTo>
                    <a:cubicBezTo>
                      <a:pt x="2399" y="1241"/>
                      <a:pt x="2488" y="1268"/>
                      <a:pt x="2598" y="1289"/>
                    </a:cubicBezTo>
                    <a:cubicBezTo>
                      <a:pt x="2792" y="1351"/>
                      <a:pt x="3075" y="1440"/>
                      <a:pt x="3384" y="1529"/>
                    </a:cubicBezTo>
                    <a:cubicBezTo>
                      <a:pt x="3970" y="1702"/>
                      <a:pt x="4672" y="1875"/>
                      <a:pt x="5149" y="1922"/>
                    </a:cubicBezTo>
                    <a:cubicBezTo>
                      <a:pt x="5271" y="1933"/>
                      <a:pt x="5384" y="1939"/>
                      <a:pt x="5487" y="1939"/>
                    </a:cubicBezTo>
                    <a:cubicBezTo>
                      <a:pt x="5774" y="1939"/>
                      <a:pt x="5993" y="1899"/>
                      <a:pt x="6154" y="1833"/>
                    </a:cubicBezTo>
                    <a:cubicBezTo>
                      <a:pt x="6395" y="1744"/>
                      <a:pt x="6547" y="1634"/>
                      <a:pt x="6636" y="1529"/>
                    </a:cubicBezTo>
                    <a:cubicBezTo>
                      <a:pt x="6851" y="1330"/>
                      <a:pt x="6919" y="1048"/>
                      <a:pt x="6919" y="1048"/>
                    </a:cubicBezTo>
                    <a:lnTo>
                      <a:pt x="6919" y="980"/>
                    </a:lnTo>
                    <a:lnTo>
                      <a:pt x="22"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3"/>
              <p:cNvSpPr/>
              <p:nvPr/>
            </p:nvSpPr>
            <p:spPr>
              <a:xfrm>
                <a:off x="1431228" y="4028905"/>
                <a:ext cx="595083" cy="351582"/>
              </a:xfrm>
              <a:custGeom>
                <a:avLst/>
                <a:gdLst/>
                <a:ahLst/>
                <a:cxnLst/>
                <a:rect l="l" t="t" r="r" b="b"/>
                <a:pathLst>
                  <a:path w="6987" h="4128" extrusionOk="0">
                    <a:moveTo>
                      <a:pt x="961" y="0"/>
                    </a:moveTo>
                    <a:cubicBezTo>
                      <a:pt x="788" y="0"/>
                      <a:pt x="588" y="45"/>
                      <a:pt x="414" y="200"/>
                    </a:cubicBezTo>
                    <a:cubicBezTo>
                      <a:pt x="1" y="571"/>
                      <a:pt x="1" y="2184"/>
                      <a:pt x="22" y="2467"/>
                    </a:cubicBezTo>
                    <a:cubicBezTo>
                      <a:pt x="47" y="2741"/>
                      <a:pt x="1580" y="3344"/>
                      <a:pt x="1934" y="3344"/>
                    </a:cubicBezTo>
                    <a:cubicBezTo>
                      <a:pt x="1945" y="3344"/>
                      <a:pt x="1956" y="3343"/>
                      <a:pt x="1965" y="3342"/>
                    </a:cubicBezTo>
                    <a:cubicBezTo>
                      <a:pt x="2050" y="3335"/>
                      <a:pt x="2115" y="3331"/>
                      <a:pt x="2169" y="3331"/>
                    </a:cubicBezTo>
                    <a:cubicBezTo>
                      <a:pt x="2294" y="3331"/>
                      <a:pt x="2368" y="3354"/>
                      <a:pt x="2535" y="3431"/>
                    </a:cubicBezTo>
                    <a:cubicBezTo>
                      <a:pt x="2767" y="3559"/>
                      <a:pt x="4626" y="4128"/>
                      <a:pt x="5580" y="4128"/>
                    </a:cubicBezTo>
                    <a:cubicBezTo>
                      <a:pt x="5597" y="4128"/>
                      <a:pt x="5614" y="4128"/>
                      <a:pt x="5630" y="4127"/>
                    </a:cubicBezTo>
                    <a:cubicBezTo>
                      <a:pt x="6594" y="4127"/>
                      <a:pt x="6767" y="3583"/>
                      <a:pt x="6830" y="3342"/>
                    </a:cubicBezTo>
                    <a:cubicBezTo>
                      <a:pt x="6919" y="3122"/>
                      <a:pt x="6987" y="2425"/>
                      <a:pt x="6725" y="2095"/>
                    </a:cubicBezTo>
                    <a:cubicBezTo>
                      <a:pt x="6463" y="1750"/>
                      <a:pt x="4866" y="1074"/>
                      <a:pt x="4541" y="896"/>
                    </a:cubicBezTo>
                    <a:cubicBezTo>
                      <a:pt x="4211" y="723"/>
                      <a:pt x="4148" y="655"/>
                      <a:pt x="3756" y="440"/>
                    </a:cubicBezTo>
                    <a:cubicBezTo>
                      <a:pt x="3384" y="200"/>
                      <a:pt x="1551" y="90"/>
                      <a:pt x="1399" y="90"/>
                    </a:cubicBezTo>
                    <a:cubicBezTo>
                      <a:pt x="1399" y="90"/>
                      <a:pt x="1206" y="0"/>
                      <a:pt x="9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3"/>
              <p:cNvSpPr/>
              <p:nvPr/>
            </p:nvSpPr>
            <p:spPr>
              <a:xfrm>
                <a:off x="1427650" y="4024817"/>
                <a:ext cx="596446" cy="361036"/>
              </a:xfrm>
              <a:custGeom>
                <a:avLst/>
                <a:gdLst/>
                <a:ahLst/>
                <a:cxnLst/>
                <a:rect l="l" t="t" r="r" b="b"/>
                <a:pathLst>
                  <a:path w="7003" h="4239" extrusionOk="0">
                    <a:moveTo>
                      <a:pt x="993" y="110"/>
                    </a:moveTo>
                    <a:cubicBezTo>
                      <a:pt x="1033" y="110"/>
                      <a:pt x="1073" y="112"/>
                      <a:pt x="1111" y="117"/>
                    </a:cubicBezTo>
                    <a:cubicBezTo>
                      <a:pt x="1289" y="138"/>
                      <a:pt x="1420" y="206"/>
                      <a:pt x="1420" y="206"/>
                    </a:cubicBezTo>
                    <a:lnTo>
                      <a:pt x="1441" y="206"/>
                    </a:lnTo>
                    <a:cubicBezTo>
                      <a:pt x="1504" y="206"/>
                      <a:pt x="2007" y="227"/>
                      <a:pt x="2530" y="289"/>
                    </a:cubicBezTo>
                    <a:cubicBezTo>
                      <a:pt x="2792" y="310"/>
                      <a:pt x="3054" y="337"/>
                      <a:pt x="3274" y="378"/>
                    </a:cubicBezTo>
                    <a:cubicBezTo>
                      <a:pt x="3515" y="420"/>
                      <a:pt x="3688" y="488"/>
                      <a:pt x="3777" y="530"/>
                    </a:cubicBezTo>
                    <a:cubicBezTo>
                      <a:pt x="4148" y="771"/>
                      <a:pt x="4232" y="813"/>
                      <a:pt x="4562" y="991"/>
                    </a:cubicBezTo>
                    <a:cubicBezTo>
                      <a:pt x="4735" y="1096"/>
                      <a:pt x="5196" y="1295"/>
                      <a:pt x="5672" y="1536"/>
                    </a:cubicBezTo>
                    <a:cubicBezTo>
                      <a:pt x="5913" y="1667"/>
                      <a:pt x="6154" y="1777"/>
                      <a:pt x="6327" y="1881"/>
                    </a:cubicBezTo>
                    <a:cubicBezTo>
                      <a:pt x="6526" y="1991"/>
                      <a:pt x="6678" y="2101"/>
                      <a:pt x="6720" y="2170"/>
                    </a:cubicBezTo>
                    <a:cubicBezTo>
                      <a:pt x="6830" y="2321"/>
                      <a:pt x="6872" y="2583"/>
                      <a:pt x="6898" y="2824"/>
                    </a:cubicBezTo>
                    <a:cubicBezTo>
                      <a:pt x="6898" y="3039"/>
                      <a:pt x="6851" y="3280"/>
                      <a:pt x="6830" y="3369"/>
                    </a:cubicBezTo>
                    <a:cubicBezTo>
                      <a:pt x="6788" y="3500"/>
                      <a:pt x="6720" y="3673"/>
                      <a:pt x="6568" y="3824"/>
                    </a:cubicBezTo>
                    <a:cubicBezTo>
                      <a:pt x="6395" y="3976"/>
                      <a:pt x="6154" y="4133"/>
                      <a:pt x="5672" y="4133"/>
                    </a:cubicBezTo>
                    <a:cubicBezTo>
                      <a:pt x="5238" y="4133"/>
                      <a:pt x="4515" y="3976"/>
                      <a:pt x="3887" y="3824"/>
                    </a:cubicBezTo>
                    <a:cubicBezTo>
                      <a:pt x="3578" y="3741"/>
                      <a:pt x="3274" y="3652"/>
                      <a:pt x="3054" y="3583"/>
                    </a:cubicBezTo>
                    <a:cubicBezTo>
                      <a:pt x="2813" y="3521"/>
                      <a:pt x="2661" y="3453"/>
                      <a:pt x="2598" y="3432"/>
                    </a:cubicBezTo>
                    <a:cubicBezTo>
                      <a:pt x="2436" y="3358"/>
                      <a:pt x="2343" y="3333"/>
                      <a:pt x="2220" y="3333"/>
                    </a:cubicBezTo>
                    <a:cubicBezTo>
                      <a:pt x="2160" y="3333"/>
                      <a:pt x="2092" y="3339"/>
                      <a:pt x="2007" y="3348"/>
                    </a:cubicBezTo>
                    <a:cubicBezTo>
                      <a:pt x="1986" y="3348"/>
                      <a:pt x="1923" y="3348"/>
                      <a:pt x="1855" y="3322"/>
                    </a:cubicBezTo>
                    <a:cubicBezTo>
                      <a:pt x="1792" y="3301"/>
                      <a:pt x="1703" y="3280"/>
                      <a:pt x="1614" y="3259"/>
                    </a:cubicBezTo>
                    <a:cubicBezTo>
                      <a:pt x="1420" y="3191"/>
                      <a:pt x="1179" y="3107"/>
                      <a:pt x="959" y="3018"/>
                    </a:cubicBezTo>
                    <a:cubicBezTo>
                      <a:pt x="744" y="2929"/>
                      <a:pt x="524" y="2824"/>
                      <a:pt x="373" y="2735"/>
                    </a:cubicBezTo>
                    <a:cubicBezTo>
                      <a:pt x="284" y="2693"/>
                      <a:pt x="221" y="2646"/>
                      <a:pt x="174" y="2604"/>
                    </a:cubicBezTo>
                    <a:cubicBezTo>
                      <a:pt x="132" y="2562"/>
                      <a:pt x="132" y="2515"/>
                      <a:pt x="132" y="2515"/>
                    </a:cubicBezTo>
                    <a:cubicBezTo>
                      <a:pt x="111" y="2384"/>
                      <a:pt x="111" y="1908"/>
                      <a:pt x="153" y="1426"/>
                    </a:cubicBezTo>
                    <a:cubicBezTo>
                      <a:pt x="174" y="1185"/>
                      <a:pt x="221" y="944"/>
                      <a:pt x="284" y="729"/>
                    </a:cubicBezTo>
                    <a:cubicBezTo>
                      <a:pt x="325" y="530"/>
                      <a:pt x="414" y="378"/>
                      <a:pt x="504" y="289"/>
                    </a:cubicBezTo>
                    <a:cubicBezTo>
                      <a:pt x="659" y="151"/>
                      <a:pt x="831" y="110"/>
                      <a:pt x="993" y="110"/>
                    </a:cubicBezTo>
                    <a:close/>
                    <a:moveTo>
                      <a:pt x="993" y="0"/>
                    </a:moveTo>
                    <a:cubicBezTo>
                      <a:pt x="819" y="0"/>
                      <a:pt x="613" y="45"/>
                      <a:pt x="435" y="206"/>
                    </a:cubicBezTo>
                    <a:cubicBezTo>
                      <a:pt x="305" y="310"/>
                      <a:pt x="242" y="488"/>
                      <a:pt x="174" y="703"/>
                    </a:cubicBezTo>
                    <a:cubicBezTo>
                      <a:pt x="111" y="923"/>
                      <a:pt x="64" y="1164"/>
                      <a:pt x="43" y="1405"/>
                    </a:cubicBezTo>
                    <a:cubicBezTo>
                      <a:pt x="1" y="1908"/>
                      <a:pt x="1" y="2363"/>
                      <a:pt x="1" y="2536"/>
                    </a:cubicBezTo>
                    <a:cubicBezTo>
                      <a:pt x="22" y="2583"/>
                      <a:pt x="64" y="2646"/>
                      <a:pt x="111" y="2693"/>
                    </a:cubicBezTo>
                    <a:cubicBezTo>
                      <a:pt x="153" y="2735"/>
                      <a:pt x="242" y="2777"/>
                      <a:pt x="305" y="2824"/>
                    </a:cubicBezTo>
                    <a:cubicBezTo>
                      <a:pt x="483" y="2929"/>
                      <a:pt x="697" y="3039"/>
                      <a:pt x="917" y="3128"/>
                    </a:cubicBezTo>
                    <a:cubicBezTo>
                      <a:pt x="1158" y="3217"/>
                      <a:pt x="1373" y="3301"/>
                      <a:pt x="1572" y="3369"/>
                    </a:cubicBezTo>
                    <a:cubicBezTo>
                      <a:pt x="1682" y="3390"/>
                      <a:pt x="1766" y="3411"/>
                      <a:pt x="1834" y="3432"/>
                    </a:cubicBezTo>
                    <a:cubicBezTo>
                      <a:pt x="1897" y="3453"/>
                      <a:pt x="1965" y="3453"/>
                      <a:pt x="2007" y="3453"/>
                    </a:cubicBezTo>
                    <a:cubicBezTo>
                      <a:pt x="2112" y="3445"/>
                      <a:pt x="2181" y="3437"/>
                      <a:pt x="2239" y="3437"/>
                    </a:cubicBezTo>
                    <a:cubicBezTo>
                      <a:pt x="2338" y="3437"/>
                      <a:pt x="2403" y="3459"/>
                      <a:pt x="2551" y="3542"/>
                    </a:cubicBezTo>
                    <a:cubicBezTo>
                      <a:pt x="2619" y="3563"/>
                      <a:pt x="2792" y="3631"/>
                      <a:pt x="3012" y="3693"/>
                    </a:cubicBezTo>
                    <a:cubicBezTo>
                      <a:pt x="3253" y="3762"/>
                      <a:pt x="3536" y="3845"/>
                      <a:pt x="3860" y="3934"/>
                    </a:cubicBezTo>
                    <a:cubicBezTo>
                      <a:pt x="4494" y="4086"/>
                      <a:pt x="5196" y="4238"/>
                      <a:pt x="5693" y="4238"/>
                    </a:cubicBezTo>
                    <a:cubicBezTo>
                      <a:pt x="6175" y="4238"/>
                      <a:pt x="6458" y="4086"/>
                      <a:pt x="6636" y="3913"/>
                    </a:cubicBezTo>
                    <a:cubicBezTo>
                      <a:pt x="6830" y="3741"/>
                      <a:pt x="6898" y="3521"/>
                      <a:pt x="6940" y="3411"/>
                    </a:cubicBezTo>
                    <a:cubicBezTo>
                      <a:pt x="6961" y="3280"/>
                      <a:pt x="7003" y="3060"/>
                      <a:pt x="7003" y="2798"/>
                    </a:cubicBezTo>
                    <a:cubicBezTo>
                      <a:pt x="7003" y="2562"/>
                      <a:pt x="6961" y="2300"/>
                      <a:pt x="6809" y="2101"/>
                    </a:cubicBezTo>
                    <a:cubicBezTo>
                      <a:pt x="6741" y="2012"/>
                      <a:pt x="6589" y="1908"/>
                      <a:pt x="6395" y="1798"/>
                    </a:cubicBezTo>
                    <a:cubicBezTo>
                      <a:pt x="6196" y="1667"/>
                      <a:pt x="5955" y="1557"/>
                      <a:pt x="5719" y="1426"/>
                    </a:cubicBezTo>
                    <a:cubicBezTo>
                      <a:pt x="5259" y="1206"/>
                      <a:pt x="4756" y="991"/>
                      <a:pt x="4604" y="902"/>
                    </a:cubicBezTo>
                    <a:cubicBezTo>
                      <a:pt x="4279" y="729"/>
                      <a:pt x="4211" y="661"/>
                      <a:pt x="3839" y="420"/>
                    </a:cubicBezTo>
                    <a:cubicBezTo>
                      <a:pt x="3729" y="358"/>
                      <a:pt x="3536" y="310"/>
                      <a:pt x="3295" y="269"/>
                    </a:cubicBezTo>
                    <a:cubicBezTo>
                      <a:pt x="3075" y="227"/>
                      <a:pt x="2813" y="206"/>
                      <a:pt x="2551" y="159"/>
                    </a:cubicBezTo>
                    <a:cubicBezTo>
                      <a:pt x="2027" y="117"/>
                      <a:pt x="1530" y="96"/>
                      <a:pt x="1462" y="96"/>
                    </a:cubicBezTo>
                    <a:cubicBezTo>
                      <a:pt x="1441" y="75"/>
                      <a:pt x="1310" y="28"/>
                      <a:pt x="1111" y="7"/>
                    </a:cubicBezTo>
                    <a:cubicBezTo>
                      <a:pt x="1074" y="3"/>
                      <a:pt x="1035" y="0"/>
                      <a:pt x="99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3"/>
              <p:cNvSpPr/>
              <p:nvPr/>
            </p:nvSpPr>
            <p:spPr>
              <a:xfrm>
                <a:off x="1496382" y="3966051"/>
                <a:ext cx="275269" cy="175706"/>
              </a:xfrm>
              <a:custGeom>
                <a:avLst/>
                <a:gdLst/>
                <a:ahLst/>
                <a:cxnLst/>
                <a:rect l="l" t="t" r="r" b="b"/>
                <a:pathLst>
                  <a:path w="3232" h="2063" extrusionOk="0">
                    <a:moveTo>
                      <a:pt x="372" y="0"/>
                    </a:moveTo>
                    <a:lnTo>
                      <a:pt x="0" y="1131"/>
                    </a:lnTo>
                    <a:cubicBezTo>
                      <a:pt x="0" y="1131"/>
                      <a:pt x="199" y="1571"/>
                      <a:pt x="1090" y="1896"/>
                    </a:cubicBezTo>
                    <a:cubicBezTo>
                      <a:pt x="1436" y="2023"/>
                      <a:pt x="1798" y="2063"/>
                      <a:pt x="2113" y="2063"/>
                    </a:cubicBezTo>
                    <a:cubicBezTo>
                      <a:pt x="2612" y="2063"/>
                      <a:pt x="2991" y="1964"/>
                      <a:pt x="2991" y="1964"/>
                    </a:cubicBezTo>
                    <a:lnTo>
                      <a:pt x="3231" y="828"/>
                    </a:lnTo>
                    <a:lnTo>
                      <a:pt x="372" y="0"/>
                    </a:ln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3"/>
              <p:cNvSpPr/>
              <p:nvPr/>
            </p:nvSpPr>
            <p:spPr>
              <a:xfrm>
                <a:off x="1492805" y="3960259"/>
                <a:ext cx="284212" cy="186948"/>
              </a:xfrm>
              <a:custGeom>
                <a:avLst/>
                <a:gdLst/>
                <a:ahLst/>
                <a:cxnLst/>
                <a:rect l="l" t="t" r="r" b="b"/>
                <a:pathLst>
                  <a:path w="3337" h="2195" extrusionOk="0">
                    <a:moveTo>
                      <a:pt x="456" y="131"/>
                    </a:moveTo>
                    <a:lnTo>
                      <a:pt x="3205" y="937"/>
                    </a:lnTo>
                    <a:lnTo>
                      <a:pt x="2991" y="1985"/>
                    </a:lnTo>
                    <a:cubicBezTo>
                      <a:pt x="2950" y="2000"/>
                      <a:pt x="2609" y="2083"/>
                      <a:pt x="2160" y="2083"/>
                    </a:cubicBezTo>
                    <a:cubicBezTo>
                      <a:pt x="1855" y="2083"/>
                      <a:pt x="1501" y="2045"/>
                      <a:pt x="1158" y="1922"/>
                    </a:cubicBezTo>
                    <a:cubicBezTo>
                      <a:pt x="718" y="1770"/>
                      <a:pt x="456" y="1571"/>
                      <a:pt x="304" y="1419"/>
                    </a:cubicBezTo>
                    <a:cubicBezTo>
                      <a:pt x="152" y="1288"/>
                      <a:pt x="110" y="1199"/>
                      <a:pt x="110" y="1199"/>
                    </a:cubicBezTo>
                    <a:lnTo>
                      <a:pt x="456" y="131"/>
                    </a:lnTo>
                    <a:close/>
                    <a:moveTo>
                      <a:pt x="372" y="0"/>
                    </a:moveTo>
                    <a:lnTo>
                      <a:pt x="372" y="47"/>
                    </a:lnTo>
                    <a:lnTo>
                      <a:pt x="0" y="1199"/>
                    </a:lnTo>
                    <a:lnTo>
                      <a:pt x="0" y="1226"/>
                    </a:lnTo>
                    <a:cubicBezTo>
                      <a:pt x="0" y="1226"/>
                      <a:pt x="42" y="1356"/>
                      <a:pt x="215" y="1508"/>
                    </a:cubicBezTo>
                    <a:cubicBezTo>
                      <a:pt x="372" y="1660"/>
                      <a:pt x="655" y="1854"/>
                      <a:pt x="1111" y="2032"/>
                    </a:cubicBezTo>
                    <a:cubicBezTo>
                      <a:pt x="1461" y="2156"/>
                      <a:pt x="1825" y="2195"/>
                      <a:pt x="2141" y="2195"/>
                    </a:cubicBezTo>
                    <a:cubicBezTo>
                      <a:pt x="2649" y="2195"/>
                      <a:pt x="3033" y="2095"/>
                      <a:pt x="3033" y="2095"/>
                    </a:cubicBezTo>
                    <a:lnTo>
                      <a:pt x="3074" y="2074"/>
                    </a:lnTo>
                    <a:lnTo>
                      <a:pt x="3336" y="854"/>
                    </a:lnTo>
                    <a:lnTo>
                      <a:pt x="372"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3"/>
              <p:cNvSpPr/>
              <p:nvPr/>
            </p:nvSpPr>
            <p:spPr>
              <a:xfrm>
                <a:off x="2072634" y="3968521"/>
                <a:ext cx="390334" cy="194273"/>
              </a:xfrm>
              <a:custGeom>
                <a:avLst/>
                <a:gdLst/>
                <a:ahLst/>
                <a:cxnLst/>
                <a:rect l="l" t="t" r="r" b="b"/>
                <a:pathLst>
                  <a:path w="4583" h="2281" extrusionOk="0">
                    <a:moveTo>
                      <a:pt x="978" y="1"/>
                    </a:moveTo>
                    <a:cubicBezTo>
                      <a:pt x="637" y="1"/>
                      <a:pt x="301" y="130"/>
                      <a:pt x="194" y="474"/>
                    </a:cubicBezTo>
                    <a:cubicBezTo>
                      <a:pt x="0" y="1060"/>
                      <a:pt x="477" y="1542"/>
                      <a:pt x="938" y="1736"/>
                    </a:cubicBezTo>
                    <a:cubicBezTo>
                      <a:pt x="1372" y="1956"/>
                      <a:pt x="3095" y="2260"/>
                      <a:pt x="3577" y="2281"/>
                    </a:cubicBezTo>
                    <a:cubicBezTo>
                      <a:pt x="4080" y="2281"/>
                      <a:pt x="4583" y="1825"/>
                      <a:pt x="4363" y="1411"/>
                    </a:cubicBezTo>
                    <a:cubicBezTo>
                      <a:pt x="4143" y="998"/>
                      <a:pt x="2488" y="537"/>
                      <a:pt x="2247" y="427"/>
                    </a:cubicBezTo>
                    <a:cubicBezTo>
                      <a:pt x="1985" y="296"/>
                      <a:pt x="1592" y="144"/>
                      <a:pt x="1592" y="144"/>
                    </a:cubicBezTo>
                    <a:cubicBezTo>
                      <a:pt x="1428" y="57"/>
                      <a:pt x="1202" y="1"/>
                      <a:pt x="9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3"/>
              <p:cNvSpPr/>
              <p:nvPr/>
            </p:nvSpPr>
            <p:spPr>
              <a:xfrm>
                <a:off x="1336690" y="2795237"/>
                <a:ext cx="957226" cy="1149369"/>
              </a:xfrm>
              <a:custGeom>
                <a:avLst/>
                <a:gdLst/>
                <a:ahLst/>
                <a:cxnLst/>
                <a:rect l="l" t="t" r="r" b="b"/>
                <a:pathLst>
                  <a:path w="11239" h="13495" extrusionOk="0">
                    <a:moveTo>
                      <a:pt x="3729" y="0"/>
                    </a:moveTo>
                    <a:lnTo>
                      <a:pt x="456" y="241"/>
                    </a:lnTo>
                    <a:cubicBezTo>
                      <a:pt x="456" y="241"/>
                      <a:pt x="0" y="2310"/>
                      <a:pt x="1132" y="3818"/>
                    </a:cubicBezTo>
                    <a:cubicBezTo>
                      <a:pt x="2268" y="5300"/>
                      <a:pt x="2467" y="5300"/>
                      <a:pt x="3666" y="6740"/>
                    </a:cubicBezTo>
                    <a:cubicBezTo>
                      <a:pt x="4866" y="8180"/>
                      <a:pt x="5258" y="13203"/>
                      <a:pt x="5258" y="13203"/>
                    </a:cubicBezTo>
                    <a:cubicBezTo>
                      <a:pt x="6169" y="13418"/>
                      <a:pt x="7028" y="13494"/>
                      <a:pt x="7788" y="13494"/>
                    </a:cubicBezTo>
                    <a:cubicBezTo>
                      <a:pt x="9630" y="13494"/>
                      <a:pt x="10888" y="13045"/>
                      <a:pt x="10888" y="13045"/>
                    </a:cubicBezTo>
                    <a:cubicBezTo>
                      <a:pt x="10888" y="13045"/>
                      <a:pt x="11239" y="8097"/>
                      <a:pt x="10013" y="5106"/>
                    </a:cubicBezTo>
                    <a:cubicBezTo>
                      <a:pt x="8772" y="2137"/>
                      <a:pt x="5258" y="2268"/>
                      <a:pt x="4342" y="2095"/>
                    </a:cubicBezTo>
                    <a:cubicBezTo>
                      <a:pt x="3425" y="1917"/>
                      <a:pt x="3729" y="0"/>
                      <a:pt x="37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3"/>
              <p:cNvSpPr/>
              <p:nvPr/>
            </p:nvSpPr>
            <p:spPr>
              <a:xfrm>
                <a:off x="2076212" y="3963666"/>
                <a:ext cx="382754" cy="204919"/>
              </a:xfrm>
              <a:custGeom>
                <a:avLst/>
                <a:gdLst/>
                <a:ahLst/>
                <a:cxnLst/>
                <a:rect l="l" t="t" r="r" b="b"/>
                <a:pathLst>
                  <a:path w="4494" h="2406" extrusionOk="0">
                    <a:moveTo>
                      <a:pt x="942" y="123"/>
                    </a:moveTo>
                    <a:cubicBezTo>
                      <a:pt x="1155" y="123"/>
                      <a:pt x="1374" y="183"/>
                      <a:pt x="1529" y="269"/>
                    </a:cubicBezTo>
                    <a:cubicBezTo>
                      <a:pt x="1529" y="269"/>
                      <a:pt x="1922" y="421"/>
                      <a:pt x="2184" y="531"/>
                    </a:cubicBezTo>
                    <a:cubicBezTo>
                      <a:pt x="2247" y="573"/>
                      <a:pt x="2399" y="615"/>
                      <a:pt x="2577" y="683"/>
                    </a:cubicBezTo>
                    <a:cubicBezTo>
                      <a:pt x="2771" y="746"/>
                      <a:pt x="3011" y="835"/>
                      <a:pt x="3252" y="924"/>
                    </a:cubicBezTo>
                    <a:cubicBezTo>
                      <a:pt x="3493" y="1007"/>
                      <a:pt x="3708" y="1096"/>
                      <a:pt x="3907" y="1206"/>
                    </a:cubicBezTo>
                    <a:cubicBezTo>
                      <a:pt x="4080" y="1316"/>
                      <a:pt x="4232" y="1400"/>
                      <a:pt x="4279" y="1489"/>
                    </a:cubicBezTo>
                    <a:cubicBezTo>
                      <a:pt x="4363" y="1683"/>
                      <a:pt x="4300" y="1861"/>
                      <a:pt x="4148" y="2013"/>
                    </a:cubicBezTo>
                    <a:cubicBezTo>
                      <a:pt x="4028" y="2172"/>
                      <a:pt x="3815" y="2277"/>
                      <a:pt x="3594" y="2277"/>
                    </a:cubicBezTo>
                    <a:cubicBezTo>
                      <a:pt x="3575" y="2277"/>
                      <a:pt x="3555" y="2277"/>
                      <a:pt x="3535" y="2275"/>
                    </a:cubicBezTo>
                    <a:cubicBezTo>
                      <a:pt x="3294" y="2275"/>
                      <a:pt x="2750" y="2186"/>
                      <a:pt x="2205" y="2076"/>
                    </a:cubicBezTo>
                    <a:cubicBezTo>
                      <a:pt x="1660" y="1971"/>
                      <a:pt x="1116" y="1840"/>
                      <a:pt x="917" y="1751"/>
                    </a:cubicBezTo>
                    <a:cubicBezTo>
                      <a:pt x="697" y="1641"/>
                      <a:pt x="482" y="1489"/>
                      <a:pt x="330" y="1269"/>
                    </a:cubicBezTo>
                    <a:cubicBezTo>
                      <a:pt x="173" y="1076"/>
                      <a:pt x="110" y="835"/>
                      <a:pt x="199" y="552"/>
                    </a:cubicBezTo>
                    <a:cubicBezTo>
                      <a:pt x="283" y="290"/>
                      <a:pt x="503" y="159"/>
                      <a:pt x="765" y="138"/>
                    </a:cubicBezTo>
                    <a:cubicBezTo>
                      <a:pt x="822" y="128"/>
                      <a:pt x="882" y="123"/>
                      <a:pt x="942" y="123"/>
                    </a:cubicBezTo>
                    <a:close/>
                    <a:moveTo>
                      <a:pt x="916" y="0"/>
                    </a:moveTo>
                    <a:cubicBezTo>
                      <a:pt x="865" y="0"/>
                      <a:pt x="815" y="3"/>
                      <a:pt x="765" y="7"/>
                    </a:cubicBezTo>
                    <a:cubicBezTo>
                      <a:pt x="461" y="49"/>
                      <a:pt x="199" y="201"/>
                      <a:pt x="89" y="531"/>
                    </a:cubicBezTo>
                    <a:cubicBezTo>
                      <a:pt x="0" y="835"/>
                      <a:pt x="68" y="1117"/>
                      <a:pt x="241" y="1337"/>
                    </a:cubicBezTo>
                    <a:cubicBezTo>
                      <a:pt x="393" y="1578"/>
                      <a:pt x="634" y="1751"/>
                      <a:pt x="875" y="1861"/>
                    </a:cubicBezTo>
                    <a:cubicBezTo>
                      <a:pt x="1116" y="1971"/>
                      <a:pt x="1639" y="2102"/>
                      <a:pt x="2184" y="2186"/>
                    </a:cubicBezTo>
                    <a:cubicBezTo>
                      <a:pt x="2729" y="2296"/>
                      <a:pt x="3273" y="2385"/>
                      <a:pt x="3535" y="2406"/>
                    </a:cubicBezTo>
                    <a:cubicBezTo>
                      <a:pt x="3797" y="2406"/>
                      <a:pt x="4059" y="2275"/>
                      <a:pt x="4232" y="2102"/>
                    </a:cubicBezTo>
                    <a:cubicBezTo>
                      <a:pt x="4410" y="1924"/>
                      <a:pt x="4493" y="1662"/>
                      <a:pt x="4363" y="1447"/>
                    </a:cubicBezTo>
                    <a:cubicBezTo>
                      <a:pt x="4300" y="1316"/>
                      <a:pt x="4148" y="1206"/>
                      <a:pt x="3949" y="1096"/>
                    </a:cubicBezTo>
                    <a:cubicBezTo>
                      <a:pt x="3755" y="1007"/>
                      <a:pt x="3535" y="897"/>
                      <a:pt x="3294" y="814"/>
                    </a:cubicBezTo>
                    <a:cubicBezTo>
                      <a:pt x="3053" y="725"/>
                      <a:pt x="2818" y="636"/>
                      <a:pt x="2619" y="573"/>
                    </a:cubicBezTo>
                    <a:cubicBezTo>
                      <a:pt x="2425" y="505"/>
                      <a:pt x="2268" y="463"/>
                      <a:pt x="2226" y="421"/>
                    </a:cubicBezTo>
                    <a:cubicBezTo>
                      <a:pt x="1964" y="311"/>
                      <a:pt x="1571" y="159"/>
                      <a:pt x="1571" y="159"/>
                    </a:cubicBezTo>
                    <a:cubicBezTo>
                      <a:pt x="1390" y="51"/>
                      <a:pt x="1152" y="0"/>
                      <a:pt x="91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3"/>
              <p:cNvSpPr/>
              <p:nvPr/>
            </p:nvSpPr>
            <p:spPr>
              <a:xfrm>
                <a:off x="1330899" y="2789445"/>
                <a:ext cx="944280" cy="1158993"/>
              </a:xfrm>
              <a:custGeom>
                <a:avLst/>
                <a:gdLst/>
                <a:ahLst/>
                <a:cxnLst/>
                <a:rect l="l" t="t" r="r" b="b"/>
                <a:pathLst>
                  <a:path w="11087" h="13608" extrusionOk="0">
                    <a:moveTo>
                      <a:pt x="3734" y="131"/>
                    </a:moveTo>
                    <a:cubicBezTo>
                      <a:pt x="3734" y="178"/>
                      <a:pt x="3666" y="571"/>
                      <a:pt x="3687" y="1048"/>
                    </a:cubicBezTo>
                    <a:cubicBezTo>
                      <a:pt x="3713" y="1309"/>
                      <a:pt x="3755" y="1571"/>
                      <a:pt x="3865" y="1791"/>
                    </a:cubicBezTo>
                    <a:cubicBezTo>
                      <a:pt x="3975" y="2011"/>
                      <a:pt x="4148" y="2184"/>
                      <a:pt x="4389" y="2226"/>
                    </a:cubicBezTo>
                    <a:cubicBezTo>
                      <a:pt x="5347" y="2404"/>
                      <a:pt x="8819" y="2247"/>
                      <a:pt x="10019" y="5195"/>
                    </a:cubicBezTo>
                    <a:cubicBezTo>
                      <a:pt x="10626" y="6677"/>
                      <a:pt x="10846" y="8662"/>
                      <a:pt x="10914" y="10280"/>
                    </a:cubicBezTo>
                    <a:cubicBezTo>
                      <a:pt x="10977" y="11851"/>
                      <a:pt x="10888" y="13030"/>
                      <a:pt x="10888" y="13072"/>
                    </a:cubicBezTo>
                    <a:cubicBezTo>
                      <a:pt x="10844" y="13086"/>
                      <a:pt x="9650" y="13504"/>
                      <a:pt x="7872" y="13504"/>
                    </a:cubicBezTo>
                    <a:cubicBezTo>
                      <a:pt x="7126" y="13504"/>
                      <a:pt x="6278" y="13431"/>
                      <a:pt x="5368" y="13223"/>
                    </a:cubicBezTo>
                    <a:cubicBezTo>
                      <a:pt x="5368" y="13181"/>
                      <a:pt x="5284" y="11982"/>
                      <a:pt x="5023" y="10563"/>
                    </a:cubicBezTo>
                    <a:cubicBezTo>
                      <a:pt x="4782" y="9144"/>
                      <a:pt x="4389" y="7531"/>
                      <a:pt x="3776" y="6766"/>
                    </a:cubicBezTo>
                    <a:cubicBezTo>
                      <a:pt x="2577" y="5326"/>
                      <a:pt x="2378" y="5347"/>
                      <a:pt x="1247" y="3844"/>
                    </a:cubicBezTo>
                    <a:cubicBezTo>
                      <a:pt x="152" y="2378"/>
                      <a:pt x="571" y="440"/>
                      <a:pt x="592" y="372"/>
                    </a:cubicBezTo>
                    <a:lnTo>
                      <a:pt x="3734" y="131"/>
                    </a:lnTo>
                    <a:close/>
                    <a:moveTo>
                      <a:pt x="3865" y="0"/>
                    </a:moveTo>
                    <a:lnTo>
                      <a:pt x="482" y="262"/>
                    </a:lnTo>
                    <a:lnTo>
                      <a:pt x="482" y="309"/>
                    </a:lnTo>
                    <a:cubicBezTo>
                      <a:pt x="482" y="309"/>
                      <a:pt x="0" y="2378"/>
                      <a:pt x="1158" y="3907"/>
                    </a:cubicBezTo>
                    <a:cubicBezTo>
                      <a:pt x="2294" y="5415"/>
                      <a:pt x="2488" y="5389"/>
                      <a:pt x="3687" y="6855"/>
                    </a:cubicBezTo>
                    <a:cubicBezTo>
                      <a:pt x="4279" y="7552"/>
                      <a:pt x="4672" y="9165"/>
                      <a:pt x="4913" y="10584"/>
                    </a:cubicBezTo>
                    <a:cubicBezTo>
                      <a:pt x="5174" y="12024"/>
                      <a:pt x="5258" y="13271"/>
                      <a:pt x="5258" y="13271"/>
                    </a:cubicBezTo>
                    <a:lnTo>
                      <a:pt x="5258" y="13312"/>
                    </a:lnTo>
                    <a:lnTo>
                      <a:pt x="5305" y="13312"/>
                    </a:lnTo>
                    <a:cubicBezTo>
                      <a:pt x="6233" y="13531"/>
                      <a:pt x="7103" y="13608"/>
                      <a:pt x="7869" y="13608"/>
                    </a:cubicBezTo>
                    <a:cubicBezTo>
                      <a:pt x="9714" y="13608"/>
                      <a:pt x="10956" y="13161"/>
                      <a:pt x="10956" y="13161"/>
                    </a:cubicBezTo>
                    <a:lnTo>
                      <a:pt x="10998" y="13161"/>
                    </a:lnTo>
                    <a:lnTo>
                      <a:pt x="10998" y="13113"/>
                    </a:lnTo>
                    <a:cubicBezTo>
                      <a:pt x="10998" y="13113"/>
                      <a:pt x="11087" y="11872"/>
                      <a:pt x="11019" y="10259"/>
                    </a:cubicBezTo>
                    <a:cubicBezTo>
                      <a:pt x="10956" y="8641"/>
                      <a:pt x="10736" y="6656"/>
                      <a:pt x="10129" y="5153"/>
                    </a:cubicBezTo>
                    <a:cubicBezTo>
                      <a:pt x="8882" y="2142"/>
                      <a:pt x="5305" y="2273"/>
                      <a:pt x="4410" y="2095"/>
                    </a:cubicBezTo>
                    <a:cubicBezTo>
                      <a:pt x="4190" y="2074"/>
                      <a:pt x="4059" y="1943"/>
                      <a:pt x="3975" y="1749"/>
                    </a:cubicBezTo>
                    <a:cubicBezTo>
                      <a:pt x="3865" y="1550"/>
                      <a:pt x="3818" y="1288"/>
                      <a:pt x="3797" y="1048"/>
                    </a:cubicBezTo>
                    <a:cubicBezTo>
                      <a:pt x="3776" y="545"/>
                      <a:pt x="3844" y="68"/>
                      <a:pt x="3844" y="68"/>
                    </a:cubicBezTo>
                    <a:lnTo>
                      <a:pt x="3865"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3"/>
              <p:cNvSpPr/>
              <p:nvPr/>
            </p:nvSpPr>
            <p:spPr>
              <a:xfrm>
                <a:off x="1104349" y="2878617"/>
                <a:ext cx="921965" cy="1183948"/>
              </a:xfrm>
              <a:custGeom>
                <a:avLst/>
                <a:gdLst/>
                <a:ahLst/>
                <a:cxnLst/>
                <a:rect l="l" t="t" r="r" b="b"/>
                <a:pathLst>
                  <a:path w="10825" h="13901" extrusionOk="0">
                    <a:moveTo>
                      <a:pt x="4802" y="1"/>
                    </a:moveTo>
                    <a:lnTo>
                      <a:pt x="1026" y="545"/>
                    </a:lnTo>
                    <a:cubicBezTo>
                      <a:pt x="1026" y="545"/>
                      <a:pt x="63" y="1441"/>
                      <a:pt x="21" y="2949"/>
                    </a:cubicBezTo>
                    <a:cubicBezTo>
                      <a:pt x="0" y="4452"/>
                      <a:pt x="587" y="5829"/>
                      <a:pt x="2289" y="6133"/>
                    </a:cubicBezTo>
                    <a:cubicBezTo>
                      <a:pt x="2820" y="6234"/>
                      <a:pt x="3324" y="6270"/>
                      <a:pt x="3767" y="6270"/>
                    </a:cubicBezTo>
                    <a:cubicBezTo>
                      <a:pt x="4766" y="6270"/>
                      <a:pt x="5457" y="6091"/>
                      <a:pt x="5457" y="6091"/>
                    </a:cubicBezTo>
                    <a:lnTo>
                      <a:pt x="5457" y="6091"/>
                    </a:lnTo>
                    <a:lnTo>
                      <a:pt x="3556" y="12789"/>
                    </a:lnTo>
                    <a:cubicBezTo>
                      <a:pt x="3556" y="12789"/>
                      <a:pt x="4320" y="13507"/>
                      <a:pt x="6216" y="13836"/>
                    </a:cubicBezTo>
                    <a:cubicBezTo>
                      <a:pt x="6502" y="13882"/>
                      <a:pt x="6761" y="13901"/>
                      <a:pt x="6994" y="13901"/>
                    </a:cubicBezTo>
                    <a:cubicBezTo>
                      <a:pt x="8330" y="13901"/>
                      <a:pt x="8835" y="13271"/>
                      <a:pt x="8835" y="13271"/>
                    </a:cubicBezTo>
                    <a:cubicBezTo>
                      <a:pt x="8835" y="13271"/>
                      <a:pt x="10322" y="7421"/>
                      <a:pt x="10584" y="5546"/>
                    </a:cubicBezTo>
                    <a:cubicBezTo>
                      <a:pt x="10825" y="3666"/>
                      <a:pt x="10081" y="2425"/>
                      <a:pt x="8924" y="2142"/>
                    </a:cubicBezTo>
                    <a:cubicBezTo>
                      <a:pt x="7773" y="1861"/>
                      <a:pt x="5873" y="1440"/>
                      <a:pt x="5336" y="1440"/>
                    </a:cubicBezTo>
                    <a:cubicBezTo>
                      <a:pt x="5323" y="1440"/>
                      <a:pt x="5311" y="1440"/>
                      <a:pt x="5300" y="1441"/>
                    </a:cubicBezTo>
                    <a:cubicBezTo>
                      <a:pt x="5296" y="1441"/>
                      <a:pt x="5293" y="1441"/>
                      <a:pt x="5290" y="1441"/>
                    </a:cubicBezTo>
                    <a:cubicBezTo>
                      <a:pt x="4823" y="1441"/>
                      <a:pt x="4802" y="1"/>
                      <a:pt x="48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3"/>
              <p:cNvSpPr/>
              <p:nvPr/>
            </p:nvSpPr>
            <p:spPr>
              <a:xfrm>
                <a:off x="1100772" y="2873251"/>
                <a:ext cx="919751" cy="1194083"/>
              </a:xfrm>
              <a:custGeom>
                <a:avLst/>
                <a:gdLst/>
                <a:ahLst/>
                <a:cxnLst/>
                <a:rect l="l" t="t" r="r" b="b"/>
                <a:pathLst>
                  <a:path w="10799" h="14020" extrusionOk="0">
                    <a:moveTo>
                      <a:pt x="4797" y="132"/>
                    </a:moveTo>
                    <a:cubicBezTo>
                      <a:pt x="4797" y="194"/>
                      <a:pt x="4797" y="456"/>
                      <a:pt x="4865" y="807"/>
                    </a:cubicBezTo>
                    <a:cubicBezTo>
                      <a:pt x="4886" y="980"/>
                      <a:pt x="4949" y="1179"/>
                      <a:pt x="5017" y="1310"/>
                    </a:cubicBezTo>
                    <a:cubicBezTo>
                      <a:pt x="5059" y="1394"/>
                      <a:pt x="5106" y="1441"/>
                      <a:pt x="5148" y="1483"/>
                    </a:cubicBezTo>
                    <a:cubicBezTo>
                      <a:pt x="5211" y="1551"/>
                      <a:pt x="5279" y="1572"/>
                      <a:pt x="5342" y="1572"/>
                    </a:cubicBezTo>
                    <a:cubicBezTo>
                      <a:pt x="5362" y="1568"/>
                      <a:pt x="5386" y="1566"/>
                      <a:pt x="5413" y="1566"/>
                    </a:cubicBezTo>
                    <a:cubicBezTo>
                      <a:pt x="5534" y="1566"/>
                      <a:pt x="5720" y="1600"/>
                      <a:pt x="5934" y="1635"/>
                    </a:cubicBezTo>
                    <a:cubicBezTo>
                      <a:pt x="6195" y="1656"/>
                      <a:pt x="6520" y="1724"/>
                      <a:pt x="6871" y="1813"/>
                    </a:cubicBezTo>
                    <a:cubicBezTo>
                      <a:pt x="7567" y="1944"/>
                      <a:pt x="8353" y="2116"/>
                      <a:pt x="8945" y="2268"/>
                    </a:cubicBezTo>
                    <a:cubicBezTo>
                      <a:pt x="9510" y="2399"/>
                      <a:pt x="9971" y="2771"/>
                      <a:pt x="10275" y="3337"/>
                    </a:cubicBezTo>
                    <a:cubicBezTo>
                      <a:pt x="10558" y="3907"/>
                      <a:pt x="10689" y="4667"/>
                      <a:pt x="10558" y="5609"/>
                    </a:cubicBezTo>
                    <a:cubicBezTo>
                      <a:pt x="10317" y="7463"/>
                      <a:pt x="8856" y="13287"/>
                      <a:pt x="8835" y="13308"/>
                    </a:cubicBezTo>
                    <a:cubicBezTo>
                      <a:pt x="8835" y="13308"/>
                      <a:pt x="8683" y="13507"/>
                      <a:pt x="8269" y="13680"/>
                    </a:cubicBezTo>
                    <a:cubicBezTo>
                      <a:pt x="8000" y="13802"/>
                      <a:pt x="7607" y="13902"/>
                      <a:pt x="7084" y="13902"/>
                    </a:cubicBezTo>
                    <a:cubicBezTo>
                      <a:pt x="6845" y="13902"/>
                      <a:pt x="6579" y="13881"/>
                      <a:pt x="6284" y="13831"/>
                    </a:cubicBezTo>
                    <a:cubicBezTo>
                      <a:pt x="5321" y="13680"/>
                      <a:pt x="4666" y="13418"/>
                      <a:pt x="4232" y="13203"/>
                    </a:cubicBezTo>
                    <a:cubicBezTo>
                      <a:pt x="3839" y="12983"/>
                      <a:pt x="3687" y="12831"/>
                      <a:pt x="3666" y="12831"/>
                    </a:cubicBezTo>
                    <a:lnTo>
                      <a:pt x="5583" y="6065"/>
                    </a:lnTo>
                    <a:lnTo>
                      <a:pt x="5473" y="6086"/>
                    </a:lnTo>
                    <a:cubicBezTo>
                      <a:pt x="5473" y="6086"/>
                      <a:pt x="4760" y="6273"/>
                      <a:pt x="3737" y="6273"/>
                    </a:cubicBezTo>
                    <a:cubicBezTo>
                      <a:pt x="3320" y="6273"/>
                      <a:pt x="2850" y="6242"/>
                      <a:pt x="2357" y="6154"/>
                    </a:cubicBezTo>
                    <a:cubicBezTo>
                      <a:pt x="1503" y="5976"/>
                      <a:pt x="938" y="5583"/>
                      <a:pt x="587" y="5018"/>
                    </a:cubicBezTo>
                    <a:cubicBezTo>
                      <a:pt x="236" y="4452"/>
                      <a:pt x="105" y="3750"/>
                      <a:pt x="131" y="3012"/>
                    </a:cubicBezTo>
                    <a:cubicBezTo>
                      <a:pt x="173" y="1551"/>
                      <a:pt x="1068" y="697"/>
                      <a:pt x="1089" y="676"/>
                    </a:cubicBezTo>
                    <a:lnTo>
                      <a:pt x="4797" y="132"/>
                    </a:lnTo>
                    <a:close/>
                    <a:moveTo>
                      <a:pt x="4907" y="1"/>
                    </a:moveTo>
                    <a:lnTo>
                      <a:pt x="1021" y="566"/>
                    </a:lnTo>
                    <a:lnTo>
                      <a:pt x="1021" y="587"/>
                    </a:lnTo>
                    <a:cubicBezTo>
                      <a:pt x="1021" y="587"/>
                      <a:pt x="42" y="1483"/>
                      <a:pt x="21" y="3012"/>
                    </a:cubicBezTo>
                    <a:cubicBezTo>
                      <a:pt x="0" y="3777"/>
                      <a:pt x="131" y="4494"/>
                      <a:pt x="498" y="5086"/>
                    </a:cubicBezTo>
                    <a:cubicBezTo>
                      <a:pt x="869" y="5651"/>
                      <a:pt x="1461" y="6086"/>
                      <a:pt x="2331" y="6264"/>
                    </a:cubicBezTo>
                    <a:cubicBezTo>
                      <a:pt x="2842" y="6359"/>
                      <a:pt x="3322" y="6392"/>
                      <a:pt x="3744" y="6392"/>
                    </a:cubicBezTo>
                    <a:cubicBezTo>
                      <a:pt x="4674" y="6392"/>
                      <a:pt x="5326" y="6231"/>
                      <a:pt x="5431" y="6217"/>
                    </a:cubicBezTo>
                    <a:lnTo>
                      <a:pt x="5431" y="6217"/>
                    </a:lnTo>
                    <a:lnTo>
                      <a:pt x="3535" y="12852"/>
                    </a:lnTo>
                    <a:lnTo>
                      <a:pt x="3556" y="12873"/>
                    </a:lnTo>
                    <a:cubicBezTo>
                      <a:pt x="3556" y="12873"/>
                      <a:pt x="3750" y="13072"/>
                      <a:pt x="4190" y="13287"/>
                    </a:cubicBezTo>
                    <a:cubicBezTo>
                      <a:pt x="4624" y="13528"/>
                      <a:pt x="5300" y="13790"/>
                      <a:pt x="6258" y="13941"/>
                    </a:cubicBezTo>
                    <a:cubicBezTo>
                      <a:pt x="6559" y="13997"/>
                      <a:pt x="6832" y="14020"/>
                      <a:pt x="7077" y="14020"/>
                    </a:cubicBezTo>
                    <a:cubicBezTo>
                      <a:pt x="7618" y="14020"/>
                      <a:pt x="8026" y="13908"/>
                      <a:pt x="8311" y="13790"/>
                    </a:cubicBezTo>
                    <a:cubicBezTo>
                      <a:pt x="8746" y="13617"/>
                      <a:pt x="8924" y="13376"/>
                      <a:pt x="8924" y="13376"/>
                    </a:cubicBezTo>
                    <a:lnTo>
                      <a:pt x="8945" y="13376"/>
                    </a:lnTo>
                    <a:lnTo>
                      <a:pt x="8945" y="13355"/>
                    </a:lnTo>
                    <a:cubicBezTo>
                      <a:pt x="8945" y="13355"/>
                      <a:pt x="10427" y="7505"/>
                      <a:pt x="10668" y="5630"/>
                    </a:cubicBezTo>
                    <a:cubicBezTo>
                      <a:pt x="10799" y="4667"/>
                      <a:pt x="10668" y="3881"/>
                      <a:pt x="10364" y="3274"/>
                    </a:cubicBezTo>
                    <a:cubicBezTo>
                      <a:pt x="10055" y="2682"/>
                      <a:pt x="9578" y="2289"/>
                      <a:pt x="8966" y="2158"/>
                    </a:cubicBezTo>
                    <a:cubicBezTo>
                      <a:pt x="8379" y="2006"/>
                      <a:pt x="7594" y="1834"/>
                      <a:pt x="6892" y="1682"/>
                    </a:cubicBezTo>
                    <a:cubicBezTo>
                      <a:pt x="6546" y="1614"/>
                      <a:pt x="6216" y="1551"/>
                      <a:pt x="5954" y="1504"/>
                    </a:cubicBezTo>
                    <a:cubicBezTo>
                      <a:pt x="5672" y="1462"/>
                      <a:pt x="5473" y="1441"/>
                      <a:pt x="5342" y="1441"/>
                    </a:cubicBezTo>
                    <a:cubicBezTo>
                      <a:pt x="5331" y="1446"/>
                      <a:pt x="5320" y="1449"/>
                      <a:pt x="5309" y="1449"/>
                    </a:cubicBezTo>
                    <a:cubicBezTo>
                      <a:pt x="5277" y="1449"/>
                      <a:pt x="5246" y="1428"/>
                      <a:pt x="5211" y="1394"/>
                    </a:cubicBezTo>
                    <a:cubicBezTo>
                      <a:pt x="5190" y="1373"/>
                      <a:pt x="5148" y="1331"/>
                      <a:pt x="5127" y="1263"/>
                    </a:cubicBezTo>
                    <a:cubicBezTo>
                      <a:pt x="5059" y="1132"/>
                      <a:pt x="4996" y="959"/>
                      <a:pt x="4975" y="786"/>
                    </a:cubicBezTo>
                    <a:cubicBezTo>
                      <a:pt x="4907" y="435"/>
                      <a:pt x="4907" y="64"/>
                      <a:pt x="4907" y="64"/>
                    </a:cubicBezTo>
                    <a:lnTo>
                      <a:pt x="4907"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3"/>
              <p:cNvSpPr/>
              <p:nvPr/>
            </p:nvSpPr>
            <p:spPr>
              <a:xfrm>
                <a:off x="1639551" y="4063143"/>
                <a:ext cx="378155" cy="219398"/>
              </a:xfrm>
              <a:custGeom>
                <a:avLst/>
                <a:gdLst/>
                <a:ahLst/>
                <a:cxnLst/>
                <a:rect l="l" t="t" r="r" b="b"/>
                <a:pathLst>
                  <a:path w="4440" h="2576" extrusionOk="0">
                    <a:moveTo>
                      <a:pt x="927" y="1"/>
                    </a:moveTo>
                    <a:cubicBezTo>
                      <a:pt x="639" y="1"/>
                      <a:pt x="367" y="113"/>
                      <a:pt x="241" y="410"/>
                    </a:cubicBezTo>
                    <a:cubicBezTo>
                      <a:pt x="0" y="976"/>
                      <a:pt x="414" y="1500"/>
                      <a:pt x="828" y="1740"/>
                    </a:cubicBezTo>
                    <a:cubicBezTo>
                      <a:pt x="1268" y="2002"/>
                      <a:pt x="2922" y="2505"/>
                      <a:pt x="3404" y="2568"/>
                    </a:cubicBezTo>
                    <a:cubicBezTo>
                      <a:pt x="3441" y="2573"/>
                      <a:pt x="3477" y="2575"/>
                      <a:pt x="3514" y="2575"/>
                    </a:cubicBezTo>
                    <a:cubicBezTo>
                      <a:pt x="3982" y="2575"/>
                      <a:pt x="4439" y="2186"/>
                      <a:pt x="4279" y="1782"/>
                    </a:cubicBezTo>
                    <a:cubicBezTo>
                      <a:pt x="4101" y="1348"/>
                      <a:pt x="2509" y="714"/>
                      <a:pt x="2268" y="562"/>
                    </a:cubicBezTo>
                    <a:cubicBezTo>
                      <a:pt x="2053" y="431"/>
                      <a:pt x="1660" y="232"/>
                      <a:pt x="1660" y="232"/>
                    </a:cubicBezTo>
                    <a:cubicBezTo>
                      <a:pt x="1472" y="97"/>
                      <a:pt x="1193" y="1"/>
                      <a:pt x="9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3"/>
              <p:cNvSpPr/>
              <p:nvPr/>
            </p:nvSpPr>
            <p:spPr>
              <a:xfrm>
                <a:off x="1643128" y="4058799"/>
                <a:ext cx="373811" cy="227745"/>
              </a:xfrm>
              <a:custGeom>
                <a:avLst/>
                <a:gdLst/>
                <a:ahLst/>
                <a:cxnLst/>
                <a:rect l="l" t="t" r="r" b="b"/>
                <a:pathLst>
                  <a:path w="4389" h="2674" extrusionOk="0">
                    <a:moveTo>
                      <a:pt x="854" y="110"/>
                    </a:moveTo>
                    <a:cubicBezTo>
                      <a:pt x="1116" y="110"/>
                      <a:pt x="1419" y="199"/>
                      <a:pt x="1592" y="330"/>
                    </a:cubicBezTo>
                    <a:cubicBezTo>
                      <a:pt x="1592" y="330"/>
                      <a:pt x="1985" y="524"/>
                      <a:pt x="2205" y="676"/>
                    </a:cubicBezTo>
                    <a:cubicBezTo>
                      <a:pt x="2273" y="723"/>
                      <a:pt x="2425" y="786"/>
                      <a:pt x="2598" y="854"/>
                    </a:cubicBezTo>
                    <a:cubicBezTo>
                      <a:pt x="2797" y="938"/>
                      <a:pt x="3011" y="1048"/>
                      <a:pt x="3231" y="1158"/>
                    </a:cubicBezTo>
                    <a:cubicBezTo>
                      <a:pt x="3451" y="1289"/>
                      <a:pt x="3687" y="1399"/>
                      <a:pt x="3865" y="1530"/>
                    </a:cubicBezTo>
                    <a:cubicBezTo>
                      <a:pt x="4038" y="1640"/>
                      <a:pt x="4148" y="1771"/>
                      <a:pt x="4190" y="1854"/>
                    </a:cubicBezTo>
                    <a:cubicBezTo>
                      <a:pt x="4258" y="2032"/>
                      <a:pt x="4190" y="2226"/>
                      <a:pt x="4017" y="2357"/>
                    </a:cubicBezTo>
                    <a:cubicBezTo>
                      <a:pt x="3883" y="2491"/>
                      <a:pt x="3663" y="2560"/>
                      <a:pt x="3463" y="2560"/>
                    </a:cubicBezTo>
                    <a:cubicBezTo>
                      <a:pt x="3436" y="2560"/>
                      <a:pt x="3409" y="2559"/>
                      <a:pt x="3383" y="2556"/>
                    </a:cubicBezTo>
                    <a:cubicBezTo>
                      <a:pt x="3142" y="2530"/>
                      <a:pt x="2598" y="2378"/>
                      <a:pt x="2074" y="2226"/>
                    </a:cubicBezTo>
                    <a:cubicBezTo>
                      <a:pt x="1550" y="2053"/>
                      <a:pt x="1027" y="1854"/>
                      <a:pt x="833" y="1744"/>
                    </a:cubicBezTo>
                    <a:cubicBezTo>
                      <a:pt x="613" y="1613"/>
                      <a:pt x="414" y="1441"/>
                      <a:pt x="283" y="1221"/>
                    </a:cubicBezTo>
                    <a:cubicBezTo>
                      <a:pt x="178" y="985"/>
                      <a:pt x="131" y="744"/>
                      <a:pt x="241" y="482"/>
                    </a:cubicBezTo>
                    <a:cubicBezTo>
                      <a:pt x="351" y="220"/>
                      <a:pt x="592" y="131"/>
                      <a:pt x="854" y="110"/>
                    </a:cubicBezTo>
                    <a:close/>
                    <a:moveTo>
                      <a:pt x="854" y="0"/>
                    </a:moveTo>
                    <a:cubicBezTo>
                      <a:pt x="545" y="0"/>
                      <a:pt x="262" y="131"/>
                      <a:pt x="131" y="435"/>
                    </a:cubicBezTo>
                    <a:cubicBezTo>
                      <a:pt x="0" y="744"/>
                      <a:pt x="68" y="1027"/>
                      <a:pt x="199" y="1268"/>
                    </a:cubicBezTo>
                    <a:cubicBezTo>
                      <a:pt x="330" y="1509"/>
                      <a:pt x="545" y="1702"/>
                      <a:pt x="765" y="1833"/>
                    </a:cubicBezTo>
                    <a:cubicBezTo>
                      <a:pt x="985" y="1964"/>
                      <a:pt x="1508" y="2163"/>
                      <a:pt x="2053" y="2336"/>
                    </a:cubicBezTo>
                    <a:cubicBezTo>
                      <a:pt x="2577" y="2488"/>
                      <a:pt x="3100" y="2640"/>
                      <a:pt x="3362" y="2661"/>
                    </a:cubicBezTo>
                    <a:cubicBezTo>
                      <a:pt x="3409" y="2669"/>
                      <a:pt x="3457" y="2673"/>
                      <a:pt x="3504" y="2673"/>
                    </a:cubicBezTo>
                    <a:cubicBezTo>
                      <a:pt x="3722" y="2673"/>
                      <a:pt x="3938" y="2588"/>
                      <a:pt x="4080" y="2446"/>
                    </a:cubicBezTo>
                    <a:cubicBezTo>
                      <a:pt x="4279" y="2294"/>
                      <a:pt x="4389" y="2053"/>
                      <a:pt x="4300" y="1812"/>
                    </a:cubicBezTo>
                    <a:cubicBezTo>
                      <a:pt x="4237" y="1681"/>
                      <a:pt x="4106" y="1551"/>
                      <a:pt x="3907" y="1420"/>
                    </a:cubicBezTo>
                    <a:cubicBezTo>
                      <a:pt x="3734" y="1310"/>
                      <a:pt x="3514" y="1179"/>
                      <a:pt x="3273" y="1069"/>
                    </a:cubicBezTo>
                    <a:cubicBezTo>
                      <a:pt x="3059" y="959"/>
                      <a:pt x="2839" y="854"/>
                      <a:pt x="2640" y="765"/>
                    </a:cubicBezTo>
                    <a:cubicBezTo>
                      <a:pt x="2467" y="676"/>
                      <a:pt x="2315" y="613"/>
                      <a:pt x="2273" y="566"/>
                    </a:cubicBezTo>
                    <a:cubicBezTo>
                      <a:pt x="2032" y="435"/>
                      <a:pt x="1660" y="241"/>
                      <a:pt x="1660" y="241"/>
                    </a:cubicBezTo>
                    <a:cubicBezTo>
                      <a:pt x="1440" y="89"/>
                      <a:pt x="1137" y="0"/>
                      <a:pt x="85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3"/>
              <p:cNvSpPr/>
              <p:nvPr/>
            </p:nvSpPr>
            <p:spPr>
              <a:xfrm>
                <a:off x="1901360" y="3100907"/>
                <a:ext cx="85681" cy="108762"/>
              </a:xfrm>
              <a:custGeom>
                <a:avLst/>
                <a:gdLst/>
                <a:ahLst/>
                <a:cxnLst/>
                <a:rect l="l" t="t" r="r" b="b"/>
                <a:pathLst>
                  <a:path w="1006" h="1277" extrusionOk="0">
                    <a:moveTo>
                      <a:pt x="67" y="0"/>
                    </a:moveTo>
                    <a:cubicBezTo>
                      <a:pt x="45" y="0"/>
                      <a:pt x="19" y="15"/>
                      <a:pt x="0" y="30"/>
                    </a:cubicBezTo>
                    <a:cubicBezTo>
                      <a:pt x="0" y="56"/>
                      <a:pt x="0" y="98"/>
                      <a:pt x="27" y="119"/>
                    </a:cubicBezTo>
                    <a:cubicBezTo>
                      <a:pt x="461" y="360"/>
                      <a:pt x="702" y="795"/>
                      <a:pt x="896" y="1234"/>
                    </a:cubicBezTo>
                    <a:cubicBezTo>
                      <a:pt x="896" y="1276"/>
                      <a:pt x="943" y="1276"/>
                      <a:pt x="964" y="1276"/>
                    </a:cubicBezTo>
                    <a:cubicBezTo>
                      <a:pt x="985" y="1255"/>
                      <a:pt x="1006" y="1234"/>
                      <a:pt x="985" y="1187"/>
                    </a:cubicBezTo>
                    <a:cubicBezTo>
                      <a:pt x="812" y="732"/>
                      <a:pt x="550" y="292"/>
                      <a:pt x="89" y="9"/>
                    </a:cubicBezTo>
                    <a:cubicBezTo>
                      <a:pt x="83" y="3"/>
                      <a:pt x="75" y="0"/>
                      <a:pt x="6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3"/>
              <p:cNvSpPr/>
              <p:nvPr/>
            </p:nvSpPr>
            <p:spPr>
              <a:xfrm>
                <a:off x="1975797" y="3219973"/>
                <a:ext cx="18823" cy="78867"/>
              </a:xfrm>
              <a:custGeom>
                <a:avLst/>
                <a:gdLst/>
                <a:ahLst/>
                <a:cxnLst/>
                <a:rect l="l" t="t" r="r" b="b"/>
                <a:pathLst>
                  <a:path w="221" h="926" extrusionOk="0">
                    <a:moveTo>
                      <a:pt x="68" y="1"/>
                    </a:moveTo>
                    <a:cubicBezTo>
                      <a:pt x="60" y="1"/>
                      <a:pt x="50" y="3"/>
                      <a:pt x="43" y="9"/>
                    </a:cubicBezTo>
                    <a:cubicBezTo>
                      <a:pt x="22" y="9"/>
                      <a:pt x="1" y="51"/>
                      <a:pt x="22" y="72"/>
                    </a:cubicBezTo>
                    <a:cubicBezTo>
                      <a:pt x="111" y="313"/>
                      <a:pt x="69" y="596"/>
                      <a:pt x="90" y="884"/>
                    </a:cubicBezTo>
                    <a:cubicBezTo>
                      <a:pt x="90" y="905"/>
                      <a:pt x="111" y="926"/>
                      <a:pt x="132" y="926"/>
                    </a:cubicBezTo>
                    <a:cubicBezTo>
                      <a:pt x="174" y="926"/>
                      <a:pt x="200" y="905"/>
                      <a:pt x="200" y="884"/>
                    </a:cubicBezTo>
                    <a:cubicBezTo>
                      <a:pt x="174" y="596"/>
                      <a:pt x="221" y="313"/>
                      <a:pt x="111" y="30"/>
                    </a:cubicBezTo>
                    <a:cubicBezTo>
                      <a:pt x="111" y="15"/>
                      <a:pt x="90" y="1"/>
                      <a:pt x="6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3"/>
              <p:cNvSpPr/>
              <p:nvPr/>
            </p:nvSpPr>
            <p:spPr>
              <a:xfrm>
                <a:off x="1975797" y="3086599"/>
                <a:ext cx="106292" cy="23422"/>
              </a:xfrm>
              <a:custGeom>
                <a:avLst/>
                <a:gdLst/>
                <a:ahLst/>
                <a:cxnLst/>
                <a:rect l="l" t="t" r="r" b="b"/>
                <a:pathLst>
                  <a:path w="1248" h="275" extrusionOk="0">
                    <a:moveTo>
                      <a:pt x="878" y="1"/>
                    </a:moveTo>
                    <a:cubicBezTo>
                      <a:pt x="588" y="1"/>
                      <a:pt x="316" y="60"/>
                      <a:pt x="43" y="156"/>
                    </a:cubicBezTo>
                    <a:cubicBezTo>
                      <a:pt x="1" y="177"/>
                      <a:pt x="1" y="198"/>
                      <a:pt x="1" y="245"/>
                    </a:cubicBezTo>
                    <a:cubicBezTo>
                      <a:pt x="16" y="260"/>
                      <a:pt x="31" y="275"/>
                      <a:pt x="55" y="275"/>
                    </a:cubicBezTo>
                    <a:cubicBezTo>
                      <a:pt x="65" y="275"/>
                      <a:pt x="76" y="272"/>
                      <a:pt x="90" y="266"/>
                    </a:cubicBezTo>
                    <a:cubicBezTo>
                      <a:pt x="342" y="170"/>
                      <a:pt x="598" y="108"/>
                      <a:pt x="870" y="108"/>
                    </a:cubicBezTo>
                    <a:cubicBezTo>
                      <a:pt x="971" y="108"/>
                      <a:pt x="1073" y="117"/>
                      <a:pt x="1179" y="135"/>
                    </a:cubicBezTo>
                    <a:cubicBezTo>
                      <a:pt x="1200" y="135"/>
                      <a:pt x="1247" y="114"/>
                      <a:pt x="1247" y="93"/>
                    </a:cubicBezTo>
                    <a:cubicBezTo>
                      <a:pt x="1247" y="46"/>
                      <a:pt x="1221" y="25"/>
                      <a:pt x="1200" y="25"/>
                    </a:cubicBezTo>
                    <a:cubicBezTo>
                      <a:pt x="1090" y="8"/>
                      <a:pt x="983" y="1"/>
                      <a:pt x="87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3"/>
              <p:cNvSpPr/>
              <p:nvPr/>
            </p:nvSpPr>
            <p:spPr>
              <a:xfrm>
                <a:off x="1992746" y="3132590"/>
                <a:ext cx="38923" cy="101182"/>
              </a:xfrm>
              <a:custGeom>
                <a:avLst/>
                <a:gdLst/>
                <a:ahLst/>
                <a:cxnLst/>
                <a:rect l="l" t="t" r="r" b="b"/>
                <a:pathLst>
                  <a:path w="457" h="1188" extrusionOk="0">
                    <a:moveTo>
                      <a:pt x="54" y="0"/>
                    </a:moveTo>
                    <a:cubicBezTo>
                      <a:pt x="45" y="0"/>
                      <a:pt x="34" y="3"/>
                      <a:pt x="22" y="9"/>
                    </a:cubicBezTo>
                    <a:cubicBezTo>
                      <a:pt x="1" y="30"/>
                      <a:pt x="1" y="77"/>
                      <a:pt x="22" y="98"/>
                    </a:cubicBezTo>
                    <a:cubicBezTo>
                      <a:pt x="263" y="402"/>
                      <a:pt x="284" y="752"/>
                      <a:pt x="347" y="1145"/>
                    </a:cubicBezTo>
                    <a:cubicBezTo>
                      <a:pt x="347" y="1166"/>
                      <a:pt x="368" y="1187"/>
                      <a:pt x="415" y="1187"/>
                    </a:cubicBezTo>
                    <a:cubicBezTo>
                      <a:pt x="436" y="1187"/>
                      <a:pt x="457" y="1145"/>
                      <a:pt x="457" y="1124"/>
                    </a:cubicBezTo>
                    <a:cubicBezTo>
                      <a:pt x="394" y="752"/>
                      <a:pt x="368" y="360"/>
                      <a:pt x="106" y="30"/>
                    </a:cubicBezTo>
                    <a:cubicBezTo>
                      <a:pt x="91" y="15"/>
                      <a:pt x="76" y="0"/>
                      <a:pt x="5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3"/>
              <p:cNvSpPr/>
              <p:nvPr/>
            </p:nvSpPr>
            <p:spPr>
              <a:xfrm>
                <a:off x="1147104" y="2760062"/>
                <a:ext cx="620549" cy="204664"/>
              </a:xfrm>
              <a:custGeom>
                <a:avLst/>
                <a:gdLst/>
                <a:ahLst/>
                <a:cxnLst/>
                <a:rect l="l" t="t" r="r" b="b"/>
                <a:pathLst>
                  <a:path w="7286" h="2403" extrusionOk="0">
                    <a:moveTo>
                      <a:pt x="5489" y="1"/>
                    </a:moveTo>
                    <a:cubicBezTo>
                      <a:pt x="5252" y="1"/>
                      <a:pt x="4993" y="18"/>
                      <a:pt x="4714" y="62"/>
                    </a:cubicBezTo>
                    <a:cubicBezTo>
                      <a:pt x="3316" y="282"/>
                      <a:pt x="132" y="586"/>
                      <a:pt x="132" y="586"/>
                    </a:cubicBezTo>
                    <a:cubicBezTo>
                      <a:pt x="132" y="586"/>
                      <a:pt x="1" y="1702"/>
                      <a:pt x="43" y="2047"/>
                    </a:cubicBezTo>
                    <a:cubicBezTo>
                      <a:pt x="85" y="2377"/>
                      <a:pt x="587" y="2377"/>
                      <a:pt x="1917" y="2398"/>
                    </a:cubicBezTo>
                    <a:cubicBezTo>
                      <a:pt x="2008" y="2401"/>
                      <a:pt x="2109" y="2402"/>
                      <a:pt x="2219" y="2402"/>
                    </a:cubicBezTo>
                    <a:cubicBezTo>
                      <a:pt x="3743" y="2402"/>
                      <a:pt x="7011" y="2145"/>
                      <a:pt x="7133" y="1984"/>
                    </a:cubicBezTo>
                    <a:cubicBezTo>
                      <a:pt x="7264" y="1806"/>
                      <a:pt x="7285" y="1110"/>
                      <a:pt x="7023" y="282"/>
                    </a:cubicBezTo>
                    <a:cubicBezTo>
                      <a:pt x="7023" y="282"/>
                      <a:pt x="6437" y="1"/>
                      <a:pt x="54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3"/>
              <p:cNvSpPr/>
              <p:nvPr/>
            </p:nvSpPr>
            <p:spPr>
              <a:xfrm>
                <a:off x="1143101" y="2755292"/>
                <a:ext cx="624552" cy="214884"/>
              </a:xfrm>
              <a:custGeom>
                <a:avLst/>
                <a:gdLst/>
                <a:ahLst/>
                <a:cxnLst/>
                <a:rect l="l" t="t" r="r" b="b"/>
                <a:pathLst>
                  <a:path w="7333" h="2523" extrusionOk="0">
                    <a:moveTo>
                      <a:pt x="5698" y="118"/>
                    </a:moveTo>
                    <a:cubicBezTo>
                      <a:pt x="6526" y="139"/>
                      <a:pt x="7008" y="380"/>
                      <a:pt x="7029" y="380"/>
                    </a:cubicBezTo>
                    <a:cubicBezTo>
                      <a:pt x="7139" y="773"/>
                      <a:pt x="7201" y="1145"/>
                      <a:pt x="7201" y="1428"/>
                    </a:cubicBezTo>
                    <a:cubicBezTo>
                      <a:pt x="7228" y="1579"/>
                      <a:pt x="7201" y="1710"/>
                      <a:pt x="7201" y="1799"/>
                    </a:cubicBezTo>
                    <a:cubicBezTo>
                      <a:pt x="7180" y="1909"/>
                      <a:pt x="7159" y="1972"/>
                      <a:pt x="7139" y="2019"/>
                    </a:cubicBezTo>
                    <a:cubicBezTo>
                      <a:pt x="7139" y="2011"/>
                      <a:pt x="7136" y="2008"/>
                      <a:pt x="7132" y="2008"/>
                    </a:cubicBezTo>
                    <a:cubicBezTo>
                      <a:pt x="7125" y="2008"/>
                      <a:pt x="7111" y="2019"/>
                      <a:pt x="7097" y="2019"/>
                    </a:cubicBezTo>
                    <a:cubicBezTo>
                      <a:pt x="7070" y="2040"/>
                      <a:pt x="7029" y="2040"/>
                      <a:pt x="6966" y="2061"/>
                    </a:cubicBezTo>
                    <a:cubicBezTo>
                      <a:pt x="6856" y="2082"/>
                      <a:pt x="6678" y="2103"/>
                      <a:pt x="6484" y="2124"/>
                    </a:cubicBezTo>
                    <a:cubicBezTo>
                      <a:pt x="6112" y="2192"/>
                      <a:pt x="5588" y="2234"/>
                      <a:pt x="5023" y="2281"/>
                    </a:cubicBezTo>
                    <a:cubicBezTo>
                      <a:pt x="4046" y="2355"/>
                      <a:pt x="2956" y="2416"/>
                      <a:pt x="2261" y="2416"/>
                    </a:cubicBezTo>
                    <a:cubicBezTo>
                      <a:pt x="2162" y="2416"/>
                      <a:pt x="2072" y="2415"/>
                      <a:pt x="1991" y="2412"/>
                    </a:cubicBezTo>
                    <a:cubicBezTo>
                      <a:pt x="1310" y="2386"/>
                      <a:pt x="854" y="2386"/>
                      <a:pt x="551" y="2344"/>
                    </a:cubicBezTo>
                    <a:cubicBezTo>
                      <a:pt x="420" y="2323"/>
                      <a:pt x="310" y="2281"/>
                      <a:pt x="242" y="2234"/>
                    </a:cubicBezTo>
                    <a:cubicBezTo>
                      <a:pt x="179" y="2192"/>
                      <a:pt x="158" y="2150"/>
                      <a:pt x="132" y="2082"/>
                    </a:cubicBezTo>
                    <a:cubicBezTo>
                      <a:pt x="111" y="1930"/>
                      <a:pt x="132" y="1559"/>
                      <a:pt x="179" y="1255"/>
                    </a:cubicBezTo>
                    <a:cubicBezTo>
                      <a:pt x="200" y="946"/>
                      <a:pt x="221" y="731"/>
                      <a:pt x="221" y="684"/>
                    </a:cubicBezTo>
                    <a:cubicBezTo>
                      <a:pt x="289" y="684"/>
                      <a:pt x="3384" y="401"/>
                      <a:pt x="4761" y="186"/>
                    </a:cubicBezTo>
                    <a:cubicBezTo>
                      <a:pt x="5107" y="118"/>
                      <a:pt x="5437" y="118"/>
                      <a:pt x="5698" y="118"/>
                    </a:cubicBezTo>
                    <a:close/>
                    <a:moveTo>
                      <a:pt x="5502" y="1"/>
                    </a:moveTo>
                    <a:cubicBezTo>
                      <a:pt x="5273" y="1"/>
                      <a:pt x="5022" y="25"/>
                      <a:pt x="4761" y="76"/>
                    </a:cubicBezTo>
                    <a:cubicBezTo>
                      <a:pt x="3363" y="291"/>
                      <a:pt x="179" y="579"/>
                      <a:pt x="179" y="579"/>
                    </a:cubicBezTo>
                    <a:lnTo>
                      <a:pt x="111" y="600"/>
                    </a:lnTo>
                    <a:lnTo>
                      <a:pt x="111" y="642"/>
                    </a:lnTo>
                    <a:cubicBezTo>
                      <a:pt x="111" y="642"/>
                      <a:pt x="90" y="904"/>
                      <a:pt x="48" y="1234"/>
                    </a:cubicBezTo>
                    <a:cubicBezTo>
                      <a:pt x="27" y="1559"/>
                      <a:pt x="1" y="1909"/>
                      <a:pt x="27" y="2103"/>
                    </a:cubicBezTo>
                    <a:cubicBezTo>
                      <a:pt x="48" y="2192"/>
                      <a:pt x="90" y="2281"/>
                      <a:pt x="179" y="2344"/>
                    </a:cubicBezTo>
                    <a:cubicBezTo>
                      <a:pt x="262" y="2386"/>
                      <a:pt x="372" y="2433"/>
                      <a:pt x="551" y="2454"/>
                    </a:cubicBezTo>
                    <a:cubicBezTo>
                      <a:pt x="854" y="2496"/>
                      <a:pt x="1310" y="2496"/>
                      <a:pt x="1964" y="2517"/>
                    </a:cubicBezTo>
                    <a:cubicBezTo>
                      <a:pt x="2065" y="2521"/>
                      <a:pt x="2178" y="2523"/>
                      <a:pt x="2301" y="2523"/>
                    </a:cubicBezTo>
                    <a:cubicBezTo>
                      <a:pt x="3014" y="2523"/>
                      <a:pt x="4075" y="2462"/>
                      <a:pt x="5044" y="2386"/>
                    </a:cubicBezTo>
                    <a:cubicBezTo>
                      <a:pt x="5588" y="2344"/>
                      <a:pt x="6112" y="2302"/>
                      <a:pt x="6505" y="2234"/>
                    </a:cubicBezTo>
                    <a:cubicBezTo>
                      <a:pt x="6704" y="2213"/>
                      <a:pt x="6877" y="2192"/>
                      <a:pt x="6987" y="2171"/>
                    </a:cubicBezTo>
                    <a:cubicBezTo>
                      <a:pt x="7050" y="2150"/>
                      <a:pt x="7097" y="2150"/>
                      <a:pt x="7139" y="2124"/>
                    </a:cubicBezTo>
                    <a:cubicBezTo>
                      <a:pt x="7180" y="2124"/>
                      <a:pt x="7201" y="2103"/>
                      <a:pt x="7228" y="2082"/>
                    </a:cubicBezTo>
                    <a:cubicBezTo>
                      <a:pt x="7269" y="2019"/>
                      <a:pt x="7290" y="1930"/>
                      <a:pt x="7311" y="1820"/>
                    </a:cubicBezTo>
                    <a:cubicBezTo>
                      <a:pt x="7332" y="1710"/>
                      <a:pt x="7332" y="1579"/>
                      <a:pt x="7332" y="1428"/>
                    </a:cubicBezTo>
                    <a:cubicBezTo>
                      <a:pt x="7311" y="1124"/>
                      <a:pt x="7269" y="731"/>
                      <a:pt x="7139" y="317"/>
                    </a:cubicBezTo>
                    <a:lnTo>
                      <a:pt x="7118" y="291"/>
                    </a:lnTo>
                    <a:lnTo>
                      <a:pt x="7097" y="291"/>
                    </a:lnTo>
                    <a:cubicBezTo>
                      <a:pt x="7097" y="291"/>
                      <a:pt x="6573" y="29"/>
                      <a:pt x="5719" y="8"/>
                    </a:cubicBezTo>
                    <a:cubicBezTo>
                      <a:pt x="5650" y="3"/>
                      <a:pt x="5577" y="1"/>
                      <a:pt x="550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3"/>
              <p:cNvSpPr/>
              <p:nvPr/>
            </p:nvSpPr>
            <p:spPr>
              <a:xfrm>
                <a:off x="1230766" y="1096491"/>
                <a:ext cx="2248867" cy="2399609"/>
              </a:xfrm>
              <a:custGeom>
                <a:avLst/>
                <a:gdLst/>
                <a:ahLst/>
                <a:cxnLst/>
                <a:rect l="l" t="t" r="r" b="b"/>
                <a:pathLst>
                  <a:path w="26406" h="28176" extrusionOk="0">
                    <a:moveTo>
                      <a:pt x="6960" y="0"/>
                    </a:moveTo>
                    <a:lnTo>
                      <a:pt x="1" y="28175"/>
                    </a:lnTo>
                    <a:lnTo>
                      <a:pt x="21540" y="28175"/>
                    </a:lnTo>
                    <a:lnTo>
                      <a:pt x="2640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3"/>
              <p:cNvSpPr/>
              <p:nvPr/>
            </p:nvSpPr>
            <p:spPr>
              <a:xfrm>
                <a:off x="1225401" y="1091126"/>
                <a:ext cx="2259513" cy="2408466"/>
              </a:xfrm>
              <a:custGeom>
                <a:avLst/>
                <a:gdLst/>
                <a:ahLst/>
                <a:cxnLst/>
                <a:rect l="l" t="t" r="r" b="b"/>
                <a:pathLst>
                  <a:path w="26531" h="28280" extrusionOk="0">
                    <a:moveTo>
                      <a:pt x="26400" y="132"/>
                    </a:moveTo>
                    <a:lnTo>
                      <a:pt x="21556" y="28170"/>
                    </a:lnTo>
                    <a:lnTo>
                      <a:pt x="153" y="28170"/>
                    </a:lnTo>
                    <a:lnTo>
                      <a:pt x="7071" y="132"/>
                    </a:lnTo>
                    <a:close/>
                    <a:moveTo>
                      <a:pt x="6982" y="1"/>
                    </a:moveTo>
                    <a:lnTo>
                      <a:pt x="6961" y="42"/>
                    </a:lnTo>
                    <a:lnTo>
                      <a:pt x="1" y="28280"/>
                    </a:lnTo>
                    <a:lnTo>
                      <a:pt x="21645" y="28280"/>
                    </a:lnTo>
                    <a:lnTo>
                      <a:pt x="26531"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3"/>
              <p:cNvSpPr/>
              <p:nvPr/>
            </p:nvSpPr>
            <p:spPr>
              <a:xfrm>
                <a:off x="1905597" y="1163344"/>
                <a:ext cx="1445506" cy="65236"/>
              </a:xfrm>
              <a:custGeom>
                <a:avLst/>
                <a:gdLst/>
                <a:ahLst/>
                <a:cxnLst/>
                <a:rect l="l" t="t" r="r" b="b"/>
                <a:pathLst>
                  <a:path w="16973" h="766" extrusionOk="0">
                    <a:moveTo>
                      <a:pt x="173" y="1"/>
                    </a:moveTo>
                    <a:lnTo>
                      <a:pt x="0" y="766"/>
                    </a:lnTo>
                    <a:lnTo>
                      <a:pt x="16842" y="766"/>
                    </a:lnTo>
                    <a:lnTo>
                      <a:pt x="169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3"/>
              <p:cNvSpPr/>
              <p:nvPr/>
            </p:nvSpPr>
            <p:spPr>
              <a:xfrm>
                <a:off x="1899721" y="1159852"/>
                <a:ext cx="1457173" cy="72731"/>
              </a:xfrm>
              <a:custGeom>
                <a:avLst/>
                <a:gdLst/>
                <a:ahLst/>
                <a:cxnLst/>
                <a:rect l="l" t="t" r="r" b="b"/>
                <a:pathLst>
                  <a:path w="17110" h="854" extrusionOk="0">
                    <a:moveTo>
                      <a:pt x="16979" y="110"/>
                    </a:moveTo>
                    <a:lnTo>
                      <a:pt x="16869" y="744"/>
                    </a:lnTo>
                    <a:lnTo>
                      <a:pt x="132" y="744"/>
                    </a:lnTo>
                    <a:lnTo>
                      <a:pt x="284" y="110"/>
                    </a:lnTo>
                    <a:close/>
                    <a:moveTo>
                      <a:pt x="200" y="0"/>
                    </a:moveTo>
                    <a:lnTo>
                      <a:pt x="200" y="42"/>
                    </a:lnTo>
                    <a:lnTo>
                      <a:pt x="1" y="854"/>
                    </a:lnTo>
                    <a:lnTo>
                      <a:pt x="16958" y="854"/>
                    </a:lnTo>
                    <a:lnTo>
                      <a:pt x="17110"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3"/>
              <p:cNvSpPr/>
              <p:nvPr/>
            </p:nvSpPr>
            <p:spPr>
              <a:xfrm>
                <a:off x="1881070" y="1267754"/>
                <a:ext cx="1451808" cy="65151"/>
              </a:xfrm>
              <a:custGeom>
                <a:avLst/>
                <a:gdLst/>
                <a:ahLst/>
                <a:cxnLst/>
                <a:rect l="l" t="t" r="r" b="b"/>
                <a:pathLst>
                  <a:path w="17047" h="765" extrusionOk="0">
                    <a:moveTo>
                      <a:pt x="178" y="0"/>
                    </a:moveTo>
                    <a:lnTo>
                      <a:pt x="0" y="765"/>
                    </a:lnTo>
                    <a:lnTo>
                      <a:pt x="16915" y="765"/>
                    </a:lnTo>
                    <a:lnTo>
                      <a:pt x="170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3"/>
              <p:cNvSpPr/>
              <p:nvPr/>
            </p:nvSpPr>
            <p:spPr>
              <a:xfrm>
                <a:off x="1873916" y="1261963"/>
                <a:ext cx="1464242" cy="74519"/>
              </a:xfrm>
              <a:custGeom>
                <a:avLst/>
                <a:gdLst/>
                <a:ahLst/>
                <a:cxnLst/>
                <a:rect l="l" t="t" r="r" b="b"/>
                <a:pathLst>
                  <a:path w="17193" h="875" extrusionOk="0">
                    <a:moveTo>
                      <a:pt x="17062" y="110"/>
                    </a:moveTo>
                    <a:lnTo>
                      <a:pt x="16952" y="765"/>
                    </a:lnTo>
                    <a:lnTo>
                      <a:pt x="152" y="765"/>
                    </a:lnTo>
                    <a:lnTo>
                      <a:pt x="304" y="110"/>
                    </a:lnTo>
                    <a:close/>
                    <a:moveTo>
                      <a:pt x="215" y="0"/>
                    </a:moveTo>
                    <a:lnTo>
                      <a:pt x="215" y="47"/>
                    </a:lnTo>
                    <a:lnTo>
                      <a:pt x="0" y="875"/>
                    </a:lnTo>
                    <a:lnTo>
                      <a:pt x="17041" y="875"/>
                    </a:lnTo>
                    <a:lnTo>
                      <a:pt x="17193"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3"/>
              <p:cNvSpPr/>
              <p:nvPr/>
            </p:nvSpPr>
            <p:spPr>
              <a:xfrm>
                <a:off x="1855181" y="1371653"/>
                <a:ext cx="1458962" cy="65236"/>
              </a:xfrm>
              <a:custGeom>
                <a:avLst/>
                <a:gdLst/>
                <a:ahLst/>
                <a:cxnLst/>
                <a:rect l="l" t="t" r="r" b="b"/>
                <a:pathLst>
                  <a:path w="17131" h="766" extrusionOk="0">
                    <a:moveTo>
                      <a:pt x="199" y="1"/>
                    </a:moveTo>
                    <a:lnTo>
                      <a:pt x="0" y="765"/>
                    </a:lnTo>
                    <a:lnTo>
                      <a:pt x="16999" y="765"/>
                    </a:lnTo>
                    <a:lnTo>
                      <a:pt x="171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3"/>
              <p:cNvSpPr/>
              <p:nvPr/>
            </p:nvSpPr>
            <p:spPr>
              <a:xfrm>
                <a:off x="1849815" y="1366288"/>
                <a:ext cx="1469607" cy="74179"/>
              </a:xfrm>
              <a:custGeom>
                <a:avLst/>
                <a:gdLst/>
                <a:ahLst/>
                <a:cxnLst/>
                <a:rect l="l" t="t" r="r" b="b"/>
                <a:pathLst>
                  <a:path w="17256" h="871" extrusionOk="0">
                    <a:moveTo>
                      <a:pt x="17125" y="106"/>
                    </a:moveTo>
                    <a:lnTo>
                      <a:pt x="17020" y="760"/>
                    </a:lnTo>
                    <a:lnTo>
                      <a:pt x="131" y="760"/>
                    </a:lnTo>
                    <a:lnTo>
                      <a:pt x="304" y="106"/>
                    </a:lnTo>
                    <a:close/>
                    <a:moveTo>
                      <a:pt x="215" y="1"/>
                    </a:moveTo>
                    <a:lnTo>
                      <a:pt x="194" y="43"/>
                    </a:lnTo>
                    <a:lnTo>
                      <a:pt x="0" y="870"/>
                    </a:lnTo>
                    <a:lnTo>
                      <a:pt x="17104" y="870"/>
                    </a:lnTo>
                    <a:lnTo>
                      <a:pt x="17256"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3"/>
              <p:cNvSpPr/>
              <p:nvPr/>
            </p:nvSpPr>
            <p:spPr>
              <a:xfrm>
                <a:off x="1829291" y="1475552"/>
                <a:ext cx="832318" cy="65236"/>
              </a:xfrm>
              <a:custGeom>
                <a:avLst/>
                <a:gdLst/>
                <a:ahLst/>
                <a:cxnLst/>
                <a:rect l="l" t="t" r="r" b="b"/>
                <a:pathLst>
                  <a:path w="9773" h="766" extrusionOk="0">
                    <a:moveTo>
                      <a:pt x="194" y="1"/>
                    </a:moveTo>
                    <a:lnTo>
                      <a:pt x="1" y="765"/>
                    </a:lnTo>
                    <a:lnTo>
                      <a:pt x="9621" y="765"/>
                    </a:lnTo>
                    <a:lnTo>
                      <a:pt x="9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3"/>
              <p:cNvSpPr/>
              <p:nvPr/>
            </p:nvSpPr>
            <p:spPr>
              <a:xfrm>
                <a:off x="1823500" y="1470187"/>
                <a:ext cx="845688" cy="76393"/>
              </a:xfrm>
              <a:custGeom>
                <a:avLst/>
                <a:gdLst/>
                <a:ahLst/>
                <a:cxnLst/>
                <a:rect l="l" t="t" r="r" b="b"/>
                <a:pathLst>
                  <a:path w="9930" h="897" extrusionOk="0">
                    <a:moveTo>
                      <a:pt x="9778" y="111"/>
                    </a:moveTo>
                    <a:lnTo>
                      <a:pt x="9647" y="787"/>
                    </a:lnTo>
                    <a:lnTo>
                      <a:pt x="152" y="787"/>
                    </a:lnTo>
                    <a:lnTo>
                      <a:pt x="309" y="111"/>
                    </a:lnTo>
                    <a:close/>
                    <a:moveTo>
                      <a:pt x="220" y="1"/>
                    </a:moveTo>
                    <a:lnTo>
                      <a:pt x="199" y="43"/>
                    </a:lnTo>
                    <a:lnTo>
                      <a:pt x="0" y="896"/>
                    </a:lnTo>
                    <a:lnTo>
                      <a:pt x="9736" y="896"/>
                    </a:lnTo>
                    <a:lnTo>
                      <a:pt x="9930"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3"/>
              <p:cNvSpPr/>
              <p:nvPr/>
            </p:nvSpPr>
            <p:spPr>
              <a:xfrm>
                <a:off x="1805190" y="1581750"/>
                <a:ext cx="1471907" cy="66940"/>
              </a:xfrm>
              <a:custGeom>
                <a:avLst/>
                <a:gdLst/>
                <a:ahLst/>
                <a:cxnLst/>
                <a:rect l="l" t="t" r="r" b="b"/>
                <a:pathLst>
                  <a:path w="17283" h="786" extrusionOk="0">
                    <a:moveTo>
                      <a:pt x="174" y="0"/>
                    </a:moveTo>
                    <a:lnTo>
                      <a:pt x="1" y="786"/>
                    </a:lnTo>
                    <a:lnTo>
                      <a:pt x="17152" y="786"/>
                    </a:lnTo>
                    <a:lnTo>
                      <a:pt x="1728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3"/>
              <p:cNvSpPr/>
              <p:nvPr/>
            </p:nvSpPr>
            <p:spPr>
              <a:xfrm>
                <a:off x="1797610" y="1575959"/>
                <a:ext cx="1484852" cy="76308"/>
              </a:xfrm>
              <a:custGeom>
                <a:avLst/>
                <a:gdLst/>
                <a:ahLst/>
                <a:cxnLst/>
                <a:rect l="l" t="t" r="r" b="b"/>
                <a:pathLst>
                  <a:path w="17435" h="896" extrusionOk="0">
                    <a:moveTo>
                      <a:pt x="17303" y="110"/>
                    </a:moveTo>
                    <a:lnTo>
                      <a:pt x="17173" y="786"/>
                    </a:lnTo>
                    <a:lnTo>
                      <a:pt x="153" y="786"/>
                    </a:lnTo>
                    <a:lnTo>
                      <a:pt x="304" y="110"/>
                    </a:lnTo>
                    <a:close/>
                    <a:moveTo>
                      <a:pt x="221" y="0"/>
                    </a:moveTo>
                    <a:lnTo>
                      <a:pt x="221" y="47"/>
                    </a:lnTo>
                    <a:lnTo>
                      <a:pt x="1" y="896"/>
                    </a:lnTo>
                    <a:lnTo>
                      <a:pt x="17282" y="896"/>
                    </a:lnTo>
                    <a:lnTo>
                      <a:pt x="17434"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3"/>
              <p:cNvSpPr/>
              <p:nvPr/>
            </p:nvSpPr>
            <p:spPr>
              <a:xfrm>
                <a:off x="1778875" y="1687438"/>
                <a:ext cx="1479486" cy="66940"/>
              </a:xfrm>
              <a:custGeom>
                <a:avLst/>
                <a:gdLst/>
                <a:ahLst/>
                <a:cxnLst/>
                <a:rect l="l" t="t" r="r" b="b"/>
                <a:pathLst>
                  <a:path w="17372" h="786" extrusionOk="0">
                    <a:moveTo>
                      <a:pt x="179" y="0"/>
                    </a:moveTo>
                    <a:lnTo>
                      <a:pt x="1" y="786"/>
                    </a:lnTo>
                    <a:lnTo>
                      <a:pt x="17220" y="786"/>
                    </a:lnTo>
                    <a:lnTo>
                      <a:pt x="1737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3"/>
              <p:cNvSpPr/>
              <p:nvPr/>
            </p:nvSpPr>
            <p:spPr>
              <a:xfrm>
                <a:off x="1771721" y="1683861"/>
                <a:ext cx="1492006" cy="76308"/>
              </a:xfrm>
              <a:custGeom>
                <a:avLst/>
                <a:gdLst/>
                <a:ahLst/>
                <a:cxnLst/>
                <a:rect l="l" t="t" r="r" b="b"/>
                <a:pathLst>
                  <a:path w="17519" h="896" extrusionOk="0">
                    <a:moveTo>
                      <a:pt x="17387" y="110"/>
                    </a:moveTo>
                    <a:lnTo>
                      <a:pt x="17257" y="786"/>
                    </a:lnTo>
                    <a:lnTo>
                      <a:pt x="153" y="786"/>
                    </a:lnTo>
                    <a:lnTo>
                      <a:pt x="305" y="110"/>
                    </a:lnTo>
                    <a:close/>
                    <a:moveTo>
                      <a:pt x="216" y="0"/>
                    </a:moveTo>
                    <a:lnTo>
                      <a:pt x="216" y="42"/>
                    </a:lnTo>
                    <a:lnTo>
                      <a:pt x="1" y="896"/>
                    </a:lnTo>
                    <a:lnTo>
                      <a:pt x="17367" y="896"/>
                    </a:lnTo>
                    <a:lnTo>
                      <a:pt x="17518"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3"/>
              <p:cNvSpPr/>
              <p:nvPr/>
            </p:nvSpPr>
            <p:spPr>
              <a:xfrm>
                <a:off x="1751282" y="1795339"/>
                <a:ext cx="1486555" cy="68813"/>
              </a:xfrm>
              <a:custGeom>
                <a:avLst/>
                <a:gdLst/>
                <a:ahLst/>
                <a:cxnLst/>
                <a:rect l="l" t="t" r="r" b="b"/>
                <a:pathLst>
                  <a:path w="17455" h="808" extrusionOk="0">
                    <a:moveTo>
                      <a:pt x="194" y="1"/>
                    </a:moveTo>
                    <a:lnTo>
                      <a:pt x="0" y="807"/>
                    </a:lnTo>
                    <a:lnTo>
                      <a:pt x="17324" y="807"/>
                    </a:lnTo>
                    <a:lnTo>
                      <a:pt x="174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3"/>
              <p:cNvSpPr/>
              <p:nvPr/>
            </p:nvSpPr>
            <p:spPr>
              <a:xfrm>
                <a:off x="1745491" y="1791762"/>
                <a:ext cx="1499926" cy="76393"/>
              </a:xfrm>
              <a:custGeom>
                <a:avLst/>
                <a:gdLst/>
                <a:ahLst/>
                <a:cxnLst/>
                <a:rect l="l" t="t" r="r" b="b"/>
                <a:pathLst>
                  <a:path w="17612" h="897" extrusionOk="0">
                    <a:moveTo>
                      <a:pt x="17460" y="111"/>
                    </a:moveTo>
                    <a:lnTo>
                      <a:pt x="17350" y="786"/>
                    </a:lnTo>
                    <a:lnTo>
                      <a:pt x="152" y="786"/>
                    </a:lnTo>
                    <a:lnTo>
                      <a:pt x="309" y="111"/>
                    </a:lnTo>
                    <a:close/>
                    <a:moveTo>
                      <a:pt x="220" y="1"/>
                    </a:moveTo>
                    <a:lnTo>
                      <a:pt x="220" y="43"/>
                    </a:lnTo>
                    <a:lnTo>
                      <a:pt x="0" y="896"/>
                    </a:lnTo>
                    <a:lnTo>
                      <a:pt x="17434" y="896"/>
                    </a:lnTo>
                    <a:lnTo>
                      <a:pt x="17612"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3"/>
              <p:cNvSpPr/>
              <p:nvPr/>
            </p:nvSpPr>
            <p:spPr>
              <a:xfrm>
                <a:off x="1724966" y="1905029"/>
                <a:ext cx="1291698" cy="68813"/>
              </a:xfrm>
              <a:custGeom>
                <a:avLst/>
                <a:gdLst/>
                <a:ahLst/>
                <a:cxnLst/>
                <a:rect l="l" t="t" r="r" b="b"/>
                <a:pathLst>
                  <a:path w="15167" h="808" extrusionOk="0">
                    <a:moveTo>
                      <a:pt x="199" y="1"/>
                    </a:moveTo>
                    <a:lnTo>
                      <a:pt x="0" y="807"/>
                    </a:lnTo>
                    <a:lnTo>
                      <a:pt x="15014" y="807"/>
                    </a:lnTo>
                    <a:lnTo>
                      <a:pt x="151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3"/>
              <p:cNvSpPr/>
              <p:nvPr/>
            </p:nvSpPr>
            <p:spPr>
              <a:xfrm>
                <a:off x="1719601" y="1899238"/>
                <a:ext cx="1302854" cy="78181"/>
              </a:xfrm>
              <a:custGeom>
                <a:avLst/>
                <a:gdLst/>
                <a:ahLst/>
                <a:cxnLst/>
                <a:rect l="l" t="t" r="r" b="b"/>
                <a:pathLst>
                  <a:path w="15298" h="918" extrusionOk="0">
                    <a:moveTo>
                      <a:pt x="15166" y="111"/>
                    </a:moveTo>
                    <a:lnTo>
                      <a:pt x="15035" y="813"/>
                    </a:lnTo>
                    <a:lnTo>
                      <a:pt x="152" y="813"/>
                    </a:lnTo>
                    <a:lnTo>
                      <a:pt x="304" y="111"/>
                    </a:lnTo>
                    <a:close/>
                    <a:moveTo>
                      <a:pt x="220" y="1"/>
                    </a:moveTo>
                    <a:lnTo>
                      <a:pt x="220" y="48"/>
                    </a:lnTo>
                    <a:lnTo>
                      <a:pt x="0" y="917"/>
                    </a:lnTo>
                    <a:lnTo>
                      <a:pt x="15145" y="917"/>
                    </a:lnTo>
                    <a:lnTo>
                      <a:pt x="15297"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3"/>
              <p:cNvSpPr/>
              <p:nvPr/>
            </p:nvSpPr>
            <p:spPr>
              <a:xfrm>
                <a:off x="1699077" y="2014804"/>
                <a:ext cx="1501714" cy="68728"/>
              </a:xfrm>
              <a:custGeom>
                <a:avLst/>
                <a:gdLst/>
                <a:ahLst/>
                <a:cxnLst/>
                <a:rect l="l" t="t" r="r" b="b"/>
                <a:pathLst>
                  <a:path w="17633" h="807" extrusionOk="0">
                    <a:moveTo>
                      <a:pt x="199" y="0"/>
                    </a:moveTo>
                    <a:lnTo>
                      <a:pt x="0" y="807"/>
                    </a:lnTo>
                    <a:lnTo>
                      <a:pt x="17481" y="807"/>
                    </a:lnTo>
                    <a:lnTo>
                      <a:pt x="176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3"/>
              <p:cNvSpPr/>
              <p:nvPr/>
            </p:nvSpPr>
            <p:spPr>
              <a:xfrm>
                <a:off x="1693712" y="2009013"/>
                <a:ext cx="1512445" cy="79885"/>
              </a:xfrm>
              <a:custGeom>
                <a:avLst/>
                <a:gdLst/>
                <a:ahLst/>
                <a:cxnLst/>
                <a:rect l="l" t="t" r="r" b="b"/>
                <a:pathLst>
                  <a:path w="17759" h="938" extrusionOk="0">
                    <a:moveTo>
                      <a:pt x="17607" y="110"/>
                    </a:moveTo>
                    <a:lnTo>
                      <a:pt x="17497" y="807"/>
                    </a:lnTo>
                    <a:lnTo>
                      <a:pt x="131" y="807"/>
                    </a:lnTo>
                    <a:lnTo>
                      <a:pt x="304" y="110"/>
                    </a:lnTo>
                    <a:close/>
                    <a:moveTo>
                      <a:pt x="215" y="0"/>
                    </a:moveTo>
                    <a:lnTo>
                      <a:pt x="194" y="47"/>
                    </a:lnTo>
                    <a:lnTo>
                      <a:pt x="1" y="938"/>
                    </a:lnTo>
                    <a:lnTo>
                      <a:pt x="17586" y="938"/>
                    </a:lnTo>
                    <a:lnTo>
                      <a:pt x="17759"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3"/>
              <p:cNvSpPr/>
              <p:nvPr/>
            </p:nvSpPr>
            <p:spPr>
              <a:xfrm>
                <a:off x="1671399" y="2124494"/>
                <a:ext cx="1508953" cy="70517"/>
              </a:xfrm>
              <a:custGeom>
                <a:avLst/>
                <a:gdLst/>
                <a:ahLst/>
                <a:cxnLst/>
                <a:rect l="l" t="t" r="r" b="b"/>
                <a:pathLst>
                  <a:path w="17718" h="828" extrusionOk="0">
                    <a:moveTo>
                      <a:pt x="194" y="1"/>
                    </a:moveTo>
                    <a:lnTo>
                      <a:pt x="1" y="828"/>
                    </a:lnTo>
                    <a:lnTo>
                      <a:pt x="17565" y="828"/>
                    </a:lnTo>
                    <a:lnTo>
                      <a:pt x="177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3"/>
              <p:cNvSpPr/>
              <p:nvPr/>
            </p:nvSpPr>
            <p:spPr>
              <a:xfrm>
                <a:off x="1665608" y="2120492"/>
                <a:ext cx="1520025" cy="79885"/>
              </a:xfrm>
              <a:custGeom>
                <a:avLst/>
                <a:gdLst/>
                <a:ahLst/>
                <a:cxnLst/>
                <a:rect l="l" t="t" r="r" b="b"/>
                <a:pathLst>
                  <a:path w="17848" h="938" extrusionOk="0">
                    <a:moveTo>
                      <a:pt x="17717" y="110"/>
                    </a:moveTo>
                    <a:lnTo>
                      <a:pt x="17586" y="807"/>
                    </a:lnTo>
                    <a:lnTo>
                      <a:pt x="152" y="807"/>
                    </a:lnTo>
                    <a:lnTo>
                      <a:pt x="331" y="110"/>
                    </a:lnTo>
                    <a:close/>
                    <a:moveTo>
                      <a:pt x="221" y="0"/>
                    </a:moveTo>
                    <a:lnTo>
                      <a:pt x="221" y="48"/>
                    </a:lnTo>
                    <a:lnTo>
                      <a:pt x="1" y="938"/>
                    </a:lnTo>
                    <a:lnTo>
                      <a:pt x="17675" y="938"/>
                    </a:lnTo>
                    <a:lnTo>
                      <a:pt x="17848"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3"/>
              <p:cNvSpPr/>
              <p:nvPr/>
            </p:nvSpPr>
            <p:spPr>
              <a:xfrm>
                <a:off x="1645084" y="2237761"/>
                <a:ext cx="1514745" cy="70602"/>
              </a:xfrm>
              <a:custGeom>
                <a:avLst/>
                <a:gdLst/>
                <a:ahLst/>
                <a:cxnLst/>
                <a:rect l="l" t="t" r="r" b="b"/>
                <a:pathLst>
                  <a:path w="17786" h="829" extrusionOk="0">
                    <a:moveTo>
                      <a:pt x="200" y="1"/>
                    </a:moveTo>
                    <a:lnTo>
                      <a:pt x="1" y="828"/>
                    </a:lnTo>
                    <a:lnTo>
                      <a:pt x="17633" y="828"/>
                    </a:lnTo>
                    <a:lnTo>
                      <a:pt x="177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3"/>
              <p:cNvSpPr/>
              <p:nvPr/>
            </p:nvSpPr>
            <p:spPr>
              <a:xfrm>
                <a:off x="1637930" y="2231970"/>
                <a:ext cx="1527690" cy="79970"/>
              </a:xfrm>
              <a:custGeom>
                <a:avLst/>
                <a:gdLst/>
                <a:ahLst/>
                <a:cxnLst/>
                <a:rect l="l" t="t" r="r" b="b"/>
                <a:pathLst>
                  <a:path w="17938" h="939" extrusionOk="0">
                    <a:moveTo>
                      <a:pt x="17806" y="111"/>
                    </a:moveTo>
                    <a:lnTo>
                      <a:pt x="17675" y="833"/>
                    </a:lnTo>
                    <a:lnTo>
                      <a:pt x="153" y="833"/>
                    </a:lnTo>
                    <a:lnTo>
                      <a:pt x="326" y="111"/>
                    </a:lnTo>
                    <a:close/>
                    <a:moveTo>
                      <a:pt x="237" y="1"/>
                    </a:moveTo>
                    <a:lnTo>
                      <a:pt x="216" y="48"/>
                    </a:lnTo>
                    <a:lnTo>
                      <a:pt x="1" y="938"/>
                    </a:lnTo>
                    <a:lnTo>
                      <a:pt x="17780" y="938"/>
                    </a:lnTo>
                    <a:lnTo>
                      <a:pt x="17937"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3"/>
              <p:cNvSpPr/>
              <p:nvPr/>
            </p:nvSpPr>
            <p:spPr>
              <a:xfrm>
                <a:off x="1617491" y="2349240"/>
                <a:ext cx="919697" cy="72390"/>
              </a:xfrm>
              <a:custGeom>
                <a:avLst/>
                <a:gdLst/>
                <a:ahLst/>
                <a:cxnLst/>
                <a:rect l="l" t="t" r="r" b="b"/>
                <a:pathLst>
                  <a:path w="10799" h="850" extrusionOk="0">
                    <a:moveTo>
                      <a:pt x="194" y="1"/>
                    </a:moveTo>
                    <a:lnTo>
                      <a:pt x="0" y="849"/>
                    </a:lnTo>
                    <a:lnTo>
                      <a:pt x="10626" y="849"/>
                    </a:lnTo>
                    <a:lnTo>
                      <a:pt x="107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3"/>
              <p:cNvSpPr/>
              <p:nvPr/>
            </p:nvSpPr>
            <p:spPr>
              <a:xfrm>
                <a:off x="1611615" y="2345237"/>
                <a:ext cx="931364" cy="80396"/>
              </a:xfrm>
              <a:custGeom>
                <a:avLst/>
                <a:gdLst/>
                <a:ahLst/>
                <a:cxnLst/>
                <a:rect l="l" t="t" r="r" b="b"/>
                <a:pathLst>
                  <a:path w="10936" h="944" extrusionOk="0">
                    <a:moveTo>
                      <a:pt x="10805" y="111"/>
                    </a:moveTo>
                    <a:lnTo>
                      <a:pt x="10653" y="833"/>
                    </a:lnTo>
                    <a:lnTo>
                      <a:pt x="132" y="833"/>
                    </a:lnTo>
                    <a:lnTo>
                      <a:pt x="310" y="111"/>
                    </a:lnTo>
                    <a:close/>
                    <a:moveTo>
                      <a:pt x="221" y="1"/>
                    </a:moveTo>
                    <a:lnTo>
                      <a:pt x="221" y="48"/>
                    </a:lnTo>
                    <a:lnTo>
                      <a:pt x="1" y="943"/>
                    </a:lnTo>
                    <a:lnTo>
                      <a:pt x="10737" y="943"/>
                    </a:lnTo>
                    <a:lnTo>
                      <a:pt x="10936"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3"/>
              <p:cNvSpPr/>
              <p:nvPr/>
            </p:nvSpPr>
            <p:spPr>
              <a:xfrm>
                <a:off x="1589387" y="2464380"/>
                <a:ext cx="1531607" cy="72731"/>
              </a:xfrm>
              <a:custGeom>
                <a:avLst/>
                <a:gdLst/>
                <a:ahLst/>
                <a:cxnLst/>
                <a:rect l="l" t="t" r="r" b="b"/>
                <a:pathLst>
                  <a:path w="17984" h="854" extrusionOk="0">
                    <a:moveTo>
                      <a:pt x="199" y="0"/>
                    </a:moveTo>
                    <a:lnTo>
                      <a:pt x="0" y="854"/>
                    </a:lnTo>
                    <a:lnTo>
                      <a:pt x="17826" y="854"/>
                    </a:lnTo>
                    <a:lnTo>
                      <a:pt x="179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3"/>
              <p:cNvSpPr/>
              <p:nvPr/>
            </p:nvSpPr>
            <p:spPr>
              <a:xfrm>
                <a:off x="1584022" y="2459015"/>
                <a:ext cx="1542338" cy="81673"/>
              </a:xfrm>
              <a:custGeom>
                <a:avLst/>
                <a:gdLst/>
                <a:ahLst/>
                <a:cxnLst/>
                <a:rect l="l" t="t" r="r" b="b"/>
                <a:pathLst>
                  <a:path w="18110" h="959" extrusionOk="0">
                    <a:moveTo>
                      <a:pt x="17958" y="105"/>
                    </a:moveTo>
                    <a:lnTo>
                      <a:pt x="17827" y="849"/>
                    </a:lnTo>
                    <a:lnTo>
                      <a:pt x="131" y="849"/>
                    </a:lnTo>
                    <a:lnTo>
                      <a:pt x="304" y="105"/>
                    </a:lnTo>
                    <a:close/>
                    <a:moveTo>
                      <a:pt x="215" y="0"/>
                    </a:moveTo>
                    <a:lnTo>
                      <a:pt x="215" y="42"/>
                    </a:lnTo>
                    <a:lnTo>
                      <a:pt x="0" y="959"/>
                    </a:lnTo>
                    <a:lnTo>
                      <a:pt x="17937" y="959"/>
                    </a:lnTo>
                    <a:lnTo>
                      <a:pt x="18109"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3"/>
              <p:cNvSpPr/>
              <p:nvPr/>
            </p:nvSpPr>
            <p:spPr>
              <a:xfrm>
                <a:off x="1561709" y="2579435"/>
                <a:ext cx="1536973" cy="72731"/>
              </a:xfrm>
              <a:custGeom>
                <a:avLst/>
                <a:gdLst/>
                <a:ahLst/>
                <a:cxnLst/>
                <a:rect l="l" t="t" r="r" b="b"/>
                <a:pathLst>
                  <a:path w="18047" h="854" extrusionOk="0">
                    <a:moveTo>
                      <a:pt x="194" y="0"/>
                    </a:moveTo>
                    <a:lnTo>
                      <a:pt x="0" y="854"/>
                    </a:lnTo>
                    <a:lnTo>
                      <a:pt x="17916" y="854"/>
                    </a:lnTo>
                    <a:lnTo>
                      <a:pt x="1804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3"/>
              <p:cNvSpPr/>
              <p:nvPr/>
            </p:nvSpPr>
            <p:spPr>
              <a:xfrm>
                <a:off x="1555918" y="2574070"/>
                <a:ext cx="1549918" cy="81673"/>
              </a:xfrm>
              <a:custGeom>
                <a:avLst/>
                <a:gdLst/>
                <a:ahLst/>
                <a:cxnLst/>
                <a:rect l="l" t="t" r="r" b="b"/>
                <a:pathLst>
                  <a:path w="18199" h="959" extrusionOk="0">
                    <a:moveTo>
                      <a:pt x="18047" y="110"/>
                    </a:moveTo>
                    <a:lnTo>
                      <a:pt x="17916" y="849"/>
                    </a:lnTo>
                    <a:lnTo>
                      <a:pt x="131" y="849"/>
                    </a:lnTo>
                    <a:lnTo>
                      <a:pt x="330" y="110"/>
                    </a:lnTo>
                    <a:close/>
                    <a:moveTo>
                      <a:pt x="220" y="0"/>
                    </a:moveTo>
                    <a:lnTo>
                      <a:pt x="220" y="42"/>
                    </a:lnTo>
                    <a:lnTo>
                      <a:pt x="0" y="959"/>
                    </a:lnTo>
                    <a:lnTo>
                      <a:pt x="18026" y="959"/>
                    </a:lnTo>
                    <a:lnTo>
                      <a:pt x="18199"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3"/>
              <p:cNvSpPr/>
              <p:nvPr/>
            </p:nvSpPr>
            <p:spPr>
              <a:xfrm>
                <a:off x="1533605" y="2694917"/>
                <a:ext cx="1544552" cy="74094"/>
              </a:xfrm>
              <a:custGeom>
                <a:avLst/>
                <a:gdLst/>
                <a:ahLst/>
                <a:cxnLst/>
                <a:rect l="l" t="t" r="r" b="b"/>
                <a:pathLst>
                  <a:path w="18136" h="870" extrusionOk="0">
                    <a:moveTo>
                      <a:pt x="199" y="1"/>
                    </a:moveTo>
                    <a:lnTo>
                      <a:pt x="0" y="870"/>
                    </a:lnTo>
                    <a:lnTo>
                      <a:pt x="17984" y="870"/>
                    </a:lnTo>
                    <a:lnTo>
                      <a:pt x="1813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3"/>
              <p:cNvSpPr/>
              <p:nvPr/>
            </p:nvSpPr>
            <p:spPr>
              <a:xfrm>
                <a:off x="1528240" y="2690914"/>
                <a:ext cx="1555283" cy="82184"/>
              </a:xfrm>
              <a:custGeom>
                <a:avLst/>
                <a:gdLst/>
                <a:ahLst/>
                <a:cxnLst/>
                <a:rect l="l" t="t" r="r" b="b"/>
                <a:pathLst>
                  <a:path w="18262" h="965" extrusionOk="0">
                    <a:moveTo>
                      <a:pt x="18131" y="110"/>
                    </a:moveTo>
                    <a:lnTo>
                      <a:pt x="18000" y="854"/>
                    </a:lnTo>
                    <a:lnTo>
                      <a:pt x="132" y="854"/>
                    </a:lnTo>
                    <a:lnTo>
                      <a:pt x="304" y="110"/>
                    </a:lnTo>
                    <a:close/>
                    <a:moveTo>
                      <a:pt x="215" y="0"/>
                    </a:moveTo>
                    <a:lnTo>
                      <a:pt x="215" y="48"/>
                    </a:lnTo>
                    <a:lnTo>
                      <a:pt x="1" y="964"/>
                    </a:lnTo>
                    <a:lnTo>
                      <a:pt x="18110" y="964"/>
                    </a:lnTo>
                    <a:lnTo>
                      <a:pt x="18262"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3"/>
              <p:cNvSpPr/>
              <p:nvPr/>
            </p:nvSpPr>
            <p:spPr>
              <a:xfrm>
                <a:off x="1504139" y="2813549"/>
                <a:ext cx="1553495" cy="72816"/>
              </a:xfrm>
              <a:custGeom>
                <a:avLst/>
                <a:gdLst/>
                <a:ahLst/>
                <a:cxnLst/>
                <a:rect l="l" t="t" r="r" b="b"/>
                <a:pathLst>
                  <a:path w="18241" h="855" extrusionOk="0">
                    <a:moveTo>
                      <a:pt x="216" y="1"/>
                    </a:moveTo>
                    <a:lnTo>
                      <a:pt x="1" y="854"/>
                    </a:lnTo>
                    <a:lnTo>
                      <a:pt x="18089" y="854"/>
                    </a:lnTo>
                    <a:lnTo>
                      <a:pt x="182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3"/>
              <p:cNvSpPr/>
              <p:nvPr/>
            </p:nvSpPr>
            <p:spPr>
              <a:xfrm>
                <a:off x="1498348" y="2808183"/>
                <a:ext cx="1564651" cy="83547"/>
              </a:xfrm>
              <a:custGeom>
                <a:avLst/>
                <a:gdLst/>
                <a:ahLst/>
                <a:cxnLst/>
                <a:rect l="l" t="t" r="r" b="b"/>
                <a:pathLst>
                  <a:path w="18372" h="981" extrusionOk="0">
                    <a:moveTo>
                      <a:pt x="18241" y="111"/>
                    </a:moveTo>
                    <a:lnTo>
                      <a:pt x="18110" y="875"/>
                    </a:lnTo>
                    <a:lnTo>
                      <a:pt x="153" y="875"/>
                    </a:lnTo>
                    <a:lnTo>
                      <a:pt x="331" y="111"/>
                    </a:lnTo>
                    <a:close/>
                    <a:moveTo>
                      <a:pt x="242" y="1"/>
                    </a:moveTo>
                    <a:lnTo>
                      <a:pt x="242" y="43"/>
                    </a:lnTo>
                    <a:lnTo>
                      <a:pt x="1" y="980"/>
                    </a:lnTo>
                    <a:lnTo>
                      <a:pt x="18199" y="980"/>
                    </a:lnTo>
                    <a:lnTo>
                      <a:pt x="18372"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3"/>
              <p:cNvSpPr/>
              <p:nvPr/>
            </p:nvSpPr>
            <p:spPr>
              <a:xfrm>
                <a:off x="1476035" y="2930818"/>
                <a:ext cx="804724" cy="76393"/>
              </a:xfrm>
              <a:custGeom>
                <a:avLst/>
                <a:gdLst/>
                <a:ahLst/>
                <a:cxnLst/>
                <a:rect l="l" t="t" r="r" b="b"/>
                <a:pathLst>
                  <a:path w="9449" h="897" extrusionOk="0">
                    <a:moveTo>
                      <a:pt x="221" y="1"/>
                    </a:moveTo>
                    <a:lnTo>
                      <a:pt x="1" y="896"/>
                    </a:lnTo>
                    <a:lnTo>
                      <a:pt x="9255" y="896"/>
                    </a:lnTo>
                    <a:lnTo>
                      <a:pt x="94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3"/>
              <p:cNvSpPr/>
              <p:nvPr/>
            </p:nvSpPr>
            <p:spPr>
              <a:xfrm>
                <a:off x="1470755" y="2927241"/>
                <a:ext cx="815796" cy="83547"/>
              </a:xfrm>
              <a:custGeom>
                <a:avLst/>
                <a:gdLst/>
                <a:ahLst/>
                <a:cxnLst/>
                <a:rect l="l" t="t" r="r" b="b"/>
                <a:pathLst>
                  <a:path w="9579" h="981" extrusionOk="0">
                    <a:moveTo>
                      <a:pt x="9426" y="106"/>
                    </a:moveTo>
                    <a:lnTo>
                      <a:pt x="9269" y="870"/>
                    </a:lnTo>
                    <a:lnTo>
                      <a:pt x="131" y="870"/>
                    </a:lnTo>
                    <a:lnTo>
                      <a:pt x="325" y="106"/>
                    </a:lnTo>
                    <a:close/>
                    <a:moveTo>
                      <a:pt x="236" y="1"/>
                    </a:moveTo>
                    <a:lnTo>
                      <a:pt x="215" y="43"/>
                    </a:lnTo>
                    <a:lnTo>
                      <a:pt x="0" y="980"/>
                    </a:lnTo>
                    <a:lnTo>
                      <a:pt x="9358" y="980"/>
                    </a:lnTo>
                    <a:lnTo>
                      <a:pt x="9578"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3"/>
              <p:cNvSpPr/>
              <p:nvPr/>
            </p:nvSpPr>
            <p:spPr>
              <a:xfrm>
                <a:off x="1446228" y="3051750"/>
                <a:ext cx="1568654" cy="74094"/>
              </a:xfrm>
              <a:custGeom>
                <a:avLst/>
                <a:gdLst/>
                <a:ahLst/>
                <a:cxnLst/>
                <a:rect l="l" t="t" r="r" b="b"/>
                <a:pathLst>
                  <a:path w="18419" h="870" extrusionOk="0">
                    <a:moveTo>
                      <a:pt x="220" y="0"/>
                    </a:moveTo>
                    <a:lnTo>
                      <a:pt x="0" y="869"/>
                    </a:lnTo>
                    <a:lnTo>
                      <a:pt x="18266" y="869"/>
                    </a:lnTo>
                    <a:lnTo>
                      <a:pt x="18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3"/>
              <p:cNvSpPr/>
              <p:nvPr/>
            </p:nvSpPr>
            <p:spPr>
              <a:xfrm>
                <a:off x="1440863" y="3045959"/>
                <a:ext cx="1579811" cy="85676"/>
              </a:xfrm>
              <a:custGeom>
                <a:avLst/>
                <a:gdLst/>
                <a:ahLst/>
                <a:cxnLst/>
                <a:rect l="l" t="t" r="r" b="b"/>
                <a:pathLst>
                  <a:path w="18550" h="1006" extrusionOk="0">
                    <a:moveTo>
                      <a:pt x="18418" y="110"/>
                    </a:moveTo>
                    <a:lnTo>
                      <a:pt x="18287" y="896"/>
                    </a:lnTo>
                    <a:lnTo>
                      <a:pt x="152" y="896"/>
                    </a:lnTo>
                    <a:lnTo>
                      <a:pt x="325" y="110"/>
                    </a:lnTo>
                    <a:close/>
                    <a:moveTo>
                      <a:pt x="241" y="0"/>
                    </a:moveTo>
                    <a:lnTo>
                      <a:pt x="241" y="47"/>
                    </a:lnTo>
                    <a:lnTo>
                      <a:pt x="0" y="1005"/>
                    </a:lnTo>
                    <a:lnTo>
                      <a:pt x="18371" y="1005"/>
                    </a:lnTo>
                    <a:lnTo>
                      <a:pt x="18549"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3"/>
              <p:cNvSpPr/>
              <p:nvPr/>
            </p:nvSpPr>
            <p:spPr>
              <a:xfrm>
                <a:off x="1416762" y="3172596"/>
                <a:ext cx="1577596" cy="75882"/>
              </a:xfrm>
              <a:custGeom>
                <a:avLst/>
                <a:gdLst/>
                <a:ahLst/>
                <a:cxnLst/>
                <a:rect l="l" t="t" r="r" b="b"/>
                <a:pathLst>
                  <a:path w="18524" h="891" extrusionOk="0">
                    <a:moveTo>
                      <a:pt x="215" y="0"/>
                    </a:moveTo>
                    <a:lnTo>
                      <a:pt x="0" y="891"/>
                    </a:lnTo>
                    <a:lnTo>
                      <a:pt x="18350" y="891"/>
                    </a:lnTo>
                    <a:lnTo>
                      <a:pt x="185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3"/>
              <p:cNvSpPr/>
              <p:nvPr/>
            </p:nvSpPr>
            <p:spPr>
              <a:xfrm>
                <a:off x="1410971" y="3166805"/>
                <a:ext cx="1589179" cy="87464"/>
              </a:xfrm>
              <a:custGeom>
                <a:avLst/>
                <a:gdLst/>
                <a:ahLst/>
                <a:cxnLst/>
                <a:rect l="l" t="t" r="r" b="b"/>
                <a:pathLst>
                  <a:path w="18660" h="1027" extrusionOk="0">
                    <a:moveTo>
                      <a:pt x="18528" y="131"/>
                    </a:moveTo>
                    <a:lnTo>
                      <a:pt x="18377" y="896"/>
                    </a:lnTo>
                    <a:lnTo>
                      <a:pt x="152" y="896"/>
                    </a:lnTo>
                    <a:lnTo>
                      <a:pt x="330" y="131"/>
                    </a:lnTo>
                    <a:close/>
                    <a:moveTo>
                      <a:pt x="241" y="0"/>
                    </a:moveTo>
                    <a:lnTo>
                      <a:pt x="241" y="42"/>
                    </a:lnTo>
                    <a:lnTo>
                      <a:pt x="0" y="1027"/>
                    </a:lnTo>
                    <a:lnTo>
                      <a:pt x="18481" y="1027"/>
                    </a:lnTo>
                    <a:lnTo>
                      <a:pt x="18659"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3"/>
              <p:cNvSpPr/>
              <p:nvPr/>
            </p:nvSpPr>
            <p:spPr>
              <a:xfrm>
                <a:off x="1386870" y="3295231"/>
                <a:ext cx="1585176" cy="75882"/>
              </a:xfrm>
              <a:custGeom>
                <a:avLst/>
                <a:gdLst/>
                <a:ahLst/>
                <a:cxnLst/>
                <a:rect l="l" t="t" r="r" b="b"/>
                <a:pathLst>
                  <a:path w="18613" h="891" extrusionOk="0">
                    <a:moveTo>
                      <a:pt x="241" y="0"/>
                    </a:moveTo>
                    <a:lnTo>
                      <a:pt x="1" y="891"/>
                    </a:lnTo>
                    <a:lnTo>
                      <a:pt x="18461" y="891"/>
                    </a:lnTo>
                    <a:lnTo>
                      <a:pt x="186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3"/>
              <p:cNvSpPr/>
              <p:nvPr/>
            </p:nvSpPr>
            <p:spPr>
              <a:xfrm>
                <a:off x="1381504" y="3289440"/>
                <a:ext cx="1596333" cy="87464"/>
              </a:xfrm>
              <a:custGeom>
                <a:avLst/>
                <a:gdLst/>
                <a:ahLst/>
                <a:cxnLst/>
                <a:rect l="l" t="t" r="r" b="b"/>
                <a:pathLst>
                  <a:path w="18744" h="1027" extrusionOk="0">
                    <a:moveTo>
                      <a:pt x="18613" y="110"/>
                    </a:moveTo>
                    <a:lnTo>
                      <a:pt x="18482" y="896"/>
                    </a:lnTo>
                    <a:lnTo>
                      <a:pt x="153" y="896"/>
                    </a:lnTo>
                    <a:lnTo>
                      <a:pt x="346" y="110"/>
                    </a:lnTo>
                    <a:close/>
                    <a:moveTo>
                      <a:pt x="236" y="0"/>
                    </a:moveTo>
                    <a:lnTo>
                      <a:pt x="236" y="42"/>
                    </a:lnTo>
                    <a:lnTo>
                      <a:pt x="1" y="1027"/>
                    </a:lnTo>
                    <a:lnTo>
                      <a:pt x="18565" y="1027"/>
                    </a:lnTo>
                    <a:lnTo>
                      <a:pt x="18744"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3"/>
              <p:cNvSpPr/>
              <p:nvPr/>
            </p:nvSpPr>
            <p:spPr>
              <a:xfrm>
                <a:off x="1593390" y="1951443"/>
                <a:ext cx="53569" cy="196135"/>
              </a:xfrm>
              <a:custGeom>
                <a:avLst/>
                <a:gdLst/>
                <a:ahLst/>
                <a:cxnLst/>
                <a:rect l="l" t="t" r="r" b="b"/>
                <a:pathLst>
                  <a:path w="629" h="2303" extrusionOk="0">
                    <a:moveTo>
                      <a:pt x="566" y="1"/>
                    </a:moveTo>
                    <a:cubicBezTo>
                      <a:pt x="545" y="1"/>
                      <a:pt x="498" y="22"/>
                      <a:pt x="498" y="43"/>
                    </a:cubicBezTo>
                    <a:lnTo>
                      <a:pt x="0" y="2226"/>
                    </a:lnTo>
                    <a:cubicBezTo>
                      <a:pt x="0" y="2268"/>
                      <a:pt x="0" y="2294"/>
                      <a:pt x="42" y="2294"/>
                    </a:cubicBezTo>
                    <a:cubicBezTo>
                      <a:pt x="48" y="2300"/>
                      <a:pt x="55" y="2302"/>
                      <a:pt x="62" y="2302"/>
                    </a:cubicBezTo>
                    <a:cubicBezTo>
                      <a:pt x="82" y="2302"/>
                      <a:pt x="105" y="2282"/>
                      <a:pt x="105" y="2247"/>
                    </a:cubicBezTo>
                    <a:lnTo>
                      <a:pt x="608" y="69"/>
                    </a:lnTo>
                    <a:cubicBezTo>
                      <a:pt x="629" y="43"/>
                      <a:pt x="608" y="1"/>
                      <a:pt x="56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3"/>
              <p:cNvSpPr/>
              <p:nvPr/>
            </p:nvSpPr>
            <p:spPr>
              <a:xfrm>
                <a:off x="1972306" y="1752431"/>
                <a:ext cx="492453" cy="652573"/>
              </a:xfrm>
              <a:custGeom>
                <a:avLst/>
                <a:gdLst/>
                <a:ahLst/>
                <a:cxnLst/>
                <a:rect l="l" t="t" r="r" b="b"/>
                <a:pathLst>
                  <a:path w="5782" h="7662" extrusionOk="0">
                    <a:moveTo>
                      <a:pt x="5520" y="0"/>
                    </a:moveTo>
                    <a:cubicBezTo>
                      <a:pt x="5321" y="0"/>
                      <a:pt x="5059" y="351"/>
                      <a:pt x="4451" y="896"/>
                    </a:cubicBezTo>
                    <a:cubicBezTo>
                      <a:pt x="4142" y="1179"/>
                      <a:pt x="3839" y="1509"/>
                      <a:pt x="3598" y="1791"/>
                    </a:cubicBezTo>
                    <a:cubicBezTo>
                      <a:pt x="3619" y="1749"/>
                      <a:pt x="3645" y="1702"/>
                      <a:pt x="3645" y="1640"/>
                    </a:cubicBezTo>
                    <a:cubicBezTo>
                      <a:pt x="3661" y="1422"/>
                      <a:pt x="3497" y="1266"/>
                      <a:pt x="3361" y="1266"/>
                    </a:cubicBezTo>
                    <a:cubicBezTo>
                      <a:pt x="3320" y="1266"/>
                      <a:pt x="3282" y="1280"/>
                      <a:pt x="3252" y="1310"/>
                    </a:cubicBezTo>
                    <a:cubicBezTo>
                      <a:pt x="3121" y="1440"/>
                      <a:pt x="2901" y="1619"/>
                      <a:pt x="2529" y="1833"/>
                    </a:cubicBezTo>
                    <a:cubicBezTo>
                      <a:pt x="2137" y="2032"/>
                      <a:pt x="1985" y="2357"/>
                      <a:pt x="1812" y="2729"/>
                    </a:cubicBezTo>
                    <a:cubicBezTo>
                      <a:pt x="1655" y="3101"/>
                      <a:pt x="1634" y="3321"/>
                      <a:pt x="1482" y="3645"/>
                    </a:cubicBezTo>
                    <a:cubicBezTo>
                      <a:pt x="1288" y="3886"/>
                      <a:pt x="848" y="4389"/>
                      <a:pt x="608" y="4583"/>
                    </a:cubicBezTo>
                    <a:cubicBezTo>
                      <a:pt x="262" y="4824"/>
                      <a:pt x="0" y="4735"/>
                      <a:pt x="283" y="5436"/>
                    </a:cubicBezTo>
                    <a:cubicBezTo>
                      <a:pt x="566" y="6133"/>
                      <a:pt x="869" y="6656"/>
                      <a:pt x="1393" y="7117"/>
                    </a:cubicBezTo>
                    <a:cubicBezTo>
                      <a:pt x="1896" y="7552"/>
                      <a:pt x="2509" y="7662"/>
                      <a:pt x="2509" y="7662"/>
                    </a:cubicBezTo>
                    <a:cubicBezTo>
                      <a:pt x="2509" y="7662"/>
                      <a:pt x="3053" y="7222"/>
                      <a:pt x="3446" y="6855"/>
                    </a:cubicBezTo>
                    <a:cubicBezTo>
                      <a:pt x="3708" y="6615"/>
                      <a:pt x="3949" y="6264"/>
                      <a:pt x="4080" y="6070"/>
                    </a:cubicBezTo>
                    <a:cubicBezTo>
                      <a:pt x="4320" y="6002"/>
                      <a:pt x="4603" y="5850"/>
                      <a:pt x="4907" y="5588"/>
                    </a:cubicBezTo>
                    <a:cubicBezTo>
                      <a:pt x="5389" y="5195"/>
                      <a:pt x="5520" y="4892"/>
                      <a:pt x="5347" y="4389"/>
                    </a:cubicBezTo>
                    <a:cubicBezTo>
                      <a:pt x="5190" y="3865"/>
                      <a:pt x="4645" y="3163"/>
                      <a:pt x="4514" y="2949"/>
                    </a:cubicBezTo>
                    <a:cubicBezTo>
                      <a:pt x="4383" y="2729"/>
                      <a:pt x="4755" y="2378"/>
                      <a:pt x="4907" y="2184"/>
                    </a:cubicBezTo>
                    <a:cubicBezTo>
                      <a:pt x="5085" y="2011"/>
                      <a:pt x="5562" y="1268"/>
                      <a:pt x="5672" y="854"/>
                    </a:cubicBezTo>
                    <a:cubicBezTo>
                      <a:pt x="5782" y="414"/>
                      <a:pt x="5761" y="131"/>
                      <a:pt x="5583" y="21"/>
                    </a:cubicBezTo>
                    <a:cubicBezTo>
                      <a:pt x="5562" y="21"/>
                      <a:pt x="5541" y="0"/>
                      <a:pt x="5520" y="0"/>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3"/>
              <p:cNvSpPr/>
              <p:nvPr/>
            </p:nvSpPr>
            <p:spPr>
              <a:xfrm>
                <a:off x="2271504" y="1748854"/>
                <a:ext cx="195039" cy="527713"/>
              </a:xfrm>
              <a:custGeom>
                <a:avLst/>
                <a:gdLst/>
                <a:ahLst/>
                <a:cxnLst/>
                <a:rect l="l" t="t" r="r" b="b"/>
                <a:pathLst>
                  <a:path w="2290" h="6196" extrusionOk="0">
                    <a:moveTo>
                      <a:pt x="2007" y="0"/>
                    </a:moveTo>
                    <a:cubicBezTo>
                      <a:pt x="1965" y="0"/>
                      <a:pt x="1918" y="0"/>
                      <a:pt x="1897" y="21"/>
                    </a:cubicBezTo>
                    <a:cubicBezTo>
                      <a:pt x="1808" y="42"/>
                      <a:pt x="1745" y="110"/>
                      <a:pt x="1656" y="173"/>
                    </a:cubicBezTo>
                    <a:cubicBezTo>
                      <a:pt x="1483" y="351"/>
                      <a:pt x="1242" y="587"/>
                      <a:pt x="891" y="917"/>
                    </a:cubicBezTo>
                    <a:cubicBezTo>
                      <a:pt x="608" y="1158"/>
                      <a:pt x="347" y="1462"/>
                      <a:pt x="132" y="1723"/>
                    </a:cubicBezTo>
                    <a:cubicBezTo>
                      <a:pt x="132" y="1723"/>
                      <a:pt x="85" y="1854"/>
                      <a:pt x="1" y="2053"/>
                    </a:cubicBezTo>
                    <a:cubicBezTo>
                      <a:pt x="237" y="1744"/>
                      <a:pt x="608" y="1331"/>
                      <a:pt x="980" y="980"/>
                    </a:cubicBezTo>
                    <a:cubicBezTo>
                      <a:pt x="1331" y="676"/>
                      <a:pt x="1572" y="414"/>
                      <a:pt x="1724" y="262"/>
                    </a:cubicBezTo>
                    <a:cubicBezTo>
                      <a:pt x="1808" y="194"/>
                      <a:pt x="1876" y="152"/>
                      <a:pt x="1939" y="131"/>
                    </a:cubicBezTo>
                    <a:cubicBezTo>
                      <a:pt x="1986" y="110"/>
                      <a:pt x="2007" y="110"/>
                      <a:pt x="2028" y="110"/>
                    </a:cubicBezTo>
                    <a:cubicBezTo>
                      <a:pt x="2117" y="173"/>
                      <a:pt x="2159" y="241"/>
                      <a:pt x="2159" y="372"/>
                    </a:cubicBezTo>
                    <a:cubicBezTo>
                      <a:pt x="2180" y="503"/>
                      <a:pt x="2159" y="676"/>
                      <a:pt x="2096" y="875"/>
                    </a:cubicBezTo>
                    <a:cubicBezTo>
                      <a:pt x="1986" y="1289"/>
                      <a:pt x="1504" y="2027"/>
                      <a:pt x="1352" y="2205"/>
                    </a:cubicBezTo>
                    <a:cubicBezTo>
                      <a:pt x="1284" y="2289"/>
                      <a:pt x="1132" y="2420"/>
                      <a:pt x="1048" y="2577"/>
                    </a:cubicBezTo>
                    <a:cubicBezTo>
                      <a:pt x="1001" y="2640"/>
                      <a:pt x="959" y="2729"/>
                      <a:pt x="938" y="2792"/>
                    </a:cubicBezTo>
                    <a:cubicBezTo>
                      <a:pt x="917" y="2881"/>
                      <a:pt x="917" y="2944"/>
                      <a:pt x="959" y="3033"/>
                    </a:cubicBezTo>
                    <a:cubicBezTo>
                      <a:pt x="1022" y="3143"/>
                      <a:pt x="1200" y="3363"/>
                      <a:pt x="1352" y="3624"/>
                    </a:cubicBezTo>
                    <a:cubicBezTo>
                      <a:pt x="1525" y="3907"/>
                      <a:pt x="1703" y="4190"/>
                      <a:pt x="1787" y="4452"/>
                    </a:cubicBezTo>
                    <a:cubicBezTo>
                      <a:pt x="1855" y="4693"/>
                      <a:pt x="1876" y="4886"/>
                      <a:pt x="1808" y="5065"/>
                    </a:cubicBezTo>
                    <a:cubicBezTo>
                      <a:pt x="1745" y="5237"/>
                      <a:pt x="1593" y="5389"/>
                      <a:pt x="1352" y="5588"/>
                    </a:cubicBezTo>
                    <a:cubicBezTo>
                      <a:pt x="1069" y="5824"/>
                      <a:pt x="787" y="6002"/>
                      <a:pt x="546" y="6065"/>
                    </a:cubicBezTo>
                    <a:lnTo>
                      <a:pt x="546" y="6086"/>
                    </a:lnTo>
                    <a:lnTo>
                      <a:pt x="478" y="6196"/>
                    </a:lnTo>
                    <a:cubicBezTo>
                      <a:pt x="760" y="6133"/>
                      <a:pt x="1090" y="5955"/>
                      <a:pt x="1441" y="5672"/>
                    </a:cubicBezTo>
                    <a:cubicBezTo>
                      <a:pt x="1677" y="5478"/>
                      <a:pt x="1834" y="5300"/>
                      <a:pt x="1897" y="5085"/>
                    </a:cubicBezTo>
                    <a:cubicBezTo>
                      <a:pt x="1986" y="4886"/>
                      <a:pt x="1986" y="4672"/>
                      <a:pt x="1897" y="4410"/>
                    </a:cubicBezTo>
                    <a:cubicBezTo>
                      <a:pt x="1808" y="4148"/>
                      <a:pt x="1635" y="3839"/>
                      <a:pt x="1462" y="3577"/>
                    </a:cubicBezTo>
                    <a:cubicBezTo>
                      <a:pt x="1284" y="3294"/>
                      <a:pt x="1111" y="3075"/>
                      <a:pt x="1048" y="2970"/>
                    </a:cubicBezTo>
                    <a:cubicBezTo>
                      <a:pt x="1022" y="2923"/>
                      <a:pt x="1022" y="2881"/>
                      <a:pt x="1048" y="2813"/>
                    </a:cubicBezTo>
                    <a:cubicBezTo>
                      <a:pt x="1048" y="2771"/>
                      <a:pt x="1090" y="2708"/>
                      <a:pt x="1132" y="2640"/>
                    </a:cubicBezTo>
                    <a:cubicBezTo>
                      <a:pt x="1221" y="2509"/>
                      <a:pt x="1352" y="2357"/>
                      <a:pt x="1441" y="2268"/>
                    </a:cubicBezTo>
                    <a:cubicBezTo>
                      <a:pt x="1614" y="2074"/>
                      <a:pt x="2096" y="1352"/>
                      <a:pt x="2200" y="917"/>
                    </a:cubicBezTo>
                    <a:cubicBezTo>
                      <a:pt x="2269" y="697"/>
                      <a:pt x="2290" y="503"/>
                      <a:pt x="2269" y="351"/>
                    </a:cubicBezTo>
                    <a:cubicBezTo>
                      <a:pt x="2269" y="220"/>
                      <a:pt x="2200" y="89"/>
                      <a:pt x="2096" y="21"/>
                    </a:cubicBezTo>
                    <a:cubicBezTo>
                      <a:pt x="2070" y="0"/>
                      <a:pt x="2028" y="0"/>
                      <a:pt x="200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3"/>
              <p:cNvSpPr/>
              <p:nvPr/>
            </p:nvSpPr>
            <p:spPr>
              <a:xfrm>
                <a:off x="1981674" y="2044134"/>
                <a:ext cx="349282" cy="366231"/>
              </a:xfrm>
              <a:custGeom>
                <a:avLst/>
                <a:gdLst/>
                <a:ahLst/>
                <a:cxnLst/>
                <a:rect l="l" t="t" r="r" b="b"/>
                <a:pathLst>
                  <a:path w="4101" h="4300" extrusionOk="0">
                    <a:moveTo>
                      <a:pt x="1482" y="0"/>
                    </a:moveTo>
                    <a:lnTo>
                      <a:pt x="1440" y="47"/>
                    </a:lnTo>
                    <a:cubicBezTo>
                      <a:pt x="1440" y="47"/>
                      <a:pt x="1283" y="241"/>
                      <a:pt x="1068" y="482"/>
                    </a:cubicBezTo>
                    <a:cubicBezTo>
                      <a:pt x="869" y="723"/>
                      <a:pt x="607" y="985"/>
                      <a:pt x="456" y="1095"/>
                    </a:cubicBezTo>
                    <a:cubicBezTo>
                      <a:pt x="304" y="1226"/>
                      <a:pt x="152" y="1247"/>
                      <a:pt x="63" y="1378"/>
                    </a:cubicBezTo>
                    <a:cubicBezTo>
                      <a:pt x="21" y="1440"/>
                      <a:pt x="0" y="1509"/>
                      <a:pt x="0" y="1618"/>
                    </a:cubicBezTo>
                    <a:cubicBezTo>
                      <a:pt x="21" y="1728"/>
                      <a:pt x="42" y="1859"/>
                      <a:pt x="131" y="2032"/>
                    </a:cubicBezTo>
                    <a:cubicBezTo>
                      <a:pt x="414" y="2729"/>
                      <a:pt x="717" y="3273"/>
                      <a:pt x="1241" y="3734"/>
                    </a:cubicBezTo>
                    <a:cubicBezTo>
                      <a:pt x="1765" y="4190"/>
                      <a:pt x="2399" y="4300"/>
                      <a:pt x="2399" y="4300"/>
                    </a:cubicBezTo>
                    <a:lnTo>
                      <a:pt x="2419" y="4300"/>
                    </a:lnTo>
                    <a:lnTo>
                      <a:pt x="2440" y="4279"/>
                    </a:lnTo>
                    <a:cubicBezTo>
                      <a:pt x="2440" y="4279"/>
                      <a:pt x="2964" y="3844"/>
                      <a:pt x="3357" y="3472"/>
                    </a:cubicBezTo>
                    <a:cubicBezTo>
                      <a:pt x="3771" y="3101"/>
                      <a:pt x="4101" y="2556"/>
                      <a:pt x="4101" y="2556"/>
                    </a:cubicBezTo>
                    <a:lnTo>
                      <a:pt x="4101" y="2535"/>
                    </a:lnTo>
                    <a:lnTo>
                      <a:pt x="3928" y="2598"/>
                    </a:lnTo>
                    <a:cubicBezTo>
                      <a:pt x="3839" y="2729"/>
                      <a:pt x="3598" y="3121"/>
                      <a:pt x="3294" y="3383"/>
                    </a:cubicBezTo>
                    <a:cubicBezTo>
                      <a:pt x="2922" y="3734"/>
                      <a:pt x="2399" y="4148"/>
                      <a:pt x="2378" y="4169"/>
                    </a:cubicBezTo>
                    <a:cubicBezTo>
                      <a:pt x="2357" y="4169"/>
                      <a:pt x="1807" y="4059"/>
                      <a:pt x="1330" y="3645"/>
                    </a:cubicBezTo>
                    <a:cubicBezTo>
                      <a:pt x="827" y="3190"/>
                      <a:pt x="498" y="2666"/>
                      <a:pt x="236" y="1990"/>
                    </a:cubicBezTo>
                    <a:cubicBezTo>
                      <a:pt x="152" y="1812"/>
                      <a:pt x="131" y="1681"/>
                      <a:pt x="105" y="1598"/>
                    </a:cubicBezTo>
                    <a:cubicBezTo>
                      <a:pt x="105" y="1509"/>
                      <a:pt x="131" y="1467"/>
                      <a:pt x="152" y="1440"/>
                    </a:cubicBezTo>
                    <a:cubicBezTo>
                      <a:pt x="194" y="1378"/>
                      <a:pt x="346" y="1336"/>
                      <a:pt x="524" y="1205"/>
                    </a:cubicBezTo>
                    <a:cubicBezTo>
                      <a:pt x="697" y="1074"/>
                      <a:pt x="958" y="812"/>
                      <a:pt x="1152" y="571"/>
                    </a:cubicBezTo>
                    <a:cubicBezTo>
                      <a:pt x="1241" y="461"/>
                      <a:pt x="1309" y="393"/>
                      <a:pt x="1351" y="330"/>
                    </a:cubicBezTo>
                    <a:lnTo>
                      <a:pt x="1393" y="262"/>
                    </a:lnTo>
                    <a:cubicBezTo>
                      <a:pt x="1440" y="220"/>
                      <a:pt x="1482" y="178"/>
                      <a:pt x="1482" y="157"/>
                    </a:cubicBezTo>
                    <a:lnTo>
                      <a:pt x="1503" y="26"/>
                    </a:lnTo>
                    <a:lnTo>
                      <a:pt x="1482"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3"/>
              <p:cNvSpPr/>
              <p:nvPr/>
            </p:nvSpPr>
            <p:spPr>
              <a:xfrm>
                <a:off x="1533345" y="2170780"/>
                <a:ext cx="617397" cy="401236"/>
              </a:xfrm>
              <a:custGeom>
                <a:avLst/>
                <a:gdLst/>
                <a:ahLst/>
                <a:cxnLst/>
                <a:rect l="l" t="t" r="r" b="b"/>
                <a:pathLst>
                  <a:path w="7249" h="4711" extrusionOk="0">
                    <a:moveTo>
                      <a:pt x="5395" y="1"/>
                    </a:moveTo>
                    <a:cubicBezTo>
                      <a:pt x="5395" y="1"/>
                      <a:pt x="5086" y="372"/>
                      <a:pt x="3798" y="739"/>
                    </a:cubicBezTo>
                    <a:cubicBezTo>
                      <a:pt x="2536" y="1111"/>
                      <a:pt x="917" y="1111"/>
                      <a:pt x="917" y="1111"/>
                    </a:cubicBezTo>
                    <a:cubicBezTo>
                      <a:pt x="917" y="1111"/>
                      <a:pt x="1" y="1703"/>
                      <a:pt x="111" y="3054"/>
                    </a:cubicBezTo>
                    <a:cubicBezTo>
                      <a:pt x="200" y="4384"/>
                      <a:pt x="1158" y="4646"/>
                      <a:pt x="1467" y="4693"/>
                    </a:cubicBezTo>
                    <a:cubicBezTo>
                      <a:pt x="1539" y="4703"/>
                      <a:pt x="1695" y="4710"/>
                      <a:pt x="1909" y="4710"/>
                    </a:cubicBezTo>
                    <a:cubicBezTo>
                      <a:pt x="2600" y="4710"/>
                      <a:pt x="3903" y="4632"/>
                      <a:pt x="5002" y="4300"/>
                    </a:cubicBezTo>
                    <a:cubicBezTo>
                      <a:pt x="6416" y="3860"/>
                      <a:pt x="7249" y="3143"/>
                      <a:pt x="7249" y="3143"/>
                    </a:cubicBezTo>
                    <a:lnTo>
                      <a:pt x="539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3"/>
              <p:cNvSpPr/>
              <p:nvPr/>
            </p:nvSpPr>
            <p:spPr>
              <a:xfrm>
                <a:off x="1529853" y="2163200"/>
                <a:ext cx="628044" cy="413841"/>
              </a:xfrm>
              <a:custGeom>
                <a:avLst/>
                <a:gdLst/>
                <a:ahLst/>
                <a:cxnLst/>
                <a:rect l="l" t="t" r="r" b="b"/>
                <a:pathLst>
                  <a:path w="7374" h="4859" extrusionOk="0">
                    <a:moveTo>
                      <a:pt x="5410" y="173"/>
                    </a:moveTo>
                    <a:lnTo>
                      <a:pt x="7222" y="3211"/>
                    </a:lnTo>
                    <a:cubicBezTo>
                      <a:pt x="7180" y="3253"/>
                      <a:pt x="6394" y="3907"/>
                      <a:pt x="5017" y="4321"/>
                    </a:cubicBezTo>
                    <a:cubicBezTo>
                      <a:pt x="4320" y="4541"/>
                      <a:pt x="3514" y="4651"/>
                      <a:pt x="2859" y="4714"/>
                    </a:cubicBezTo>
                    <a:cubicBezTo>
                      <a:pt x="2464" y="4738"/>
                      <a:pt x="2120" y="4748"/>
                      <a:pt x="1877" y="4748"/>
                    </a:cubicBezTo>
                    <a:cubicBezTo>
                      <a:pt x="1705" y="4748"/>
                      <a:pt x="1583" y="4743"/>
                      <a:pt x="1529" y="4735"/>
                    </a:cubicBezTo>
                    <a:cubicBezTo>
                      <a:pt x="1377" y="4714"/>
                      <a:pt x="1068" y="4625"/>
                      <a:pt x="786" y="4410"/>
                    </a:cubicBezTo>
                    <a:cubicBezTo>
                      <a:pt x="503" y="4169"/>
                      <a:pt x="241" y="3797"/>
                      <a:pt x="199" y="3143"/>
                    </a:cubicBezTo>
                    <a:cubicBezTo>
                      <a:pt x="110" y="1833"/>
                      <a:pt x="958" y="1268"/>
                      <a:pt x="985" y="1247"/>
                    </a:cubicBezTo>
                    <a:cubicBezTo>
                      <a:pt x="1026" y="1247"/>
                      <a:pt x="2598" y="1247"/>
                      <a:pt x="3865" y="875"/>
                    </a:cubicBezTo>
                    <a:cubicBezTo>
                      <a:pt x="4493" y="697"/>
                      <a:pt x="4912" y="503"/>
                      <a:pt x="5148" y="372"/>
                    </a:cubicBezTo>
                    <a:cubicBezTo>
                      <a:pt x="5347" y="262"/>
                      <a:pt x="5389" y="200"/>
                      <a:pt x="5410" y="173"/>
                    </a:cubicBezTo>
                    <a:close/>
                    <a:moveTo>
                      <a:pt x="5436" y="1"/>
                    </a:moveTo>
                    <a:lnTo>
                      <a:pt x="5389" y="69"/>
                    </a:lnTo>
                    <a:cubicBezTo>
                      <a:pt x="5389" y="69"/>
                      <a:pt x="5326" y="131"/>
                      <a:pt x="5085" y="283"/>
                    </a:cubicBezTo>
                    <a:cubicBezTo>
                      <a:pt x="4865" y="414"/>
                      <a:pt x="4472" y="592"/>
                      <a:pt x="3839" y="765"/>
                    </a:cubicBezTo>
                    <a:cubicBezTo>
                      <a:pt x="2577" y="1137"/>
                      <a:pt x="958" y="1137"/>
                      <a:pt x="958" y="1137"/>
                    </a:cubicBezTo>
                    <a:lnTo>
                      <a:pt x="937" y="1137"/>
                    </a:lnTo>
                    <a:lnTo>
                      <a:pt x="937" y="1158"/>
                    </a:lnTo>
                    <a:cubicBezTo>
                      <a:pt x="937" y="1158"/>
                      <a:pt x="0" y="1771"/>
                      <a:pt x="89" y="3143"/>
                    </a:cubicBezTo>
                    <a:cubicBezTo>
                      <a:pt x="131" y="3818"/>
                      <a:pt x="414" y="4258"/>
                      <a:pt x="723" y="4494"/>
                    </a:cubicBezTo>
                    <a:cubicBezTo>
                      <a:pt x="1006" y="4735"/>
                      <a:pt x="1351" y="4824"/>
                      <a:pt x="1508" y="4845"/>
                    </a:cubicBezTo>
                    <a:cubicBezTo>
                      <a:pt x="1580" y="4853"/>
                      <a:pt x="1708" y="4858"/>
                      <a:pt x="1882" y="4858"/>
                    </a:cubicBezTo>
                    <a:cubicBezTo>
                      <a:pt x="2127" y="4858"/>
                      <a:pt x="2464" y="4848"/>
                      <a:pt x="2859" y="4824"/>
                    </a:cubicBezTo>
                    <a:cubicBezTo>
                      <a:pt x="3535" y="4782"/>
                      <a:pt x="4341" y="4651"/>
                      <a:pt x="5064" y="4431"/>
                    </a:cubicBezTo>
                    <a:cubicBezTo>
                      <a:pt x="6504" y="3996"/>
                      <a:pt x="7332" y="3253"/>
                      <a:pt x="7332" y="3253"/>
                    </a:cubicBezTo>
                    <a:lnTo>
                      <a:pt x="7374" y="3232"/>
                    </a:lnTo>
                    <a:lnTo>
                      <a:pt x="5436"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3"/>
              <p:cNvSpPr/>
              <p:nvPr/>
            </p:nvSpPr>
            <p:spPr>
              <a:xfrm>
                <a:off x="1907151" y="2140374"/>
                <a:ext cx="308741" cy="349282"/>
              </a:xfrm>
              <a:custGeom>
                <a:avLst/>
                <a:gdLst/>
                <a:ahLst/>
                <a:cxnLst/>
                <a:rect l="l" t="t" r="r" b="b"/>
                <a:pathLst>
                  <a:path w="3625" h="4101" extrusionOk="0">
                    <a:moveTo>
                      <a:pt x="1294" y="0"/>
                    </a:moveTo>
                    <a:cubicBezTo>
                      <a:pt x="1119" y="0"/>
                      <a:pt x="821" y="288"/>
                      <a:pt x="503" y="399"/>
                    </a:cubicBezTo>
                    <a:cubicBezTo>
                      <a:pt x="131" y="530"/>
                      <a:pt x="0" y="965"/>
                      <a:pt x="220" y="1405"/>
                    </a:cubicBezTo>
                    <a:cubicBezTo>
                      <a:pt x="435" y="1819"/>
                      <a:pt x="1833" y="3845"/>
                      <a:pt x="2027" y="4002"/>
                    </a:cubicBezTo>
                    <a:cubicBezTo>
                      <a:pt x="2110" y="4063"/>
                      <a:pt x="2168" y="4101"/>
                      <a:pt x="2242" y="4101"/>
                    </a:cubicBezTo>
                    <a:cubicBezTo>
                      <a:pt x="2326" y="4101"/>
                      <a:pt x="2432" y="4052"/>
                      <a:pt x="2619" y="3934"/>
                    </a:cubicBezTo>
                    <a:cubicBezTo>
                      <a:pt x="2944" y="3714"/>
                      <a:pt x="3404" y="3322"/>
                      <a:pt x="3514" y="3170"/>
                    </a:cubicBezTo>
                    <a:cubicBezTo>
                      <a:pt x="3624" y="2997"/>
                      <a:pt x="3624" y="2866"/>
                      <a:pt x="3624" y="2866"/>
                    </a:cubicBezTo>
                    <a:lnTo>
                      <a:pt x="3624" y="2866"/>
                    </a:lnTo>
                    <a:cubicBezTo>
                      <a:pt x="3624" y="2866"/>
                      <a:pt x="3582" y="2941"/>
                      <a:pt x="3502" y="2941"/>
                    </a:cubicBezTo>
                    <a:cubicBezTo>
                      <a:pt x="3453" y="2941"/>
                      <a:pt x="3391" y="2913"/>
                      <a:pt x="3315" y="2824"/>
                    </a:cubicBezTo>
                    <a:cubicBezTo>
                      <a:pt x="3122" y="2604"/>
                      <a:pt x="1833" y="1054"/>
                      <a:pt x="1572" y="619"/>
                    </a:cubicBezTo>
                    <a:cubicBezTo>
                      <a:pt x="1331" y="206"/>
                      <a:pt x="1373" y="28"/>
                      <a:pt x="1373" y="28"/>
                    </a:cubicBezTo>
                    <a:cubicBezTo>
                      <a:pt x="1350" y="9"/>
                      <a:pt x="1324" y="0"/>
                      <a:pt x="12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3"/>
              <p:cNvSpPr/>
              <p:nvPr/>
            </p:nvSpPr>
            <p:spPr>
              <a:xfrm>
                <a:off x="1908940" y="2136201"/>
                <a:ext cx="312318" cy="358055"/>
              </a:xfrm>
              <a:custGeom>
                <a:avLst/>
                <a:gdLst/>
                <a:ahLst/>
                <a:cxnLst/>
                <a:rect l="l" t="t" r="r" b="b"/>
                <a:pathLst>
                  <a:path w="3667" h="4204" extrusionOk="0">
                    <a:moveTo>
                      <a:pt x="1259" y="112"/>
                    </a:moveTo>
                    <a:cubicBezTo>
                      <a:pt x="1279" y="112"/>
                      <a:pt x="1289" y="124"/>
                      <a:pt x="1289" y="124"/>
                    </a:cubicBezTo>
                    <a:cubicBezTo>
                      <a:pt x="1310" y="145"/>
                      <a:pt x="1310" y="187"/>
                      <a:pt x="1310" y="229"/>
                    </a:cubicBezTo>
                    <a:cubicBezTo>
                      <a:pt x="1331" y="338"/>
                      <a:pt x="1399" y="490"/>
                      <a:pt x="1509" y="689"/>
                    </a:cubicBezTo>
                    <a:cubicBezTo>
                      <a:pt x="1640" y="930"/>
                      <a:pt x="2032" y="1407"/>
                      <a:pt x="2399" y="1889"/>
                    </a:cubicBezTo>
                    <a:cubicBezTo>
                      <a:pt x="2771" y="2349"/>
                      <a:pt x="3143" y="2805"/>
                      <a:pt x="3253" y="2915"/>
                    </a:cubicBezTo>
                    <a:cubicBezTo>
                      <a:pt x="3294" y="2978"/>
                      <a:pt x="3362" y="3025"/>
                      <a:pt x="3404" y="3025"/>
                    </a:cubicBezTo>
                    <a:cubicBezTo>
                      <a:pt x="3425" y="3036"/>
                      <a:pt x="3442" y="3041"/>
                      <a:pt x="3457" y="3041"/>
                    </a:cubicBezTo>
                    <a:cubicBezTo>
                      <a:pt x="3471" y="3041"/>
                      <a:pt x="3483" y="3036"/>
                      <a:pt x="3493" y="3025"/>
                    </a:cubicBezTo>
                    <a:lnTo>
                      <a:pt x="3493" y="3025"/>
                    </a:lnTo>
                    <a:cubicBezTo>
                      <a:pt x="3493" y="3088"/>
                      <a:pt x="3493" y="3109"/>
                      <a:pt x="3446" y="3177"/>
                    </a:cubicBezTo>
                    <a:cubicBezTo>
                      <a:pt x="3404" y="3240"/>
                      <a:pt x="3273" y="3397"/>
                      <a:pt x="3101" y="3528"/>
                    </a:cubicBezTo>
                    <a:cubicBezTo>
                      <a:pt x="2923" y="3680"/>
                      <a:pt x="2729" y="3811"/>
                      <a:pt x="2556" y="3921"/>
                    </a:cubicBezTo>
                    <a:cubicBezTo>
                      <a:pt x="2399" y="4025"/>
                      <a:pt x="2294" y="4093"/>
                      <a:pt x="2226" y="4093"/>
                    </a:cubicBezTo>
                    <a:cubicBezTo>
                      <a:pt x="2184" y="4093"/>
                      <a:pt x="2137" y="4072"/>
                      <a:pt x="2032" y="4004"/>
                    </a:cubicBezTo>
                    <a:cubicBezTo>
                      <a:pt x="2032" y="3983"/>
                      <a:pt x="1985" y="3941"/>
                      <a:pt x="1922" y="3873"/>
                    </a:cubicBezTo>
                    <a:cubicBezTo>
                      <a:pt x="1875" y="3811"/>
                      <a:pt x="1791" y="3701"/>
                      <a:pt x="1723" y="3591"/>
                    </a:cubicBezTo>
                    <a:cubicBezTo>
                      <a:pt x="1551" y="3397"/>
                      <a:pt x="1352" y="3109"/>
                      <a:pt x="1158" y="2826"/>
                    </a:cubicBezTo>
                    <a:cubicBezTo>
                      <a:pt x="765" y="2239"/>
                      <a:pt x="351" y="1627"/>
                      <a:pt x="241" y="1433"/>
                    </a:cubicBezTo>
                    <a:cubicBezTo>
                      <a:pt x="131" y="1213"/>
                      <a:pt x="131" y="1014"/>
                      <a:pt x="173" y="862"/>
                    </a:cubicBezTo>
                    <a:cubicBezTo>
                      <a:pt x="220" y="689"/>
                      <a:pt x="330" y="558"/>
                      <a:pt x="503" y="490"/>
                    </a:cubicBezTo>
                    <a:cubicBezTo>
                      <a:pt x="697" y="428"/>
                      <a:pt x="875" y="297"/>
                      <a:pt x="1027" y="208"/>
                    </a:cubicBezTo>
                    <a:cubicBezTo>
                      <a:pt x="1116" y="166"/>
                      <a:pt x="1179" y="124"/>
                      <a:pt x="1221" y="124"/>
                    </a:cubicBezTo>
                    <a:cubicBezTo>
                      <a:pt x="1236" y="115"/>
                      <a:pt x="1249" y="112"/>
                      <a:pt x="1259" y="112"/>
                    </a:cubicBezTo>
                    <a:close/>
                    <a:moveTo>
                      <a:pt x="1282" y="0"/>
                    </a:moveTo>
                    <a:cubicBezTo>
                      <a:pt x="1255" y="0"/>
                      <a:pt x="1228" y="5"/>
                      <a:pt x="1200" y="14"/>
                    </a:cubicBezTo>
                    <a:cubicBezTo>
                      <a:pt x="1116" y="35"/>
                      <a:pt x="1048" y="56"/>
                      <a:pt x="985" y="124"/>
                    </a:cubicBezTo>
                    <a:cubicBezTo>
                      <a:pt x="828" y="208"/>
                      <a:pt x="634" y="318"/>
                      <a:pt x="461" y="407"/>
                    </a:cubicBezTo>
                    <a:cubicBezTo>
                      <a:pt x="262" y="469"/>
                      <a:pt x="131" y="621"/>
                      <a:pt x="68" y="820"/>
                    </a:cubicBezTo>
                    <a:cubicBezTo>
                      <a:pt x="0" y="1014"/>
                      <a:pt x="21" y="1255"/>
                      <a:pt x="152" y="1475"/>
                    </a:cubicBezTo>
                    <a:cubicBezTo>
                      <a:pt x="262" y="1695"/>
                      <a:pt x="655" y="2302"/>
                      <a:pt x="1069" y="2873"/>
                    </a:cubicBezTo>
                    <a:cubicBezTo>
                      <a:pt x="1268" y="3177"/>
                      <a:pt x="1461" y="3460"/>
                      <a:pt x="1613" y="3680"/>
                    </a:cubicBezTo>
                    <a:cubicBezTo>
                      <a:pt x="1702" y="3790"/>
                      <a:pt x="1770" y="3873"/>
                      <a:pt x="1833" y="3941"/>
                    </a:cubicBezTo>
                    <a:cubicBezTo>
                      <a:pt x="1901" y="4004"/>
                      <a:pt x="1922" y="4051"/>
                      <a:pt x="1964" y="4093"/>
                    </a:cubicBezTo>
                    <a:cubicBezTo>
                      <a:pt x="2074" y="4156"/>
                      <a:pt x="2137" y="4203"/>
                      <a:pt x="2247" y="4203"/>
                    </a:cubicBezTo>
                    <a:cubicBezTo>
                      <a:pt x="2357" y="4203"/>
                      <a:pt x="2446" y="4135"/>
                      <a:pt x="2619" y="4025"/>
                    </a:cubicBezTo>
                    <a:cubicBezTo>
                      <a:pt x="2792" y="3921"/>
                      <a:pt x="2991" y="3763"/>
                      <a:pt x="3163" y="3612"/>
                    </a:cubicBezTo>
                    <a:cubicBezTo>
                      <a:pt x="3342" y="3460"/>
                      <a:pt x="3493" y="3329"/>
                      <a:pt x="3535" y="3240"/>
                    </a:cubicBezTo>
                    <a:cubicBezTo>
                      <a:pt x="3645" y="3088"/>
                      <a:pt x="3645" y="2957"/>
                      <a:pt x="3645" y="2936"/>
                    </a:cubicBezTo>
                    <a:lnTo>
                      <a:pt x="3666" y="2915"/>
                    </a:lnTo>
                    <a:lnTo>
                      <a:pt x="3556" y="2873"/>
                    </a:lnTo>
                    <a:cubicBezTo>
                      <a:pt x="3556" y="2873"/>
                      <a:pt x="3535" y="2915"/>
                      <a:pt x="3493" y="2936"/>
                    </a:cubicBezTo>
                    <a:lnTo>
                      <a:pt x="3446" y="2936"/>
                    </a:lnTo>
                    <a:cubicBezTo>
                      <a:pt x="3404" y="2915"/>
                      <a:pt x="3383" y="2894"/>
                      <a:pt x="3342" y="2847"/>
                    </a:cubicBezTo>
                    <a:cubicBezTo>
                      <a:pt x="3232" y="2716"/>
                      <a:pt x="2860" y="2281"/>
                      <a:pt x="2488" y="1800"/>
                    </a:cubicBezTo>
                    <a:cubicBezTo>
                      <a:pt x="2116" y="1344"/>
                      <a:pt x="1723" y="841"/>
                      <a:pt x="1613" y="647"/>
                    </a:cubicBezTo>
                    <a:cubicBezTo>
                      <a:pt x="1482" y="428"/>
                      <a:pt x="1441" y="297"/>
                      <a:pt x="1420" y="208"/>
                    </a:cubicBezTo>
                    <a:lnTo>
                      <a:pt x="1420" y="98"/>
                    </a:lnTo>
                    <a:lnTo>
                      <a:pt x="1420" y="56"/>
                    </a:lnTo>
                    <a:lnTo>
                      <a:pt x="1399" y="35"/>
                    </a:lnTo>
                    <a:cubicBezTo>
                      <a:pt x="1359" y="10"/>
                      <a:pt x="1321" y="0"/>
                      <a:pt x="128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3"/>
              <p:cNvSpPr/>
              <p:nvPr/>
            </p:nvSpPr>
            <p:spPr>
              <a:xfrm>
                <a:off x="2093160" y="1854548"/>
                <a:ext cx="194954" cy="286427"/>
              </a:xfrm>
              <a:custGeom>
                <a:avLst/>
                <a:gdLst/>
                <a:ahLst/>
                <a:cxnLst/>
                <a:rect l="l" t="t" r="r" b="b"/>
                <a:pathLst>
                  <a:path w="2289" h="3363" extrusionOk="0">
                    <a:moveTo>
                      <a:pt x="1938" y="1"/>
                    </a:moveTo>
                    <a:cubicBezTo>
                      <a:pt x="1896" y="1"/>
                      <a:pt x="1833" y="27"/>
                      <a:pt x="1786" y="69"/>
                    </a:cubicBezTo>
                    <a:cubicBezTo>
                      <a:pt x="1676" y="200"/>
                      <a:pt x="1461" y="372"/>
                      <a:pt x="1069" y="592"/>
                    </a:cubicBezTo>
                    <a:cubicBezTo>
                      <a:pt x="676" y="812"/>
                      <a:pt x="524" y="1137"/>
                      <a:pt x="346" y="1509"/>
                    </a:cubicBezTo>
                    <a:cubicBezTo>
                      <a:pt x="173" y="1902"/>
                      <a:pt x="152" y="2122"/>
                      <a:pt x="0" y="2467"/>
                    </a:cubicBezTo>
                    <a:lnTo>
                      <a:pt x="0" y="2488"/>
                    </a:lnTo>
                    <a:cubicBezTo>
                      <a:pt x="0" y="2488"/>
                      <a:pt x="0" y="2535"/>
                      <a:pt x="21" y="2577"/>
                    </a:cubicBezTo>
                    <a:lnTo>
                      <a:pt x="105" y="2467"/>
                    </a:lnTo>
                    <a:cubicBezTo>
                      <a:pt x="262" y="2142"/>
                      <a:pt x="283" y="1923"/>
                      <a:pt x="456" y="1551"/>
                    </a:cubicBezTo>
                    <a:cubicBezTo>
                      <a:pt x="608" y="1179"/>
                      <a:pt x="760" y="875"/>
                      <a:pt x="1131" y="681"/>
                    </a:cubicBezTo>
                    <a:cubicBezTo>
                      <a:pt x="1524" y="461"/>
                      <a:pt x="1744" y="289"/>
                      <a:pt x="1875" y="158"/>
                    </a:cubicBezTo>
                    <a:cubicBezTo>
                      <a:pt x="1890" y="139"/>
                      <a:pt x="1905" y="123"/>
                      <a:pt x="1929" y="123"/>
                    </a:cubicBezTo>
                    <a:cubicBezTo>
                      <a:pt x="1939" y="123"/>
                      <a:pt x="1951" y="126"/>
                      <a:pt x="1964" y="132"/>
                    </a:cubicBezTo>
                    <a:cubicBezTo>
                      <a:pt x="1985" y="132"/>
                      <a:pt x="2027" y="132"/>
                      <a:pt x="2048" y="158"/>
                    </a:cubicBezTo>
                    <a:cubicBezTo>
                      <a:pt x="2116" y="221"/>
                      <a:pt x="2179" y="310"/>
                      <a:pt x="2158" y="441"/>
                    </a:cubicBezTo>
                    <a:cubicBezTo>
                      <a:pt x="2158" y="571"/>
                      <a:pt x="2095" y="681"/>
                      <a:pt x="2027" y="812"/>
                    </a:cubicBezTo>
                    <a:cubicBezTo>
                      <a:pt x="1964" y="943"/>
                      <a:pt x="1875" y="1074"/>
                      <a:pt x="1833" y="1247"/>
                    </a:cubicBezTo>
                    <a:cubicBezTo>
                      <a:pt x="1744" y="1572"/>
                      <a:pt x="1786" y="1881"/>
                      <a:pt x="1702" y="2425"/>
                    </a:cubicBezTo>
                    <a:cubicBezTo>
                      <a:pt x="1655" y="2708"/>
                      <a:pt x="1634" y="2991"/>
                      <a:pt x="1524" y="3211"/>
                    </a:cubicBezTo>
                    <a:cubicBezTo>
                      <a:pt x="1503" y="3253"/>
                      <a:pt x="1482" y="3321"/>
                      <a:pt x="1440" y="3363"/>
                    </a:cubicBezTo>
                    <a:cubicBezTo>
                      <a:pt x="1545" y="3342"/>
                      <a:pt x="1634" y="3253"/>
                      <a:pt x="1634" y="3253"/>
                    </a:cubicBezTo>
                    <a:cubicBezTo>
                      <a:pt x="1744" y="3012"/>
                      <a:pt x="1786" y="2729"/>
                      <a:pt x="1833" y="2446"/>
                    </a:cubicBezTo>
                    <a:cubicBezTo>
                      <a:pt x="1917" y="1881"/>
                      <a:pt x="1854" y="1572"/>
                      <a:pt x="1938" y="1268"/>
                    </a:cubicBezTo>
                    <a:cubicBezTo>
                      <a:pt x="1985" y="1116"/>
                      <a:pt x="2048" y="985"/>
                      <a:pt x="2116" y="875"/>
                    </a:cubicBezTo>
                    <a:cubicBezTo>
                      <a:pt x="2200" y="744"/>
                      <a:pt x="2268" y="613"/>
                      <a:pt x="2268" y="441"/>
                    </a:cubicBezTo>
                    <a:cubicBezTo>
                      <a:pt x="2289" y="289"/>
                      <a:pt x="2226" y="158"/>
                      <a:pt x="2116" y="69"/>
                    </a:cubicBezTo>
                    <a:cubicBezTo>
                      <a:pt x="2069" y="48"/>
                      <a:pt x="2027" y="27"/>
                      <a:pt x="196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3"/>
              <p:cNvSpPr/>
              <p:nvPr/>
            </p:nvSpPr>
            <p:spPr>
              <a:xfrm>
                <a:off x="2421827" y="2018242"/>
                <a:ext cx="117449" cy="163782"/>
              </a:xfrm>
              <a:custGeom>
                <a:avLst/>
                <a:gdLst/>
                <a:ahLst/>
                <a:cxnLst/>
                <a:rect l="l" t="t" r="r" b="b"/>
                <a:pathLst>
                  <a:path w="1379" h="1923" extrusionOk="0">
                    <a:moveTo>
                      <a:pt x="938" y="1"/>
                    </a:moveTo>
                    <a:cubicBezTo>
                      <a:pt x="938" y="1"/>
                      <a:pt x="676" y="200"/>
                      <a:pt x="415" y="592"/>
                    </a:cubicBezTo>
                    <a:cubicBezTo>
                      <a:pt x="153" y="959"/>
                      <a:pt x="132" y="985"/>
                      <a:pt x="69" y="1310"/>
                    </a:cubicBezTo>
                    <a:cubicBezTo>
                      <a:pt x="1" y="1640"/>
                      <a:pt x="263" y="1922"/>
                      <a:pt x="483" y="1922"/>
                    </a:cubicBezTo>
                    <a:cubicBezTo>
                      <a:pt x="697" y="1922"/>
                      <a:pt x="1179" y="1158"/>
                      <a:pt x="1289" y="807"/>
                    </a:cubicBezTo>
                    <a:cubicBezTo>
                      <a:pt x="1378" y="461"/>
                      <a:pt x="1289" y="304"/>
                      <a:pt x="938" y="1"/>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3"/>
              <p:cNvSpPr/>
              <p:nvPr/>
            </p:nvSpPr>
            <p:spPr>
              <a:xfrm>
                <a:off x="2420038" y="2012877"/>
                <a:ext cx="121027" cy="172725"/>
              </a:xfrm>
              <a:custGeom>
                <a:avLst/>
                <a:gdLst/>
                <a:ahLst/>
                <a:cxnLst/>
                <a:rect l="l" t="t" r="r" b="b"/>
                <a:pathLst>
                  <a:path w="1421" h="2028" extrusionOk="0">
                    <a:moveTo>
                      <a:pt x="959" y="153"/>
                    </a:moveTo>
                    <a:cubicBezTo>
                      <a:pt x="1090" y="283"/>
                      <a:pt x="1200" y="393"/>
                      <a:pt x="1242" y="477"/>
                    </a:cubicBezTo>
                    <a:cubicBezTo>
                      <a:pt x="1289" y="587"/>
                      <a:pt x="1289" y="697"/>
                      <a:pt x="1242" y="870"/>
                    </a:cubicBezTo>
                    <a:cubicBezTo>
                      <a:pt x="1200" y="1022"/>
                      <a:pt x="1069" y="1310"/>
                      <a:pt x="917" y="1525"/>
                    </a:cubicBezTo>
                    <a:cubicBezTo>
                      <a:pt x="828" y="1635"/>
                      <a:pt x="745" y="1745"/>
                      <a:pt x="676" y="1807"/>
                    </a:cubicBezTo>
                    <a:cubicBezTo>
                      <a:pt x="587" y="1896"/>
                      <a:pt x="525" y="1917"/>
                      <a:pt x="504" y="1917"/>
                    </a:cubicBezTo>
                    <a:cubicBezTo>
                      <a:pt x="415" y="1917"/>
                      <a:pt x="305" y="1876"/>
                      <a:pt x="242" y="1766"/>
                    </a:cubicBezTo>
                    <a:cubicBezTo>
                      <a:pt x="153" y="1677"/>
                      <a:pt x="111" y="1546"/>
                      <a:pt x="153" y="1394"/>
                    </a:cubicBezTo>
                    <a:cubicBezTo>
                      <a:pt x="221" y="1069"/>
                      <a:pt x="221" y="1069"/>
                      <a:pt x="483" y="676"/>
                    </a:cubicBezTo>
                    <a:cubicBezTo>
                      <a:pt x="718" y="325"/>
                      <a:pt x="938" y="174"/>
                      <a:pt x="959" y="153"/>
                    </a:cubicBezTo>
                    <a:close/>
                    <a:moveTo>
                      <a:pt x="959" y="1"/>
                    </a:moveTo>
                    <a:lnTo>
                      <a:pt x="938" y="22"/>
                    </a:lnTo>
                    <a:cubicBezTo>
                      <a:pt x="938" y="22"/>
                      <a:pt x="655" y="215"/>
                      <a:pt x="394" y="608"/>
                    </a:cubicBezTo>
                    <a:cubicBezTo>
                      <a:pt x="132" y="1001"/>
                      <a:pt x="111" y="1048"/>
                      <a:pt x="22" y="1373"/>
                    </a:cubicBezTo>
                    <a:cubicBezTo>
                      <a:pt x="1" y="1546"/>
                      <a:pt x="43" y="1724"/>
                      <a:pt x="132" y="1834"/>
                    </a:cubicBezTo>
                    <a:cubicBezTo>
                      <a:pt x="242" y="1965"/>
                      <a:pt x="373" y="2027"/>
                      <a:pt x="504" y="2027"/>
                    </a:cubicBezTo>
                    <a:cubicBezTo>
                      <a:pt x="587" y="2027"/>
                      <a:pt x="676" y="1985"/>
                      <a:pt x="745" y="1896"/>
                    </a:cubicBezTo>
                    <a:cubicBezTo>
                      <a:pt x="828" y="1807"/>
                      <a:pt x="917" y="1703"/>
                      <a:pt x="1006" y="1593"/>
                    </a:cubicBezTo>
                    <a:cubicBezTo>
                      <a:pt x="1158" y="1352"/>
                      <a:pt x="1310" y="1090"/>
                      <a:pt x="1352" y="891"/>
                    </a:cubicBezTo>
                    <a:cubicBezTo>
                      <a:pt x="1399" y="718"/>
                      <a:pt x="1420" y="566"/>
                      <a:pt x="1352" y="435"/>
                    </a:cubicBezTo>
                    <a:cubicBezTo>
                      <a:pt x="1289" y="304"/>
                      <a:pt x="1179" y="174"/>
                      <a:pt x="1006" y="22"/>
                    </a:cubicBezTo>
                    <a:lnTo>
                      <a:pt x="959"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3"/>
              <p:cNvSpPr/>
              <p:nvPr/>
            </p:nvSpPr>
            <p:spPr>
              <a:xfrm>
                <a:off x="2379072" y="1946019"/>
                <a:ext cx="130310" cy="182179"/>
              </a:xfrm>
              <a:custGeom>
                <a:avLst/>
                <a:gdLst/>
                <a:ahLst/>
                <a:cxnLst/>
                <a:rect l="l" t="t" r="r" b="b"/>
                <a:pathLst>
                  <a:path w="1530" h="2139" extrusionOk="0">
                    <a:moveTo>
                      <a:pt x="1047" y="0"/>
                    </a:moveTo>
                    <a:cubicBezTo>
                      <a:pt x="1047" y="0"/>
                      <a:pt x="613" y="608"/>
                      <a:pt x="440" y="938"/>
                    </a:cubicBezTo>
                    <a:cubicBezTo>
                      <a:pt x="262" y="1241"/>
                      <a:pt x="0" y="1461"/>
                      <a:pt x="262" y="1896"/>
                    </a:cubicBezTo>
                    <a:cubicBezTo>
                      <a:pt x="351" y="2067"/>
                      <a:pt x="458" y="2138"/>
                      <a:pt x="570" y="2138"/>
                    </a:cubicBezTo>
                    <a:cubicBezTo>
                      <a:pt x="760" y="2138"/>
                      <a:pt x="964" y="1932"/>
                      <a:pt x="1116" y="1655"/>
                    </a:cubicBezTo>
                    <a:cubicBezTo>
                      <a:pt x="1330" y="1241"/>
                      <a:pt x="1508" y="979"/>
                      <a:pt x="1508" y="697"/>
                    </a:cubicBezTo>
                    <a:cubicBezTo>
                      <a:pt x="1529" y="435"/>
                      <a:pt x="1356" y="194"/>
                      <a:pt x="1047" y="0"/>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3"/>
              <p:cNvSpPr/>
              <p:nvPr/>
            </p:nvSpPr>
            <p:spPr>
              <a:xfrm>
                <a:off x="2384864" y="1940228"/>
                <a:ext cx="128096" cy="192314"/>
              </a:xfrm>
              <a:custGeom>
                <a:avLst/>
                <a:gdLst/>
                <a:ahLst/>
                <a:cxnLst/>
                <a:rect l="l" t="t" r="r" b="b"/>
                <a:pathLst>
                  <a:path w="1504" h="2258" extrusionOk="0">
                    <a:moveTo>
                      <a:pt x="979" y="152"/>
                    </a:moveTo>
                    <a:cubicBezTo>
                      <a:pt x="1262" y="351"/>
                      <a:pt x="1393" y="524"/>
                      <a:pt x="1393" y="765"/>
                    </a:cubicBezTo>
                    <a:cubicBezTo>
                      <a:pt x="1393" y="1027"/>
                      <a:pt x="1220" y="1288"/>
                      <a:pt x="979" y="1702"/>
                    </a:cubicBezTo>
                    <a:cubicBezTo>
                      <a:pt x="869" y="1901"/>
                      <a:pt x="718" y="2074"/>
                      <a:pt x="608" y="2116"/>
                    </a:cubicBezTo>
                    <a:cubicBezTo>
                      <a:pt x="572" y="2143"/>
                      <a:pt x="534" y="2154"/>
                      <a:pt x="496" y="2154"/>
                    </a:cubicBezTo>
                    <a:cubicBezTo>
                      <a:pt x="469" y="2154"/>
                      <a:pt x="441" y="2148"/>
                      <a:pt x="414" y="2137"/>
                    </a:cubicBezTo>
                    <a:cubicBezTo>
                      <a:pt x="372" y="2116"/>
                      <a:pt x="304" y="2053"/>
                      <a:pt x="241" y="1943"/>
                    </a:cubicBezTo>
                    <a:cubicBezTo>
                      <a:pt x="131" y="1744"/>
                      <a:pt x="131" y="1592"/>
                      <a:pt x="173" y="1461"/>
                    </a:cubicBezTo>
                    <a:cubicBezTo>
                      <a:pt x="215" y="1330"/>
                      <a:pt x="325" y="1178"/>
                      <a:pt x="414" y="1027"/>
                    </a:cubicBezTo>
                    <a:cubicBezTo>
                      <a:pt x="566" y="723"/>
                      <a:pt x="938" y="220"/>
                      <a:pt x="979" y="152"/>
                    </a:cubicBezTo>
                    <a:close/>
                    <a:moveTo>
                      <a:pt x="959" y="0"/>
                    </a:moveTo>
                    <a:lnTo>
                      <a:pt x="917" y="42"/>
                    </a:lnTo>
                    <a:cubicBezTo>
                      <a:pt x="917" y="42"/>
                      <a:pt x="503" y="634"/>
                      <a:pt x="304" y="958"/>
                    </a:cubicBezTo>
                    <a:cubicBezTo>
                      <a:pt x="215" y="1136"/>
                      <a:pt x="131" y="1267"/>
                      <a:pt x="63" y="1419"/>
                    </a:cubicBezTo>
                    <a:cubicBezTo>
                      <a:pt x="0" y="1592"/>
                      <a:pt x="21" y="1770"/>
                      <a:pt x="152" y="2006"/>
                    </a:cubicBezTo>
                    <a:cubicBezTo>
                      <a:pt x="215" y="2116"/>
                      <a:pt x="283" y="2205"/>
                      <a:pt x="372" y="2226"/>
                    </a:cubicBezTo>
                    <a:cubicBezTo>
                      <a:pt x="414" y="2247"/>
                      <a:pt x="462" y="2257"/>
                      <a:pt x="511" y="2257"/>
                    </a:cubicBezTo>
                    <a:cubicBezTo>
                      <a:pt x="561" y="2257"/>
                      <a:pt x="610" y="2247"/>
                      <a:pt x="655" y="2226"/>
                    </a:cubicBezTo>
                    <a:cubicBezTo>
                      <a:pt x="807" y="2163"/>
                      <a:pt x="959" y="1985"/>
                      <a:pt x="1089" y="1770"/>
                    </a:cubicBezTo>
                    <a:cubicBezTo>
                      <a:pt x="1330" y="1330"/>
                      <a:pt x="1503" y="1068"/>
                      <a:pt x="1503" y="765"/>
                    </a:cubicBezTo>
                    <a:cubicBezTo>
                      <a:pt x="1503" y="482"/>
                      <a:pt x="1330" y="241"/>
                      <a:pt x="1000" y="21"/>
                    </a:cubicBezTo>
                    <a:lnTo>
                      <a:pt x="959"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3"/>
              <p:cNvSpPr/>
              <p:nvPr/>
            </p:nvSpPr>
            <p:spPr>
              <a:xfrm>
                <a:off x="2340235" y="1867920"/>
                <a:ext cx="141042" cy="199383"/>
              </a:xfrm>
              <a:custGeom>
                <a:avLst/>
                <a:gdLst/>
                <a:ahLst/>
                <a:cxnLst/>
                <a:rect l="l" t="t" r="r" b="b"/>
                <a:pathLst>
                  <a:path w="1656" h="2341" extrusionOk="0">
                    <a:moveTo>
                      <a:pt x="1090" y="1"/>
                    </a:moveTo>
                    <a:cubicBezTo>
                      <a:pt x="1090" y="1"/>
                      <a:pt x="849" y="153"/>
                      <a:pt x="608" y="456"/>
                    </a:cubicBezTo>
                    <a:cubicBezTo>
                      <a:pt x="346" y="786"/>
                      <a:pt x="283" y="1069"/>
                      <a:pt x="152" y="1394"/>
                    </a:cubicBezTo>
                    <a:cubicBezTo>
                      <a:pt x="0" y="1724"/>
                      <a:pt x="131" y="1965"/>
                      <a:pt x="325" y="2226"/>
                    </a:cubicBezTo>
                    <a:cubicBezTo>
                      <a:pt x="379" y="2306"/>
                      <a:pt x="443" y="2341"/>
                      <a:pt x="513" y="2341"/>
                    </a:cubicBezTo>
                    <a:cubicBezTo>
                      <a:pt x="673" y="2341"/>
                      <a:pt x="865" y="2156"/>
                      <a:pt x="1048" y="1896"/>
                    </a:cubicBezTo>
                    <a:cubicBezTo>
                      <a:pt x="1289" y="1525"/>
                      <a:pt x="1634" y="1153"/>
                      <a:pt x="1634" y="786"/>
                    </a:cubicBezTo>
                    <a:cubicBezTo>
                      <a:pt x="1655" y="435"/>
                      <a:pt x="1503" y="215"/>
                      <a:pt x="1090" y="1"/>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3"/>
              <p:cNvSpPr/>
              <p:nvPr/>
            </p:nvSpPr>
            <p:spPr>
              <a:xfrm>
                <a:off x="2340235" y="1862128"/>
                <a:ext cx="145045" cy="209092"/>
              </a:xfrm>
              <a:custGeom>
                <a:avLst/>
                <a:gdLst/>
                <a:ahLst/>
                <a:cxnLst/>
                <a:rect l="l" t="t" r="r" b="b"/>
                <a:pathLst>
                  <a:path w="1703" h="2455" extrusionOk="0">
                    <a:moveTo>
                      <a:pt x="1090" y="132"/>
                    </a:moveTo>
                    <a:cubicBezTo>
                      <a:pt x="1263" y="242"/>
                      <a:pt x="1393" y="331"/>
                      <a:pt x="1483" y="435"/>
                    </a:cubicBezTo>
                    <a:cubicBezTo>
                      <a:pt x="1572" y="566"/>
                      <a:pt x="1592" y="676"/>
                      <a:pt x="1592" y="854"/>
                    </a:cubicBezTo>
                    <a:cubicBezTo>
                      <a:pt x="1572" y="1179"/>
                      <a:pt x="1242" y="1551"/>
                      <a:pt x="1001" y="1923"/>
                    </a:cubicBezTo>
                    <a:cubicBezTo>
                      <a:pt x="870" y="2116"/>
                      <a:pt x="739" y="2247"/>
                      <a:pt x="634" y="2315"/>
                    </a:cubicBezTo>
                    <a:cubicBezTo>
                      <a:pt x="586" y="2330"/>
                      <a:pt x="551" y="2345"/>
                      <a:pt x="518" y="2345"/>
                    </a:cubicBezTo>
                    <a:cubicBezTo>
                      <a:pt x="504" y="2345"/>
                      <a:pt x="491" y="2342"/>
                      <a:pt x="477" y="2336"/>
                    </a:cubicBezTo>
                    <a:cubicBezTo>
                      <a:pt x="435" y="2336"/>
                      <a:pt x="393" y="2315"/>
                      <a:pt x="372" y="2247"/>
                    </a:cubicBezTo>
                    <a:cubicBezTo>
                      <a:pt x="283" y="2116"/>
                      <a:pt x="194" y="2006"/>
                      <a:pt x="152" y="1875"/>
                    </a:cubicBezTo>
                    <a:cubicBezTo>
                      <a:pt x="131" y="1771"/>
                      <a:pt x="131" y="1640"/>
                      <a:pt x="194" y="1483"/>
                    </a:cubicBezTo>
                    <a:cubicBezTo>
                      <a:pt x="346" y="1137"/>
                      <a:pt x="393" y="896"/>
                      <a:pt x="655" y="566"/>
                    </a:cubicBezTo>
                    <a:cubicBezTo>
                      <a:pt x="870" y="262"/>
                      <a:pt x="1069" y="152"/>
                      <a:pt x="1090" y="132"/>
                    </a:cubicBezTo>
                    <a:close/>
                    <a:moveTo>
                      <a:pt x="1069" y="1"/>
                    </a:moveTo>
                    <a:lnTo>
                      <a:pt x="1048" y="22"/>
                    </a:lnTo>
                    <a:cubicBezTo>
                      <a:pt x="1048" y="22"/>
                      <a:pt x="807" y="173"/>
                      <a:pt x="566" y="503"/>
                    </a:cubicBezTo>
                    <a:cubicBezTo>
                      <a:pt x="304" y="828"/>
                      <a:pt x="241" y="1116"/>
                      <a:pt x="84" y="1441"/>
                    </a:cubicBezTo>
                    <a:cubicBezTo>
                      <a:pt x="21" y="1614"/>
                      <a:pt x="0" y="1771"/>
                      <a:pt x="42" y="1923"/>
                    </a:cubicBezTo>
                    <a:cubicBezTo>
                      <a:pt x="84" y="2053"/>
                      <a:pt x="173" y="2184"/>
                      <a:pt x="262" y="2315"/>
                    </a:cubicBezTo>
                    <a:cubicBezTo>
                      <a:pt x="325" y="2399"/>
                      <a:pt x="393" y="2446"/>
                      <a:pt x="456" y="2446"/>
                    </a:cubicBezTo>
                    <a:cubicBezTo>
                      <a:pt x="476" y="2452"/>
                      <a:pt x="497" y="2455"/>
                      <a:pt x="519" y="2455"/>
                    </a:cubicBezTo>
                    <a:cubicBezTo>
                      <a:pt x="572" y="2455"/>
                      <a:pt x="628" y="2440"/>
                      <a:pt x="676" y="2425"/>
                    </a:cubicBezTo>
                    <a:cubicBezTo>
                      <a:pt x="828" y="2336"/>
                      <a:pt x="959" y="2184"/>
                      <a:pt x="1090" y="1985"/>
                    </a:cubicBezTo>
                    <a:cubicBezTo>
                      <a:pt x="1331" y="1614"/>
                      <a:pt x="1682" y="1247"/>
                      <a:pt x="1702" y="854"/>
                    </a:cubicBezTo>
                    <a:cubicBezTo>
                      <a:pt x="1702" y="676"/>
                      <a:pt x="1655" y="503"/>
                      <a:pt x="1572" y="372"/>
                    </a:cubicBezTo>
                    <a:cubicBezTo>
                      <a:pt x="1462" y="242"/>
                      <a:pt x="1331" y="132"/>
                      <a:pt x="1111" y="22"/>
                    </a:cubicBezTo>
                    <a:lnTo>
                      <a:pt x="1069"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3"/>
              <p:cNvSpPr/>
              <p:nvPr/>
            </p:nvSpPr>
            <p:spPr>
              <a:xfrm>
                <a:off x="1031615" y="2202633"/>
                <a:ext cx="758354" cy="758780"/>
              </a:xfrm>
              <a:custGeom>
                <a:avLst/>
                <a:gdLst/>
                <a:ahLst/>
                <a:cxnLst/>
                <a:rect l="l" t="t" r="r" b="b"/>
                <a:pathLst>
                  <a:path w="8904" h="8909" extrusionOk="0">
                    <a:moveTo>
                      <a:pt x="1517" y="0"/>
                    </a:moveTo>
                    <a:cubicBezTo>
                      <a:pt x="1174" y="0"/>
                      <a:pt x="1088" y="135"/>
                      <a:pt x="786" y="606"/>
                    </a:cubicBezTo>
                    <a:cubicBezTo>
                      <a:pt x="330" y="1350"/>
                      <a:pt x="0" y="4581"/>
                      <a:pt x="419" y="6497"/>
                    </a:cubicBezTo>
                    <a:cubicBezTo>
                      <a:pt x="854" y="8419"/>
                      <a:pt x="1226" y="8723"/>
                      <a:pt x="2708" y="8875"/>
                    </a:cubicBezTo>
                    <a:cubicBezTo>
                      <a:pt x="2968" y="8898"/>
                      <a:pt x="3317" y="8909"/>
                      <a:pt x="3716" y="8909"/>
                    </a:cubicBezTo>
                    <a:cubicBezTo>
                      <a:pt x="5597" y="8909"/>
                      <a:pt x="8601" y="8668"/>
                      <a:pt x="8709" y="8309"/>
                    </a:cubicBezTo>
                    <a:cubicBezTo>
                      <a:pt x="8861" y="7875"/>
                      <a:pt x="8903" y="7021"/>
                      <a:pt x="8359" y="5780"/>
                    </a:cubicBezTo>
                    <a:cubicBezTo>
                      <a:pt x="7814" y="4513"/>
                      <a:pt x="7641" y="4078"/>
                      <a:pt x="7683" y="2983"/>
                    </a:cubicBezTo>
                    <a:cubicBezTo>
                      <a:pt x="7751" y="1915"/>
                      <a:pt x="7814" y="784"/>
                      <a:pt x="6856" y="391"/>
                    </a:cubicBezTo>
                    <a:cubicBezTo>
                      <a:pt x="6856" y="391"/>
                      <a:pt x="3472" y="192"/>
                      <a:pt x="2336" y="82"/>
                    </a:cubicBezTo>
                    <a:cubicBezTo>
                      <a:pt x="1947" y="37"/>
                      <a:pt x="1697" y="0"/>
                      <a:pt x="15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3"/>
              <p:cNvSpPr/>
              <p:nvPr/>
            </p:nvSpPr>
            <p:spPr>
              <a:xfrm>
                <a:off x="1042772" y="2197608"/>
                <a:ext cx="752988" cy="769341"/>
              </a:xfrm>
              <a:custGeom>
                <a:avLst/>
                <a:gdLst/>
                <a:ahLst/>
                <a:cxnLst/>
                <a:rect l="l" t="t" r="r" b="b"/>
                <a:pathLst>
                  <a:path w="8841" h="9033" extrusionOk="0">
                    <a:moveTo>
                      <a:pt x="1373" y="124"/>
                    </a:moveTo>
                    <a:cubicBezTo>
                      <a:pt x="1544" y="124"/>
                      <a:pt x="1803" y="155"/>
                      <a:pt x="2205" y="188"/>
                    </a:cubicBezTo>
                    <a:cubicBezTo>
                      <a:pt x="3341" y="293"/>
                      <a:pt x="6704" y="513"/>
                      <a:pt x="6725" y="513"/>
                    </a:cubicBezTo>
                    <a:cubicBezTo>
                      <a:pt x="7159" y="686"/>
                      <a:pt x="7379" y="1058"/>
                      <a:pt x="7463" y="1518"/>
                    </a:cubicBezTo>
                    <a:cubicBezTo>
                      <a:pt x="7552" y="1953"/>
                      <a:pt x="7531" y="2519"/>
                      <a:pt x="7510" y="3042"/>
                    </a:cubicBezTo>
                    <a:cubicBezTo>
                      <a:pt x="7442" y="4137"/>
                      <a:pt x="7641" y="4593"/>
                      <a:pt x="8186" y="5860"/>
                    </a:cubicBezTo>
                    <a:cubicBezTo>
                      <a:pt x="8709" y="7101"/>
                      <a:pt x="8688" y="7934"/>
                      <a:pt x="8536" y="8347"/>
                    </a:cubicBezTo>
                    <a:cubicBezTo>
                      <a:pt x="8536" y="8368"/>
                      <a:pt x="8510" y="8389"/>
                      <a:pt x="8489" y="8410"/>
                    </a:cubicBezTo>
                    <a:cubicBezTo>
                      <a:pt x="8447" y="8436"/>
                      <a:pt x="8406" y="8457"/>
                      <a:pt x="8337" y="8478"/>
                    </a:cubicBezTo>
                    <a:cubicBezTo>
                      <a:pt x="8186" y="8520"/>
                      <a:pt x="8013" y="8567"/>
                      <a:pt x="7793" y="8609"/>
                    </a:cubicBezTo>
                    <a:cubicBezTo>
                      <a:pt x="7332" y="8698"/>
                      <a:pt x="6725" y="8761"/>
                      <a:pt x="6070" y="8829"/>
                    </a:cubicBezTo>
                    <a:cubicBezTo>
                      <a:pt x="5271" y="8881"/>
                      <a:pt x="4405" y="8919"/>
                      <a:pt x="3685" y="8919"/>
                    </a:cubicBezTo>
                    <a:cubicBezTo>
                      <a:pt x="3245" y="8919"/>
                      <a:pt x="2859" y="8905"/>
                      <a:pt x="2577" y="8871"/>
                    </a:cubicBezTo>
                    <a:cubicBezTo>
                      <a:pt x="1833" y="8803"/>
                      <a:pt x="1399" y="8698"/>
                      <a:pt x="1074" y="8368"/>
                    </a:cubicBezTo>
                    <a:cubicBezTo>
                      <a:pt x="744" y="8044"/>
                      <a:pt x="550" y="7494"/>
                      <a:pt x="351" y="6535"/>
                    </a:cubicBezTo>
                    <a:cubicBezTo>
                      <a:pt x="131" y="5598"/>
                      <a:pt x="110" y="4310"/>
                      <a:pt x="199" y="3173"/>
                    </a:cubicBezTo>
                    <a:cubicBezTo>
                      <a:pt x="241" y="2608"/>
                      <a:pt x="330" y="2084"/>
                      <a:pt x="419" y="1649"/>
                    </a:cubicBezTo>
                    <a:cubicBezTo>
                      <a:pt x="503" y="1210"/>
                      <a:pt x="592" y="864"/>
                      <a:pt x="702" y="712"/>
                    </a:cubicBezTo>
                    <a:cubicBezTo>
                      <a:pt x="812" y="513"/>
                      <a:pt x="896" y="382"/>
                      <a:pt x="985" y="293"/>
                    </a:cubicBezTo>
                    <a:cubicBezTo>
                      <a:pt x="1048" y="209"/>
                      <a:pt x="1116" y="162"/>
                      <a:pt x="1205" y="141"/>
                    </a:cubicBezTo>
                    <a:cubicBezTo>
                      <a:pt x="1249" y="129"/>
                      <a:pt x="1304" y="124"/>
                      <a:pt x="1373" y="124"/>
                    </a:cubicBezTo>
                    <a:close/>
                    <a:moveTo>
                      <a:pt x="1411" y="0"/>
                    </a:moveTo>
                    <a:cubicBezTo>
                      <a:pt x="1314" y="0"/>
                      <a:pt x="1233" y="10"/>
                      <a:pt x="1158" y="31"/>
                    </a:cubicBezTo>
                    <a:cubicBezTo>
                      <a:pt x="1048" y="78"/>
                      <a:pt x="964" y="120"/>
                      <a:pt x="896" y="230"/>
                    </a:cubicBezTo>
                    <a:cubicBezTo>
                      <a:pt x="812" y="340"/>
                      <a:pt x="723" y="471"/>
                      <a:pt x="613" y="644"/>
                    </a:cubicBezTo>
                    <a:cubicBezTo>
                      <a:pt x="482" y="843"/>
                      <a:pt x="393" y="1189"/>
                      <a:pt x="288" y="1628"/>
                    </a:cubicBezTo>
                    <a:cubicBezTo>
                      <a:pt x="199" y="2063"/>
                      <a:pt x="131" y="2587"/>
                      <a:pt x="89" y="3152"/>
                    </a:cubicBezTo>
                    <a:cubicBezTo>
                      <a:pt x="0" y="4310"/>
                      <a:pt x="27" y="5598"/>
                      <a:pt x="241" y="6577"/>
                    </a:cubicBezTo>
                    <a:cubicBezTo>
                      <a:pt x="440" y="7541"/>
                      <a:pt x="634" y="8107"/>
                      <a:pt x="985" y="8457"/>
                    </a:cubicBezTo>
                    <a:cubicBezTo>
                      <a:pt x="1336" y="8803"/>
                      <a:pt x="1812" y="8913"/>
                      <a:pt x="2556" y="9002"/>
                    </a:cubicBezTo>
                    <a:cubicBezTo>
                      <a:pt x="2808" y="9023"/>
                      <a:pt x="3136" y="9032"/>
                      <a:pt x="3510" y="9032"/>
                    </a:cubicBezTo>
                    <a:cubicBezTo>
                      <a:pt x="4268" y="9032"/>
                      <a:pt x="5214" y="8994"/>
                      <a:pt x="6091" y="8934"/>
                    </a:cubicBezTo>
                    <a:cubicBezTo>
                      <a:pt x="6745" y="8871"/>
                      <a:pt x="7332" y="8803"/>
                      <a:pt x="7793" y="8719"/>
                    </a:cubicBezTo>
                    <a:cubicBezTo>
                      <a:pt x="8034" y="8672"/>
                      <a:pt x="8228" y="8630"/>
                      <a:pt x="8358" y="8588"/>
                    </a:cubicBezTo>
                    <a:cubicBezTo>
                      <a:pt x="8447" y="8567"/>
                      <a:pt x="8489" y="8520"/>
                      <a:pt x="8536" y="8499"/>
                    </a:cubicBezTo>
                    <a:cubicBezTo>
                      <a:pt x="8578" y="8478"/>
                      <a:pt x="8620" y="8436"/>
                      <a:pt x="8641" y="8389"/>
                    </a:cubicBezTo>
                    <a:cubicBezTo>
                      <a:pt x="8798" y="7934"/>
                      <a:pt x="8840" y="7080"/>
                      <a:pt x="8296" y="5818"/>
                    </a:cubicBezTo>
                    <a:cubicBezTo>
                      <a:pt x="7751" y="4551"/>
                      <a:pt x="7573" y="4137"/>
                      <a:pt x="7620" y="3069"/>
                    </a:cubicBezTo>
                    <a:cubicBezTo>
                      <a:pt x="7641" y="2519"/>
                      <a:pt x="7662" y="1953"/>
                      <a:pt x="7573" y="1471"/>
                    </a:cubicBezTo>
                    <a:cubicBezTo>
                      <a:pt x="7489" y="1016"/>
                      <a:pt x="7248" y="602"/>
                      <a:pt x="6745" y="403"/>
                    </a:cubicBezTo>
                    <a:lnTo>
                      <a:pt x="6725" y="403"/>
                    </a:lnTo>
                    <a:cubicBezTo>
                      <a:pt x="6725" y="403"/>
                      <a:pt x="3341" y="188"/>
                      <a:pt x="2205" y="78"/>
                    </a:cubicBezTo>
                    <a:cubicBezTo>
                      <a:pt x="1834" y="34"/>
                      <a:pt x="1594" y="0"/>
                      <a:pt x="141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3"/>
              <p:cNvSpPr/>
              <p:nvPr/>
            </p:nvSpPr>
            <p:spPr>
              <a:xfrm>
                <a:off x="1118998" y="2069770"/>
                <a:ext cx="535379" cy="319388"/>
              </a:xfrm>
              <a:custGeom>
                <a:avLst/>
                <a:gdLst/>
                <a:ahLst/>
                <a:cxnLst/>
                <a:rect l="l" t="t" r="r" b="b"/>
                <a:pathLst>
                  <a:path w="6286" h="3750" extrusionOk="0">
                    <a:moveTo>
                      <a:pt x="1108" y="0"/>
                    </a:moveTo>
                    <a:cubicBezTo>
                      <a:pt x="909" y="0"/>
                      <a:pt x="745" y="32"/>
                      <a:pt x="614" y="118"/>
                    </a:cubicBezTo>
                    <a:cubicBezTo>
                      <a:pt x="310" y="333"/>
                      <a:pt x="90" y="1056"/>
                      <a:pt x="48" y="1380"/>
                    </a:cubicBezTo>
                    <a:cubicBezTo>
                      <a:pt x="1" y="1731"/>
                      <a:pt x="90" y="1951"/>
                      <a:pt x="504" y="2082"/>
                    </a:cubicBezTo>
                    <a:cubicBezTo>
                      <a:pt x="938" y="2234"/>
                      <a:pt x="1902" y="2475"/>
                      <a:pt x="2577" y="2758"/>
                    </a:cubicBezTo>
                    <a:cubicBezTo>
                      <a:pt x="3232" y="3040"/>
                      <a:pt x="3819" y="3475"/>
                      <a:pt x="4128" y="3653"/>
                    </a:cubicBezTo>
                    <a:cubicBezTo>
                      <a:pt x="4243" y="3719"/>
                      <a:pt x="4337" y="3750"/>
                      <a:pt x="4418" y="3750"/>
                    </a:cubicBezTo>
                    <a:cubicBezTo>
                      <a:pt x="4551" y="3750"/>
                      <a:pt x="4651" y="3668"/>
                      <a:pt x="4761" y="3522"/>
                    </a:cubicBezTo>
                    <a:cubicBezTo>
                      <a:pt x="4934" y="3281"/>
                      <a:pt x="5416" y="2669"/>
                      <a:pt x="5850" y="2234"/>
                    </a:cubicBezTo>
                    <a:cubicBezTo>
                      <a:pt x="6285" y="1820"/>
                      <a:pt x="6285" y="1621"/>
                      <a:pt x="6264" y="1380"/>
                    </a:cubicBezTo>
                    <a:cubicBezTo>
                      <a:pt x="6243" y="1118"/>
                      <a:pt x="5678" y="878"/>
                      <a:pt x="5238" y="726"/>
                    </a:cubicBezTo>
                    <a:cubicBezTo>
                      <a:pt x="4824" y="574"/>
                      <a:pt x="3473" y="249"/>
                      <a:pt x="2949" y="118"/>
                    </a:cubicBezTo>
                    <a:cubicBezTo>
                      <a:pt x="2782" y="82"/>
                      <a:pt x="2629" y="69"/>
                      <a:pt x="2499" y="69"/>
                    </a:cubicBezTo>
                    <a:cubicBezTo>
                      <a:pt x="2240" y="69"/>
                      <a:pt x="2075" y="118"/>
                      <a:pt x="2075" y="118"/>
                    </a:cubicBezTo>
                    <a:cubicBezTo>
                      <a:pt x="1691" y="56"/>
                      <a:pt x="1370" y="0"/>
                      <a:pt x="11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3"/>
              <p:cNvSpPr/>
              <p:nvPr/>
            </p:nvSpPr>
            <p:spPr>
              <a:xfrm>
                <a:off x="1115421" y="2064659"/>
                <a:ext cx="544747" cy="329693"/>
              </a:xfrm>
              <a:custGeom>
                <a:avLst/>
                <a:gdLst/>
                <a:ahLst/>
                <a:cxnLst/>
                <a:rect l="l" t="t" r="r" b="b"/>
                <a:pathLst>
                  <a:path w="6396" h="3871" extrusionOk="0">
                    <a:moveTo>
                      <a:pt x="1242" y="110"/>
                    </a:moveTo>
                    <a:cubicBezTo>
                      <a:pt x="1462" y="131"/>
                      <a:pt x="1766" y="178"/>
                      <a:pt x="2096" y="241"/>
                    </a:cubicBezTo>
                    <a:lnTo>
                      <a:pt x="2159" y="241"/>
                    </a:lnTo>
                    <a:lnTo>
                      <a:pt x="2159" y="220"/>
                    </a:lnTo>
                    <a:cubicBezTo>
                      <a:pt x="2201" y="220"/>
                      <a:pt x="2333" y="186"/>
                      <a:pt x="2536" y="186"/>
                    </a:cubicBezTo>
                    <a:cubicBezTo>
                      <a:pt x="2662" y="186"/>
                      <a:pt x="2815" y="199"/>
                      <a:pt x="2991" y="241"/>
                    </a:cubicBezTo>
                    <a:cubicBezTo>
                      <a:pt x="3494" y="351"/>
                      <a:pt x="4866" y="676"/>
                      <a:pt x="5259" y="833"/>
                    </a:cubicBezTo>
                    <a:cubicBezTo>
                      <a:pt x="5479" y="917"/>
                      <a:pt x="5720" y="1027"/>
                      <a:pt x="5913" y="1116"/>
                    </a:cubicBezTo>
                    <a:cubicBezTo>
                      <a:pt x="6023" y="1178"/>
                      <a:pt x="6112" y="1226"/>
                      <a:pt x="6154" y="1288"/>
                    </a:cubicBezTo>
                    <a:cubicBezTo>
                      <a:pt x="6217" y="1330"/>
                      <a:pt x="6243" y="1398"/>
                      <a:pt x="6264" y="1440"/>
                    </a:cubicBezTo>
                    <a:cubicBezTo>
                      <a:pt x="6264" y="1571"/>
                      <a:pt x="6264" y="1660"/>
                      <a:pt x="6217" y="1770"/>
                    </a:cubicBezTo>
                    <a:cubicBezTo>
                      <a:pt x="6175" y="1901"/>
                      <a:pt x="6065" y="2053"/>
                      <a:pt x="5851" y="2273"/>
                    </a:cubicBezTo>
                    <a:cubicBezTo>
                      <a:pt x="5411" y="2708"/>
                      <a:pt x="4934" y="3320"/>
                      <a:pt x="4756" y="3556"/>
                    </a:cubicBezTo>
                    <a:cubicBezTo>
                      <a:pt x="4672" y="3666"/>
                      <a:pt x="4604" y="3734"/>
                      <a:pt x="4515" y="3755"/>
                    </a:cubicBezTo>
                    <a:cubicBezTo>
                      <a:pt x="4496" y="3760"/>
                      <a:pt x="4476" y="3763"/>
                      <a:pt x="4455" y="3763"/>
                    </a:cubicBezTo>
                    <a:cubicBezTo>
                      <a:pt x="4386" y="3763"/>
                      <a:pt x="4307" y="3734"/>
                      <a:pt x="4190" y="3666"/>
                    </a:cubicBezTo>
                    <a:cubicBezTo>
                      <a:pt x="3908" y="3493"/>
                      <a:pt x="3316" y="3059"/>
                      <a:pt x="2640" y="2771"/>
                    </a:cubicBezTo>
                    <a:cubicBezTo>
                      <a:pt x="1965" y="2488"/>
                      <a:pt x="980" y="2226"/>
                      <a:pt x="567" y="2095"/>
                    </a:cubicBezTo>
                    <a:cubicBezTo>
                      <a:pt x="373" y="2032"/>
                      <a:pt x="263" y="1943"/>
                      <a:pt x="195" y="1833"/>
                    </a:cubicBezTo>
                    <a:cubicBezTo>
                      <a:pt x="132" y="1749"/>
                      <a:pt x="132" y="1618"/>
                      <a:pt x="153" y="1461"/>
                    </a:cubicBezTo>
                    <a:cubicBezTo>
                      <a:pt x="174" y="1288"/>
                      <a:pt x="242" y="1027"/>
                      <a:pt x="326" y="786"/>
                    </a:cubicBezTo>
                    <a:cubicBezTo>
                      <a:pt x="415" y="545"/>
                      <a:pt x="546" y="330"/>
                      <a:pt x="677" y="241"/>
                    </a:cubicBezTo>
                    <a:cubicBezTo>
                      <a:pt x="807" y="131"/>
                      <a:pt x="1006" y="110"/>
                      <a:pt x="1242" y="110"/>
                    </a:cubicBezTo>
                    <a:close/>
                    <a:moveTo>
                      <a:pt x="1242" y="0"/>
                    </a:moveTo>
                    <a:cubicBezTo>
                      <a:pt x="980" y="0"/>
                      <a:pt x="786" y="21"/>
                      <a:pt x="614" y="131"/>
                    </a:cubicBezTo>
                    <a:cubicBezTo>
                      <a:pt x="436" y="262"/>
                      <a:pt x="305" y="503"/>
                      <a:pt x="221" y="744"/>
                    </a:cubicBezTo>
                    <a:cubicBezTo>
                      <a:pt x="132" y="1006"/>
                      <a:pt x="64" y="1268"/>
                      <a:pt x="43" y="1440"/>
                    </a:cubicBezTo>
                    <a:cubicBezTo>
                      <a:pt x="1" y="1618"/>
                      <a:pt x="22" y="1770"/>
                      <a:pt x="111" y="1901"/>
                    </a:cubicBezTo>
                    <a:cubicBezTo>
                      <a:pt x="174" y="2032"/>
                      <a:pt x="326" y="2116"/>
                      <a:pt x="546" y="2205"/>
                    </a:cubicBezTo>
                    <a:cubicBezTo>
                      <a:pt x="959" y="2336"/>
                      <a:pt x="1944" y="2598"/>
                      <a:pt x="2598" y="2880"/>
                    </a:cubicBezTo>
                    <a:cubicBezTo>
                      <a:pt x="3253" y="3142"/>
                      <a:pt x="3819" y="3582"/>
                      <a:pt x="4122" y="3755"/>
                    </a:cubicBezTo>
                    <a:cubicBezTo>
                      <a:pt x="4270" y="3829"/>
                      <a:pt x="4385" y="3870"/>
                      <a:pt x="4483" y="3870"/>
                    </a:cubicBezTo>
                    <a:cubicBezTo>
                      <a:pt x="4503" y="3870"/>
                      <a:pt x="4523" y="3869"/>
                      <a:pt x="4541" y="3865"/>
                    </a:cubicBezTo>
                    <a:cubicBezTo>
                      <a:pt x="4672" y="3844"/>
                      <a:pt x="4756" y="3755"/>
                      <a:pt x="4845" y="3624"/>
                    </a:cubicBezTo>
                    <a:cubicBezTo>
                      <a:pt x="5018" y="3383"/>
                      <a:pt x="5500" y="2771"/>
                      <a:pt x="5934" y="2336"/>
                    </a:cubicBezTo>
                    <a:cubicBezTo>
                      <a:pt x="6154" y="2116"/>
                      <a:pt x="6264" y="1964"/>
                      <a:pt x="6327" y="1812"/>
                    </a:cubicBezTo>
                    <a:cubicBezTo>
                      <a:pt x="6395" y="1681"/>
                      <a:pt x="6374" y="1550"/>
                      <a:pt x="6374" y="1419"/>
                    </a:cubicBezTo>
                    <a:cubicBezTo>
                      <a:pt x="6348" y="1330"/>
                      <a:pt x="6306" y="1268"/>
                      <a:pt x="6243" y="1199"/>
                    </a:cubicBezTo>
                    <a:cubicBezTo>
                      <a:pt x="6175" y="1137"/>
                      <a:pt x="6086" y="1069"/>
                      <a:pt x="5981" y="1027"/>
                    </a:cubicBezTo>
                    <a:cubicBezTo>
                      <a:pt x="5782" y="917"/>
                      <a:pt x="5521" y="807"/>
                      <a:pt x="5301" y="744"/>
                    </a:cubicBezTo>
                    <a:cubicBezTo>
                      <a:pt x="4866" y="571"/>
                      <a:pt x="3536" y="241"/>
                      <a:pt x="3012" y="131"/>
                    </a:cubicBezTo>
                    <a:cubicBezTo>
                      <a:pt x="2817" y="82"/>
                      <a:pt x="2645" y="67"/>
                      <a:pt x="2506" y="67"/>
                    </a:cubicBezTo>
                    <a:cubicBezTo>
                      <a:pt x="2273" y="67"/>
                      <a:pt x="2130" y="110"/>
                      <a:pt x="2117" y="110"/>
                    </a:cubicBezTo>
                    <a:cubicBezTo>
                      <a:pt x="1766" y="68"/>
                      <a:pt x="1483" y="21"/>
                      <a:pt x="124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3"/>
              <p:cNvSpPr/>
              <p:nvPr/>
            </p:nvSpPr>
            <p:spPr>
              <a:xfrm>
                <a:off x="1225204" y="2086974"/>
                <a:ext cx="343916" cy="234217"/>
              </a:xfrm>
              <a:custGeom>
                <a:avLst/>
                <a:gdLst/>
                <a:ahLst/>
                <a:cxnLst/>
                <a:rect l="l" t="t" r="r" b="b"/>
                <a:pathLst>
                  <a:path w="4038" h="2750" extrusionOk="0">
                    <a:moveTo>
                      <a:pt x="1440" y="0"/>
                    </a:moveTo>
                    <a:cubicBezTo>
                      <a:pt x="1440" y="0"/>
                      <a:pt x="807" y="89"/>
                      <a:pt x="435" y="110"/>
                    </a:cubicBezTo>
                    <a:cubicBezTo>
                      <a:pt x="84" y="152"/>
                      <a:pt x="0" y="262"/>
                      <a:pt x="173" y="503"/>
                    </a:cubicBezTo>
                    <a:cubicBezTo>
                      <a:pt x="325" y="765"/>
                      <a:pt x="566" y="875"/>
                      <a:pt x="1131" y="1267"/>
                    </a:cubicBezTo>
                    <a:cubicBezTo>
                      <a:pt x="1681" y="1660"/>
                      <a:pt x="2812" y="2467"/>
                      <a:pt x="2901" y="2577"/>
                    </a:cubicBezTo>
                    <a:cubicBezTo>
                      <a:pt x="2991" y="2687"/>
                      <a:pt x="3032" y="2749"/>
                      <a:pt x="3032" y="2749"/>
                    </a:cubicBezTo>
                    <a:cubicBezTo>
                      <a:pt x="3032" y="2749"/>
                      <a:pt x="3666" y="1964"/>
                      <a:pt x="3860" y="1550"/>
                    </a:cubicBezTo>
                    <a:cubicBezTo>
                      <a:pt x="4038" y="1115"/>
                      <a:pt x="3970" y="896"/>
                      <a:pt x="3776" y="765"/>
                    </a:cubicBezTo>
                    <a:cubicBezTo>
                      <a:pt x="3577" y="634"/>
                      <a:pt x="2551" y="283"/>
                      <a:pt x="2116" y="131"/>
                    </a:cubicBezTo>
                    <a:cubicBezTo>
                      <a:pt x="1681" y="0"/>
                      <a:pt x="1440" y="0"/>
                      <a:pt x="14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3"/>
              <p:cNvSpPr/>
              <p:nvPr/>
            </p:nvSpPr>
            <p:spPr>
              <a:xfrm>
                <a:off x="1226993" y="2081608"/>
                <a:ext cx="342128" cy="247163"/>
              </a:xfrm>
              <a:custGeom>
                <a:avLst/>
                <a:gdLst/>
                <a:ahLst/>
                <a:cxnLst/>
                <a:rect l="l" t="t" r="r" b="b"/>
                <a:pathLst>
                  <a:path w="4017" h="2902" extrusionOk="0">
                    <a:moveTo>
                      <a:pt x="1419" y="110"/>
                    </a:moveTo>
                    <a:cubicBezTo>
                      <a:pt x="1440" y="110"/>
                      <a:pt x="1660" y="110"/>
                      <a:pt x="2074" y="262"/>
                    </a:cubicBezTo>
                    <a:cubicBezTo>
                      <a:pt x="2289" y="325"/>
                      <a:pt x="2661" y="456"/>
                      <a:pt x="2990" y="566"/>
                    </a:cubicBezTo>
                    <a:cubicBezTo>
                      <a:pt x="3163" y="634"/>
                      <a:pt x="3315" y="697"/>
                      <a:pt x="3446" y="739"/>
                    </a:cubicBezTo>
                    <a:cubicBezTo>
                      <a:pt x="3577" y="807"/>
                      <a:pt x="3687" y="849"/>
                      <a:pt x="3708" y="870"/>
                    </a:cubicBezTo>
                    <a:cubicBezTo>
                      <a:pt x="3818" y="938"/>
                      <a:pt x="3860" y="1000"/>
                      <a:pt x="3886" y="1110"/>
                    </a:cubicBezTo>
                    <a:cubicBezTo>
                      <a:pt x="3907" y="1220"/>
                      <a:pt x="3886" y="1372"/>
                      <a:pt x="3797" y="1571"/>
                    </a:cubicBezTo>
                    <a:cubicBezTo>
                      <a:pt x="3687" y="1786"/>
                      <a:pt x="3493" y="2074"/>
                      <a:pt x="3315" y="2336"/>
                    </a:cubicBezTo>
                    <a:cubicBezTo>
                      <a:pt x="3163" y="2551"/>
                      <a:pt x="3053" y="2681"/>
                      <a:pt x="3011" y="2702"/>
                    </a:cubicBezTo>
                    <a:cubicBezTo>
                      <a:pt x="2990" y="2681"/>
                      <a:pt x="2990" y="2681"/>
                      <a:pt x="2922" y="2598"/>
                    </a:cubicBezTo>
                    <a:cubicBezTo>
                      <a:pt x="2901" y="2572"/>
                      <a:pt x="2880" y="2551"/>
                      <a:pt x="2839" y="2530"/>
                    </a:cubicBezTo>
                    <a:cubicBezTo>
                      <a:pt x="2791" y="2488"/>
                      <a:pt x="2750" y="2441"/>
                      <a:pt x="2681" y="2399"/>
                    </a:cubicBezTo>
                    <a:cubicBezTo>
                      <a:pt x="2551" y="2310"/>
                      <a:pt x="2378" y="2179"/>
                      <a:pt x="2205" y="2048"/>
                    </a:cubicBezTo>
                    <a:cubicBezTo>
                      <a:pt x="1833" y="1786"/>
                      <a:pt x="1419" y="1482"/>
                      <a:pt x="1137" y="1288"/>
                    </a:cubicBezTo>
                    <a:cubicBezTo>
                      <a:pt x="587" y="896"/>
                      <a:pt x="351" y="786"/>
                      <a:pt x="194" y="545"/>
                    </a:cubicBezTo>
                    <a:cubicBezTo>
                      <a:pt x="152" y="477"/>
                      <a:pt x="131" y="435"/>
                      <a:pt x="110" y="393"/>
                    </a:cubicBezTo>
                    <a:cubicBezTo>
                      <a:pt x="110" y="372"/>
                      <a:pt x="110" y="346"/>
                      <a:pt x="131" y="325"/>
                    </a:cubicBezTo>
                    <a:cubicBezTo>
                      <a:pt x="152" y="304"/>
                      <a:pt x="262" y="262"/>
                      <a:pt x="435" y="241"/>
                    </a:cubicBezTo>
                    <a:cubicBezTo>
                      <a:pt x="786" y="194"/>
                      <a:pt x="1419" y="110"/>
                      <a:pt x="1419" y="110"/>
                    </a:cubicBezTo>
                    <a:close/>
                    <a:moveTo>
                      <a:pt x="1419" y="0"/>
                    </a:moveTo>
                    <a:cubicBezTo>
                      <a:pt x="1419" y="0"/>
                      <a:pt x="786" y="84"/>
                      <a:pt x="414" y="131"/>
                    </a:cubicBezTo>
                    <a:cubicBezTo>
                      <a:pt x="241" y="131"/>
                      <a:pt x="110" y="173"/>
                      <a:pt x="42" y="262"/>
                    </a:cubicBezTo>
                    <a:cubicBezTo>
                      <a:pt x="0" y="304"/>
                      <a:pt x="0" y="372"/>
                      <a:pt x="0" y="435"/>
                    </a:cubicBezTo>
                    <a:cubicBezTo>
                      <a:pt x="21" y="477"/>
                      <a:pt x="42" y="545"/>
                      <a:pt x="89" y="608"/>
                    </a:cubicBezTo>
                    <a:cubicBezTo>
                      <a:pt x="283" y="870"/>
                      <a:pt x="524" y="979"/>
                      <a:pt x="1069" y="1372"/>
                    </a:cubicBezTo>
                    <a:cubicBezTo>
                      <a:pt x="1351" y="1571"/>
                      <a:pt x="1765" y="1875"/>
                      <a:pt x="2137" y="2137"/>
                    </a:cubicBezTo>
                    <a:cubicBezTo>
                      <a:pt x="2315" y="2268"/>
                      <a:pt x="2488" y="2399"/>
                      <a:pt x="2619" y="2488"/>
                    </a:cubicBezTo>
                    <a:cubicBezTo>
                      <a:pt x="2661" y="2551"/>
                      <a:pt x="2729" y="2572"/>
                      <a:pt x="2770" y="2619"/>
                    </a:cubicBezTo>
                    <a:cubicBezTo>
                      <a:pt x="2812" y="2640"/>
                      <a:pt x="2839" y="2681"/>
                      <a:pt x="2839" y="2681"/>
                    </a:cubicBezTo>
                    <a:cubicBezTo>
                      <a:pt x="2922" y="2791"/>
                      <a:pt x="2970" y="2833"/>
                      <a:pt x="2970" y="2833"/>
                    </a:cubicBezTo>
                    <a:lnTo>
                      <a:pt x="3011" y="2901"/>
                    </a:lnTo>
                    <a:lnTo>
                      <a:pt x="3053" y="2833"/>
                    </a:lnTo>
                    <a:cubicBezTo>
                      <a:pt x="3053" y="2833"/>
                      <a:pt x="3231" y="2640"/>
                      <a:pt x="3404" y="2399"/>
                    </a:cubicBezTo>
                    <a:cubicBezTo>
                      <a:pt x="3577" y="2137"/>
                      <a:pt x="3797" y="1854"/>
                      <a:pt x="3886" y="1634"/>
                    </a:cubicBezTo>
                    <a:cubicBezTo>
                      <a:pt x="3991" y="1419"/>
                      <a:pt x="4017" y="1241"/>
                      <a:pt x="3991" y="1089"/>
                    </a:cubicBezTo>
                    <a:cubicBezTo>
                      <a:pt x="3970" y="959"/>
                      <a:pt x="3886" y="849"/>
                      <a:pt x="3776" y="786"/>
                    </a:cubicBezTo>
                    <a:cubicBezTo>
                      <a:pt x="3729" y="739"/>
                      <a:pt x="3624" y="697"/>
                      <a:pt x="3493" y="634"/>
                    </a:cubicBezTo>
                    <a:cubicBezTo>
                      <a:pt x="3362" y="587"/>
                      <a:pt x="3205" y="524"/>
                      <a:pt x="3032" y="456"/>
                    </a:cubicBezTo>
                    <a:cubicBezTo>
                      <a:pt x="2708" y="346"/>
                      <a:pt x="2336" y="215"/>
                      <a:pt x="2116" y="152"/>
                    </a:cubicBezTo>
                    <a:cubicBezTo>
                      <a:pt x="1681" y="0"/>
                      <a:pt x="1419" y="0"/>
                      <a:pt x="141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3"/>
              <p:cNvSpPr/>
              <p:nvPr/>
            </p:nvSpPr>
            <p:spPr>
              <a:xfrm>
                <a:off x="1351424" y="2215408"/>
                <a:ext cx="186096" cy="105781"/>
              </a:xfrm>
              <a:custGeom>
                <a:avLst/>
                <a:gdLst/>
                <a:ahLst/>
                <a:cxnLst/>
                <a:rect l="l" t="t" r="r" b="b"/>
                <a:pathLst>
                  <a:path w="2185" h="1242" extrusionOk="0">
                    <a:moveTo>
                      <a:pt x="0" y="0"/>
                    </a:moveTo>
                    <a:lnTo>
                      <a:pt x="0" y="0"/>
                    </a:lnTo>
                    <a:cubicBezTo>
                      <a:pt x="566" y="414"/>
                      <a:pt x="1351" y="980"/>
                      <a:pt x="1419" y="1069"/>
                    </a:cubicBezTo>
                    <a:cubicBezTo>
                      <a:pt x="1509" y="1179"/>
                      <a:pt x="1550" y="1241"/>
                      <a:pt x="1550" y="1241"/>
                    </a:cubicBezTo>
                    <a:cubicBezTo>
                      <a:pt x="1550" y="1241"/>
                      <a:pt x="1922" y="786"/>
                      <a:pt x="2184" y="372"/>
                    </a:cubicBezTo>
                    <a:cubicBezTo>
                      <a:pt x="2032" y="325"/>
                      <a:pt x="1854" y="283"/>
                      <a:pt x="1639" y="215"/>
                    </a:cubicBezTo>
                    <a:cubicBezTo>
                      <a:pt x="1179" y="110"/>
                      <a:pt x="482" y="42"/>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3"/>
              <p:cNvSpPr/>
              <p:nvPr/>
            </p:nvSpPr>
            <p:spPr>
              <a:xfrm>
                <a:off x="1332687" y="2209617"/>
                <a:ext cx="211903" cy="119153"/>
              </a:xfrm>
              <a:custGeom>
                <a:avLst/>
                <a:gdLst/>
                <a:ahLst/>
                <a:cxnLst/>
                <a:rect l="l" t="t" r="r" b="b"/>
                <a:pathLst>
                  <a:path w="2488" h="1399" extrusionOk="0">
                    <a:moveTo>
                      <a:pt x="419" y="152"/>
                    </a:moveTo>
                    <a:cubicBezTo>
                      <a:pt x="875" y="199"/>
                      <a:pt x="1440" y="262"/>
                      <a:pt x="1859" y="351"/>
                    </a:cubicBezTo>
                    <a:cubicBezTo>
                      <a:pt x="2032" y="393"/>
                      <a:pt x="2184" y="440"/>
                      <a:pt x="2315" y="482"/>
                    </a:cubicBezTo>
                    <a:cubicBezTo>
                      <a:pt x="2074" y="833"/>
                      <a:pt x="1812" y="1158"/>
                      <a:pt x="1770" y="1199"/>
                    </a:cubicBezTo>
                    <a:cubicBezTo>
                      <a:pt x="1749" y="1178"/>
                      <a:pt x="1749" y="1178"/>
                      <a:pt x="1681" y="1095"/>
                    </a:cubicBezTo>
                    <a:cubicBezTo>
                      <a:pt x="1660" y="1069"/>
                      <a:pt x="1598" y="1027"/>
                      <a:pt x="1509" y="938"/>
                    </a:cubicBezTo>
                    <a:cubicBezTo>
                      <a:pt x="1399" y="875"/>
                      <a:pt x="1289" y="786"/>
                      <a:pt x="1158" y="676"/>
                    </a:cubicBezTo>
                    <a:cubicBezTo>
                      <a:pt x="917" y="524"/>
                      <a:pt x="655" y="330"/>
                      <a:pt x="419" y="152"/>
                    </a:cubicBezTo>
                    <a:close/>
                    <a:moveTo>
                      <a:pt x="0" y="0"/>
                    </a:moveTo>
                    <a:lnTo>
                      <a:pt x="178" y="131"/>
                    </a:lnTo>
                    <a:cubicBezTo>
                      <a:pt x="461" y="330"/>
                      <a:pt x="812" y="571"/>
                      <a:pt x="1074" y="786"/>
                    </a:cubicBezTo>
                    <a:cubicBezTo>
                      <a:pt x="1226" y="875"/>
                      <a:pt x="1336" y="964"/>
                      <a:pt x="1440" y="1048"/>
                    </a:cubicBezTo>
                    <a:cubicBezTo>
                      <a:pt x="1529" y="1116"/>
                      <a:pt x="1598" y="1158"/>
                      <a:pt x="1598" y="1178"/>
                    </a:cubicBezTo>
                    <a:cubicBezTo>
                      <a:pt x="1681" y="1288"/>
                      <a:pt x="1729" y="1330"/>
                      <a:pt x="1729" y="1330"/>
                    </a:cubicBezTo>
                    <a:lnTo>
                      <a:pt x="1770" y="1398"/>
                    </a:lnTo>
                    <a:lnTo>
                      <a:pt x="1812" y="1330"/>
                    </a:lnTo>
                    <a:cubicBezTo>
                      <a:pt x="1812" y="1330"/>
                      <a:pt x="2184" y="875"/>
                      <a:pt x="2446" y="482"/>
                    </a:cubicBezTo>
                    <a:lnTo>
                      <a:pt x="2488" y="414"/>
                    </a:lnTo>
                    <a:lnTo>
                      <a:pt x="2425" y="393"/>
                    </a:lnTo>
                    <a:cubicBezTo>
                      <a:pt x="2273" y="351"/>
                      <a:pt x="2095" y="283"/>
                      <a:pt x="1880" y="241"/>
                    </a:cubicBezTo>
                    <a:cubicBezTo>
                      <a:pt x="1399" y="131"/>
                      <a:pt x="723" y="68"/>
                      <a:pt x="220" y="21"/>
                    </a:cubicBezTo>
                    <a:lnTo>
                      <a:pt x="0"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3"/>
              <p:cNvSpPr/>
              <p:nvPr/>
            </p:nvSpPr>
            <p:spPr>
              <a:xfrm>
                <a:off x="1288059" y="2086974"/>
                <a:ext cx="200831" cy="181582"/>
              </a:xfrm>
              <a:custGeom>
                <a:avLst/>
                <a:gdLst/>
                <a:ahLst/>
                <a:cxnLst/>
                <a:rect l="l" t="t" r="r" b="b"/>
                <a:pathLst>
                  <a:path w="2358" h="2132" extrusionOk="0">
                    <a:moveTo>
                      <a:pt x="702" y="0"/>
                    </a:moveTo>
                    <a:cubicBezTo>
                      <a:pt x="592" y="199"/>
                      <a:pt x="352" y="634"/>
                      <a:pt x="200" y="833"/>
                    </a:cubicBezTo>
                    <a:cubicBezTo>
                      <a:pt x="132" y="937"/>
                      <a:pt x="69" y="985"/>
                      <a:pt x="1" y="1006"/>
                    </a:cubicBezTo>
                    <a:cubicBezTo>
                      <a:pt x="111" y="1068"/>
                      <a:pt x="242" y="1157"/>
                      <a:pt x="393" y="1267"/>
                    </a:cubicBezTo>
                    <a:cubicBezTo>
                      <a:pt x="681" y="1487"/>
                      <a:pt x="1158" y="1812"/>
                      <a:pt x="1551" y="2095"/>
                    </a:cubicBezTo>
                    <a:cubicBezTo>
                      <a:pt x="1572" y="2095"/>
                      <a:pt x="1598" y="2116"/>
                      <a:pt x="1619" y="2116"/>
                    </a:cubicBezTo>
                    <a:cubicBezTo>
                      <a:pt x="1702" y="2127"/>
                      <a:pt x="1777" y="2132"/>
                      <a:pt x="1845" y="2132"/>
                    </a:cubicBezTo>
                    <a:cubicBezTo>
                      <a:pt x="2193" y="2132"/>
                      <a:pt x="2357" y="2011"/>
                      <a:pt x="2357" y="2011"/>
                    </a:cubicBezTo>
                    <a:cubicBezTo>
                      <a:pt x="2357" y="2011"/>
                      <a:pt x="2122" y="1660"/>
                      <a:pt x="2095" y="1440"/>
                    </a:cubicBezTo>
                    <a:cubicBezTo>
                      <a:pt x="2074" y="1246"/>
                      <a:pt x="2095" y="1136"/>
                      <a:pt x="2315" y="723"/>
                    </a:cubicBezTo>
                    <a:lnTo>
                      <a:pt x="2294" y="702"/>
                    </a:lnTo>
                    <a:cubicBezTo>
                      <a:pt x="2294" y="702"/>
                      <a:pt x="1902" y="524"/>
                      <a:pt x="1467" y="330"/>
                    </a:cubicBezTo>
                    <a:cubicBezTo>
                      <a:pt x="1247" y="241"/>
                      <a:pt x="1074" y="110"/>
                      <a:pt x="943" y="21"/>
                    </a:cubicBezTo>
                    <a:cubicBezTo>
                      <a:pt x="786" y="0"/>
                      <a:pt x="702" y="0"/>
                      <a:pt x="702" y="0"/>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3"/>
              <p:cNvSpPr/>
              <p:nvPr/>
            </p:nvSpPr>
            <p:spPr>
              <a:xfrm>
                <a:off x="1279116" y="2081608"/>
                <a:ext cx="217354" cy="191547"/>
              </a:xfrm>
              <a:custGeom>
                <a:avLst/>
                <a:gdLst/>
                <a:ahLst/>
                <a:cxnLst/>
                <a:rect l="l" t="t" r="r" b="b"/>
                <a:pathLst>
                  <a:path w="2552" h="2249" extrusionOk="0">
                    <a:moveTo>
                      <a:pt x="828" y="110"/>
                    </a:moveTo>
                    <a:cubicBezTo>
                      <a:pt x="828" y="110"/>
                      <a:pt x="891" y="110"/>
                      <a:pt x="1022" y="131"/>
                    </a:cubicBezTo>
                    <a:cubicBezTo>
                      <a:pt x="1153" y="241"/>
                      <a:pt x="1331" y="346"/>
                      <a:pt x="1546" y="435"/>
                    </a:cubicBezTo>
                    <a:cubicBezTo>
                      <a:pt x="1965" y="634"/>
                      <a:pt x="2358" y="807"/>
                      <a:pt x="2358" y="807"/>
                    </a:cubicBezTo>
                    <a:cubicBezTo>
                      <a:pt x="2268" y="979"/>
                      <a:pt x="2200" y="1110"/>
                      <a:pt x="2158" y="1220"/>
                    </a:cubicBezTo>
                    <a:cubicBezTo>
                      <a:pt x="2138" y="1330"/>
                      <a:pt x="2138" y="1419"/>
                      <a:pt x="2158" y="1503"/>
                    </a:cubicBezTo>
                    <a:cubicBezTo>
                      <a:pt x="2158" y="1634"/>
                      <a:pt x="2227" y="1765"/>
                      <a:pt x="2289" y="1896"/>
                    </a:cubicBezTo>
                    <a:cubicBezTo>
                      <a:pt x="2331" y="1985"/>
                      <a:pt x="2358" y="2006"/>
                      <a:pt x="2378" y="2048"/>
                    </a:cubicBezTo>
                    <a:cubicBezTo>
                      <a:pt x="2358" y="2048"/>
                      <a:pt x="2358" y="2074"/>
                      <a:pt x="2268" y="2095"/>
                    </a:cubicBezTo>
                    <a:cubicBezTo>
                      <a:pt x="2193" y="2109"/>
                      <a:pt x="2087" y="2134"/>
                      <a:pt x="1943" y="2134"/>
                    </a:cubicBezTo>
                    <a:cubicBezTo>
                      <a:pt x="1878" y="2134"/>
                      <a:pt x="1805" y="2129"/>
                      <a:pt x="1724" y="2116"/>
                    </a:cubicBezTo>
                    <a:lnTo>
                      <a:pt x="1677" y="2116"/>
                    </a:lnTo>
                    <a:cubicBezTo>
                      <a:pt x="1284" y="1833"/>
                      <a:pt x="828" y="1503"/>
                      <a:pt x="525" y="1288"/>
                    </a:cubicBezTo>
                    <a:cubicBezTo>
                      <a:pt x="415" y="1199"/>
                      <a:pt x="305" y="1131"/>
                      <a:pt x="216" y="1069"/>
                    </a:cubicBezTo>
                    <a:cubicBezTo>
                      <a:pt x="263" y="1048"/>
                      <a:pt x="305" y="1000"/>
                      <a:pt x="347" y="938"/>
                    </a:cubicBezTo>
                    <a:cubicBezTo>
                      <a:pt x="498" y="718"/>
                      <a:pt x="718" y="325"/>
                      <a:pt x="828" y="110"/>
                    </a:cubicBezTo>
                    <a:close/>
                    <a:moveTo>
                      <a:pt x="786" y="0"/>
                    </a:moveTo>
                    <a:lnTo>
                      <a:pt x="760" y="21"/>
                    </a:lnTo>
                    <a:lnTo>
                      <a:pt x="739" y="42"/>
                    </a:lnTo>
                    <a:cubicBezTo>
                      <a:pt x="629" y="241"/>
                      <a:pt x="415" y="655"/>
                      <a:pt x="263" y="870"/>
                    </a:cubicBezTo>
                    <a:cubicBezTo>
                      <a:pt x="195" y="959"/>
                      <a:pt x="153" y="1000"/>
                      <a:pt x="85" y="1027"/>
                    </a:cubicBezTo>
                    <a:lnTo>
                      <a:pt x="1" y="1048"/>
                    </a:lnTo>
                    <a:lnTo>
                      <a:pt x="85" y="1110"/>
                    </a:lnTo>
                    <a:cubicBezTo>
                      <a:pt x="195" y="1199"/>
                      <a:pt x="305" y="1262"/>
                      <a:pt x="457" y="1372"/>
                    </a:cubicBezTo>
                    <a:cubicBezTo>
                      <a:pt x="760" y="1592"/>
                      <a:pt x="1221" y="1917"/>
                      <a:pt x="1614" y="2205"/>
                    </a:cubicBezTo>
                    <a:lnTo>
                      <a:pt x="1635" y="2226"/>
                    </a:lnTo>
                    <a:lnTo>
                      <a:pt x="1724" y="2226"/>
                    </a:lnTo>
                    <a:cubicBezTo>
                      <a:pt x="1824" y="2242"/>
                      <a:pt x="1914" y="2249"/>
                      <a:pt x="1993" y="2249"/>
                    </a:cubicBezTo>
                    <a:cubicBezTo>
                      <a:pt x="2121" y="2249"/>
                      <a:pt x="2221" y="2231"/>
                      <a:pt x="2289" y="2205"/>
                    </a:cubicBezTo>
                    <a:cubicBezTo>
                      <a:pt x="2420" y="2158"/>
                      <a:pt x="2509" y="2116"/>
                      <a:pt x="2509" y="2116"/>
                    </a:cubicBezTo>
                    <a:lnTo>
                      <a:pt x="2551" y="2074"/>
                    </a:lnTo>
                    <a:lnTo>
                      <a:pt x="2509" y="2027"/>
                    </a:lnTo>
                    <a:cubicBezTo>
                      <a:pt x="2509" y="2027"/>
                      <a:pt x="2462" y="1943"/>
                      <a:pt x="2399" y="1833"/>
                    </a:cubicBezTo>
                    <a:cubicBezTo>
                      <a:pt x="2331" y="1723"/>
                      <a:pt x="2268" y="1592"/>
                      <a:pt x="2268" y="1503"/>
                    </a:cubicBezTo>
                    <a:cubicBezTo>
                      <a:pt x="2248" y="1393"/>
                      <a:pt x="2248" y="1330"/>
                      <a:pt x="2268" y="1241"/>
                    </a:cubicBezTo>
                    <a:cubicBezTo>
                      <a:pt x="2310" y="1158"/>
                      <a:pt x="2358" y="1027"/>
                      <a:pt x="2488" y="828"/>
                    </a:cubicBezTo>
                    <a:lnTo>
                      <a:pt x="2509" y="765"/>
                    </a:lnTo>
                    <a:lnTo>
                      <a:pt x="2420" y="718"/>
                    </a:lnTo>
                    <a:cubicBezTo>
                      <a:pt x="2420" y="718"/>
                      <a:pt x="2028" y="524"/>
                      <a:pt x="1593" y="346"/>
                    </a:cubicBezTo>
                    <a:cubicBezTo>
                      <a:pt x="1373" y="241"/>
                      <a:pt x="1200" y="131"/>
                      <a:pt x="1069" y="42"/>
                    </a:cubicBezTo>
                    <a:lnTo>
                      <a:pt x="1069" y="21"/>
                    </a:lnTo>
                    <a:lnTo>
                      <a:pt x="1048" y="21"/>
                    </a:lnTo>
                    <a:cubicBezTo>
                      <a:pt x="891" y="0"/>
                      <a:pt x="807" y="0"/>
                      <a:pt x="80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3"/>
              <p:cNvSpPr/>
              <p:nvPr/>
            </p:nvSpPr>
            <p:spPr>
              <a:xfrm>
                <a:off x="1371950" y="2671742"/>
                <a:ext cx="377388" cy="253381"/>
              </a:xfrm>
              <a:custGeom>
                <a:avLst/>
                <a:gdLst/>
                <a:ahLst/>
                <a:cxnLst/>
                <a:rect l="l" t="t" r="r" b="b"/>
                <a:pathLst>
                  <a:path w="4431" h="2975" extrusionOk="0">
                    <a:moveTo>
                      <a:pt x="3510" y="1"/>
                    </a:moveTo>
                    <a:cubicBezTo>
                      <a:pt x="3444" y="1"/>
                      <a:pt x="3372" y="4"/>
                      <a:pt x="3294" y="10"/>
                    </a:cubicBezTo>
                    <a:lnTo>
                      <a:pt x="3231" y="10"/>
                    </a:lnTo>
                    <a:cubicBezTo>
                      <a:pt x="3231" y="10"/>
                      <a:pt x="2074" y="293"/>
                      <a:pt x="1268" y="382"/>
                    </a:cubicBezTo>
                    <a:cubicBezTo>
                      <a:pt x="1092" y="400"/>
                      <a:pt x="945" y="405"/>
                      <a:pt x="822" y="405"/>
                    </a:cubicBezTo>
                    <a:cubicBezTo>
                      <a:pt x="660" y="405"/>
                      <a:pt x="538" y="396"/>
                      <a:pt x="444" y="396"/>
                    </a:cubicBezTo>
                    <a:cubicBezTo>
                      <a:pt x="278" y="396"/>
                      <a:pt x="197" y="424"/>
                      <a:pt x="131" y="576"/>
                    </a:cubicBezTo>
                    <a:cubicBezTo>
                      <a:pt x="0" y="858"/>
                      <a:pt x="152" y="1429"/>
                      <a:pt x="173" y="2168"/>
                    </a:cubicBezTo>
                    <a:cubicBezTo>
                      <a:pt x="194" y="2911"/>
                      <a:pt x="393" y="2974"/>
                      <a:pt x="896" y="2974"/>
                    </a:cubicBezTo>
                    <a:cubicBezTo>
                      <a:pt x="1398" y="2974"/>
                      <a:pt x="3928" y="2780"/>
                      <a:pt x="4190" y="2560"/>
                    </a:cubicBezTo>
                    <a:cubicBezTo>
                      <a:pt x="4431" y="2367"/>
                      <a:pt x="4169" y="1450"/>
                      <a:pt x="4148" y="775"/>
                    </a:cubicBezTo>
                    <a:cubicBezTo>
                      <a:pt x="4125" y="162"/>
                      <a:pt x="3959" y="1"/>
                      <a:pt x="35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3"/>
              <p:cNvSpPr/>
              <p:nvPr/>
            </p:nvSpPr>
            <p:spPr>
              <a:xfrm>
                <a:off x="1371950" y="2666206"/>
                <a:ext cx="369808" cy="263516"/>
              </a:xfrm>
              <a:custGeom>
                <a:avLst/>
                <a:gdLst/>
                <a:ahLst/>
                <a:cxnLst/>
                <a:rect l="l" t="t" r="r" b="b"/>
                <a:pathLst>
                  <a:path w="4342" h="3094" extrusionOk="0">
                    <a:moveTo>
                      <a:pt x="3481" y="110"/>
                    </a:moveTo>
                    <a:cubicBezTo>
                      <a:pt x="3682" y="110"/>
                      <a:pt x="3821" y="141"/>
                      <a:pt x="3907" y="227"/>
                    </a:cubicBezTo>
                    <a:cubicBezTo>
                      <a:pt x="4017" y="316"/>
                      <a:pt x="4080" y="489"/>
                      <a:pt x="4080" y="840"/>
                    </a:cubicBezTo>
                    <a:cubicBezTo>
                      <a:pt x="4080" y="1185"/>
                      <a:pt x="4169" y="1578"/>
                      <a:pt x="4211" y="1908"/>
                    </a:cubicBezTo>
                    <a:cubicBezTo>
                      <a:pt x="4232" y="2081"/>
                      <a:pt x="4232" y="2233"/>
                      <a:pt x="4232" y="2364"/>
                    </a:cubicBezTo>
                    <a:cubicBezTo>
                      <a:pt x="4211" y="2474"/>
                      <a:pt x="4190" y="2563"/>
                      <a:pt x="4148" y="2584"/>
                    </a:cubicBezTo>
                    <a:cubicBezTo>
                      <a:pt x="4122" y="2605"/>
                      <a:pt x="4059" y="2625"/>
                      <a:pt x="3970" y="2646"/>
                    </a:cubicBezTo>
                    <a:cubicBezTo>
                      <a:pt x="3886" y="2694"/>
                      <a:pt x="3776" y="2715"/>
                      <a:pt x="3624" y="2735"/>
                    </a:cubicBezTo>
                    <a:cubicBezTo>
                      <a:pt x="3336" y="2777"/>
                      <a:pt x="2990" y="2824"/>
                      <a:pt x="2640" y="2866"/>
                    </a:cubicBezTo>
                    <a:cubicBezTo>
                      <a:pt x="1896" y="2934"/>
                      <a:pt x="1137" y="2976"/>
                      <a:pt x="896" y="2976"/>
                    </a:cubicBezTo>
                    <a:cubicBezTo>
                      <a:pt x="634" y="2976"/>
                      <a:pt x="482" y="2955"/>
                      <a:pt x="393" y="2866"/>
                    </a:cubicBezTo>
                    <a:cubicBezTo>
                      <a:pt x="304" y="2777"/>
                      <a:pt x="241" y="2584"/>
                      <a:pt x="220" y="2233"/>
                    </a:cubicBezTo>
                    <a:cubicBezTo>
                      <a:pt x="220" y="1861"/>
                      <a:pt x="173" y="1536"/>
                      <a:pt x="152" y="1274"/>
                    </a:cubicBezTo>
                    <a:cubicBezTo>
                      <a:pt x="131" y="992"/>
                      <a:pt x="131" y="793"/>
                      <a:pt x="194" y="662"/>
                    </a:cubicBezTo>
                    <a:cubicBezTo>
                      <a:pt x="220" y="599"/>
                      <a:pt x="241" y="552"/>
                      <a:pt x="283" y="531"/>
                    </a:cubicBezTo>
                    <a:cubicBezTo>
                      <a:pt x="325" y="531"/>
                      <a:pt x="372" y="510"/>
                      <a:pt x="456" y="510"/>
                    </a:cubicBezTo>
                    <a:cubicBezTo>
                      <a:pt x="561" y="510"/>
                      <a:pt x="712" y="519"/>
                      <a:pt x="917" y="519"/>
                    </a:cubicBezTo>
                    <a:cubicBezTo>
                      <a:pt x="1020" y="519"/>
                      <a:pt x="1137" y="517"/>
                      <a:pt x="1268" y="510"/>
                    </a:cubicBezTo>
                    <a:cubicBezTo>
                      <a:pt x="2074" y="421"/>
                      <a:pt x="3205" y="138"/>
                      <a:pt x="3231" y="117"/>
                    </a:cubicBezTo>
                    <a:lnTo>
                      <a:pt x="3294" y="117"/>
                    </a:lnTo>
                    <a:cubicBezTo>
                      <a:pt x="3362" y="112"/>
                      <a:pt x="3424" y="110"/>
                      <a:pt x="3481" y="110"/>
                    </a:cubicBezTo>
                    <a:close/>
                    <a:moveTo>
                      <a:pt x="3477" y="0"/>
                    </a:moveTo>
                    <a:cubicBezTo>
                      <a:pt x="3420" y="0"/>
                      <a:pt x="3359" y="3"/>
                      <a:pt x="3294" y="7"/>
                    </a:cubicBezTo>
                    <a:lnTo>
                      <a:pt x="3205" y="7"/>
                    </a:lnTo>
                    <a:cubicBezTo>
                      <a:pt x="3205" y="7"/>
                      <a:pt x="2053" y="316"/>
                      <a:pt x="1268" y="379"/>
                    </a:cubicBezTo>
                    <a:cubicBezTo>
                      <a:pt x="1071" y="400"/>
                      <a:pt x="913" y="405"/>
                      <a:pt x="781" y="405"/>
                    </a:cubicBezTo>
                    <a:cubicBezTo>
                      <a:pt x="650" y="405"/>
                      <a:pt x="545" y="400"/>
                      <a:pt x="456" y="400"/>
                    </a:cubicBezTo>
                    <a:cubicBezTo>
                      <a:pt x="372" y="400"/>
                      <a:pt x="283" y="400"/>
                      <a:pt x="241" y="447"/>
                    </a:cubicBezTo>
                    <a:cubicBezTo>
                      <a:pt x="173" y="468"/>
                      <a:pt x="131" y="531"/>
                      <a:pt x="89" y="620"/>
                    </a:cubicBezTo>
                    <a:cubicBezTo>
                      <a:pt x="0" y="772"/>
                      <a:pt x="21" y="1013"/>
                      <a:pt x="42" y="1274"/>
                    </a:cubicBezTo>
                    <a:cubicBezTo>
                      <a:pt x="63" y="1557"/>
                      <a:pt x="110" y="1861"/>
                      <a:pt x="110" y="2233"/>
                    </a:cubicBezTo>
                    <a:cubicBezTo>
                      <a:pt x="131" y="2605"/>
                      <a:pt x="173" y="2824"/>
                      <a:pt x="304" y="2955"/>
                    </a:cubicBezTo>
                    <a:cubicBezTo>
                      <a:pt x="407" y="3058"/>
                      <a:pt x="552" y="3093"/>
                      <a:pt x="737" y="3093"/>
                    </a:cubicBezTo>
                    <a:cubicBezTo>
                      <a:pt x="787" y="3093"/>
                      <a:pt x="840" y="3091"/>
                      <a:pt x="896" y="3086"/>
                    </a:cubicBezTo>
                    <a:cubicBezTo>
                      <a:pt x="1158" y="3086"/>
                      <a:pt x="1922" y="3039"/>
                      <a:pt x="2640" y="2976"/>
                    </a:cubicBezTo>
                    <a:cubicBezTo>
                      <a:pt x="3011" y="2934"/>
                      <a:pt x="3362" y="2887"/>
                      <a:pt x="3645" y="2845"/>
                    </a:cubicBezTo>
                    <a:cubicBezTo>
                      <a:pt x="3797" y="2824"/>
                      <a:pt x="3907" y="2804"/>
                      <a:pt x="4017" y="2756"/>
                    </a:cubicBezTo>
                    <a:cubicBezTo>
                      <a:pt x="4101" y="2735"/>
                      <a:pt x="4169" y="2715"/>
                      <a:pt x="4211" y="2673"/>
                    </a:cubicBezTo>
                    <a:cubicBezTo>
                      <a:pt x="4300" y="2605"/>
                      <a:pt x="4321" y="2495"/>
                      <a:pt x="4342" y="2364"/>
                    </a:cubicBezTo>
                    <a:cubicBezTo>
                      <a:pt x="4342" y="2233"/>
                      <a:pt x="4342" y="2081"/>
                      <a:pt x="4321" y="1908"/>
                    </a:cubicBezTo>
                    <a:cubicBezTo>
                      <a:pt x="4279" y="1557"/>
                      <a:pt x="4211" y="1164"/>
                      <a:pt x="4190" y="840"/>
                    </a:cubicBezTo>
                    <a:cubicBezTo>
                      <a:pt x="4190" y="468"/>
                      <a:pt x="4122" y="248"/>
                      <a:pt x="3970" y="138"/>
                    </a:cubicBezTo>
                    <a:cubicBezTo>
                      <a:pt x="3850" y="35"/>
                      <a:pt x="3689" y="0"/>
                      <a:pt x="347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3"/>
              <p:cNvSpPr/>
              <p:nvPr/>
            </p:nvSpPr>
            <p:spPr>
              <a:xfrm>
                <a:off x="1883049" y="3010628"/>
                <a:ext cx="514853" cy="57660"/>
              </a:xfrm>
              <a:custGeom>
                <a:avLst/>
                <a:gdLst/>
                <a:ahLst/>
                <a:cxnLst/>
                <a:rect l="l" t="t" r="r" b="b"/>
                <a:pathLst>
                  <a:path w="6045" h="677" extrusionOk="0">
                    <a:moveTo>
                      <a:pt x="43" y="1"/>
                    </a:moveTo>
                    <a:cubicBezTo>
                      <a:pt x="43" y="1"/>
                      <a:pt x="22" y="22"/>
                      <a:pt x="22" y="43"/>
                    </a:cubicBezTo>
                    <a:lnTo>
                      <a:pt x="1" y="393"/>
                    </a:lnTo>
                    <a:cubicBezTo>
                      <a:pt x="1" y="414"/>
                      <a:pt x="22" y="435"/>
                      <a:pt x="43" y="435"/>
                    </a:cubicBezTo>
                    <a:lnTo>
                      <a:pt x="6002" y="676"/>
                    </a:lnTo>
                    <a:cubicBezTo>
                      <a:pt x="6023" y="676"/>
                      <a:pt x="6023" y="676"/>
                      <a:pt x="6023" y="655"/>
                    </a:cubicBezTo>
                    <a:lnTo>
                      <a:pt x="6044" y="283"/>
                    </a:lnTo>
                    <a:cubicBezTo>
                      <a:pt x="6044" y="263"/>
                      <a:pt x="6023" y="263"/>
                      <a:pt x="6023" y="263"/>
                    </a:cubicBezTo>
                    <a:lnTo>
                      <a:pt x="4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3"/>
              <p:cNvSpPr/>
              <p:nvPr/>
            </p:nvSpPr>
            <p:spPr>
              <a:xfrm>
                <a:off x="1879046" y="3007051"/>
                <a:ext cx="524136" cy="67029"/>
              </a:xfrm>
              <a:custGeom>
                <a:avLst/>
                <a:gdLst/>
                <a:ahLst/>
                <a:cxnLst/>
                <a:rect l="l" t="t" r="r" b="b"/>
                <a:pathLst>
                  <a:path w="6154" h="787" extrusionOk="0">
                    <a:moveTo>
                      <a:pt x="131" y="111"/>
                    </a:moveTo>
                    <a:lnTo>
                      <a:pt x="6023" y="346"/>
                    </a:lnTo>
                    <a:lnTo>
                      <a:pt x="6023" y="676"/>
                    </a:lnTo>
                    <a:lnTo>
                      <a:pt x="110" y="415"/>
                    </a:lnTo>
                    <a:lnTo>
                      <a:pt x="131" y="111"/>
                    </a:lnTo>
                    <a:close/>
                    <a:moveTo>
                      <a:pt x="110" y="1"/>
                    </a:moveTo>
                    <a:cubicBezTo>
                      <a:pt x="48" y="1"/>
                      <a:pt x="1" y="22"/>
                      <a:pt x="1" y="85"/>
                    </a:cubicBezTo>
                    <a:lnTo>
                      <a:pt x="1" y="435"/>
                    </a:lnTo>
                    <a:cubicBezTo>
                      <a:pt x="1" y="477"/>
                      <a:pt x="27" y="524"/>
                      <a:pt x="90" y="545"/>
                    </a:cubicBezTo>
                    <a:lnTo>
                      <a:pt x="6049" y="786"/>
                    </a:lnTo>
                    <a:cubicBezTo>
                      <a:pt x="6091" y="786"/>
                      <a:pt x="6133" y="739"/>
                      <a:pt x="6133" y="697"/>
                    </a:cubicBezTo>
                    <a:lnTo>
                      <a:pt x="6154" y="325"/>
                    </a:lnTo>
                    <a:cubicBezTo>
                      <a:pt x="6154" y="284"/>
                      <a:pt x="6112" y="242"/>
                      <a:pt x="6070" y="242"/>
                    </a:cubicBezTo>
                    <a:lnTo>
                      <a:pt x="110"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3"/>
              <p:cNvSpPr/>
              <p:nvPr/>
            </p:nvSpPr>
            <p:spPr>
              <a:xfrm>
                <a:off x="1884837" y="3032942"/>
                <a:ext cx="514767" cy="35346"/>
              </a:xfrm>
              <a:custGeom>
                <a:avLst/>
                <a:gdLst/>
                <a:ahLst/>
                <a:cxnLst/>
                <a:rect l="l" t="t" r="r" b="b"/>
                <a:pathLst>
                  <a:path w="6044" h="415" extrusionOk="0">
                    <a:moveTo>
                      <a:pt x="42" y="1"/>
                    </a:moveTo>
                    <a:cubicBezTo>
                      <a:pt x="22" y="1"/>
                      <a:pt x="1" y="1"/>
                      <a:pt x="1" y="21"/>
                    </a:cubicBezTo>
                    <a:lnTo>
                      <a:pt x="1" y="393"/>
                    </a:lnTo>
                    <a:cubicBezTo>
                      <a:pt x="1" y="414"/>
                      <a:pt x="22" y="414"/>
                      <a:pt x="42" y="414"/>
                    </a:cubicBezTo>
                    <a:lnTo>
                      <a:pt x="6002" y="414"/>
                    </a:lnTo>
                    <a:cubicBezTo>
                      <a:pt x="6023" y="414"/>
                      <a:pt x="6044" y="414"/>
                      <a:pt x="6044" y="393"/>
                    </a:cubicBezTo>
                    <a:lnTo>
                      <a:pt x="6044" y="21"/>
                    </a:lnTo>
                    <a:cubicBezTo>
                      <a:pt x="6044" y="1"/>
                      <a:pt x="6023" y="1"/>
                      <a:pt x="60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3"/>
              <p:cNvSpPr/>
              <p:nvPr/>
            </p:nvSpPr>
            <p:spPr>
              <a:xfrm>
                <a:off x="1881260" y="3027577"/>
                <a:ext cx="521922" cy="46503"/>
              </a:xfrm>
              <a:custGeom>
                <a:avLst/>
                <a:gdLst/>
                <a:ahLst/>
                <a:cxnLst/>
                <a:rect l="l" t="t" r="r" b="b"/>
                <a:pathLst>
                  <a:path w="6128" h="546" extrusionOk="0">
                    <a:moveTo>
                      <a:pt x="6023" y="105"/>
                    </a:moveTo>
                    <a:lnTo>
                      <a:pt x="6023" y="435"/>
                    </a:lnTo>
                    <a:lnTo>
                      <a:pt x="105" y="435"/>
                    </a:lnTo>
                    <a:lnTo>
                      <a:pt x="105" y="105"/>
                    </a:lnTo>
                    <a:close/>
                    <a:moveTo>
                      <a:pt x="84" y="1"/>
                    </a:moveTo>
                    <a:cubicBezTo>
                      <a:pt x="43" y="1"/>
                      <a:pt x="1" y="43"/>
                      <a:pt x="1" y="84"/>
                    </a:cubicBezTo>
                    <a:lnTo>
                      <a:pt x="1" y="456"/>
                    </a:lnTo>
                    <a:cubicBezTo>
                      <a:pt x="1" y="498"/>
                      <a:pt x="43" y="545"/>
                      <a:pt x="84" y="545"/>
                    </a:cubicBezTo>
                    <a:lnTo>
                      <a:pt x="6044" y="545"/>
                    </a:lnTo>
                    <a:cubicBezTo>
                      <a:pt x="6086" y="545"/>
                      <a:pt x="6128" y="498"/>
                      <a:pt x="6128" y="456"/>
                    </a:cubicBezTo>
                    <a:lnTo>
                      <a:pt x="6128" y="84"/>
                    </a:lnTo>
                    <a:cubicBezTo>
                      <a:pt x="6128" y="43"/>
                      <a:pt x="6086" y="1"/>
                      <a:pt x="604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3"/>
              <p:cNvSpPr/>
              <p:nvPr/>
            </p:nvSpPr>
            <p:spPr>
              <a:xfrm>
                <a:off x="1427650" y="3010628"/>
                <a:ext cx="514853" cy="57660"/>
              </a:xfrm>
              <a:custGeom>
                <a:avLst/>
                <a:gdLst/>
                <a:ahLst/>
                <a:cxnLst/>
                <a:rect l="l" t="t" r="r" b="b"/>
                <a:pathLst>
                  <a:path w="6045" h="677" extrusionOk="0">
                    <a:moveTo>
                      <a:pt x="64" y="1"/>
                    </a:moveTo>
                    <a:cubicBezTo>
                      <a:pt x="43" y="1"/>
                      <a:pt x="22" y="22"/>
                      <a:pt x="22" y="43"/>
                    </a:cubicBezTo>
                    <a:lnTo>
                      <a:pt x="1" y="393"/>
                    </a:lnTo>
                    <a:cubicBezTo>
                      <a:pt x="1" y="414"/>
                      <a:pt x="22" y="435"/>
                      <a:pt x="43" y="435"/>
                    </a:cubicBezTo>
                    <a:lnTo>
                      <a:pt x="6002" y="676"/>
                    </a:lnTo>
                    <a:cubicBezTo>
                      <a:pt x="6023" y="676"/>
                      <a:pt x="6023" y="676"/>
                      <a:pt x="6023" y="655"/>
                    </a:cubicBezTo>
                    <a:lnTo>
                      <a:pt x="6044" y="283"/>
                    </a:lnTo>
                    <a:cubicBezTo>
                      <a:pt x="6044" y="263"/>
                      <a:pt x="6023" y="263"/>
                      <a:pt x="6023" y="263"/>
                    </a:cubicBezTo>
                    <a:lnTo>
                      <a:pt x="6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3"/>
              <p:cNvSpPr/>
              <p:nvPr/>
            </p:nvSpPr>
            <p:spPr>
              <a:xfrm>
                <a:off x="1424073" y="3007051"/>
                <a:ext cx="524221" cy="67029"/>
              </a:xfrm>
              <a:custGeom>
                <a:avLst/>
                <a:gdLst/>
                <a:ahLst/>
                <a:cxnLst/>
                <a:rect l="l" t="t" r="r" b="b"/>
                <a:pathLst>
                  <a:path w="6155" h="787" extrusionOk="0">
                    <a:moveTo>
                      <a:pt x="132" y="111"/>
                    </a:moveTo>
                    <a:lnTo>
                      <a:pt x="6023" y="346"/>
                    </a:lnTo>
                    <a:lnTo>
                      <a:pt x="6023" y="676"/>
                    </a:lnTo>
                    <a:lnTo>
                      <a:pt x="106" y="415"/>
                    </a:lnTo>
                    <a:lnTo>
                      <a:pt x="132" y="111"/>
                    </a:lnTo>
                    <a:close/>
                    <a:moveTo>
                      <a:pt x="106" y="1"/>
                    </a:moveTo>
                    <a:cubicBezTo>
                      <a:pt x="43" y="1"/>
                      <a:pt x="22" y="22"/>
                      <a:pt x="1" y="64"/>
                    </a:cubicBezTo>
                    <a:lnTo>
                      <a:pt x="1" y="435"/>
                    </a:lnTo>
                    <a:cubicBezTo>
                      <a:pt x="1" y="477"/>
                      <a:pt x="22" y="524"/>
                      <a:pt x="85" y="524"/>
                    </a:cubicBezTo>
                    <a:lnTo>
                      <a:pt x="6044" y="786"/>
                    </a:lnTo>
                    <a:cubicBezTo>
                      <a:pt x="6086" y="786"/>
                      <a:pt x="6128" y="739"/>
                      <a:pt x="6128" y="697"/>
                    </a:cubicBezTo>
                    <a:lnTo>
                      <a:pt x="6154" y="325"/>
                    </a:lnTo>
                    <a:cubicBezTo>
                      <a:pt x="6154" y="284"/>
                      <a:pt x="6107" y="242"/>
                      <a:pt x="6065" y="242"/>
                    </a:cubicBezTo>
                    <a:lnTo>
                      <a:pt x="106"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3"/>
              <p:cNvSpPr/>
              <p:nvPr/>
            </p:nvSpPr>
            <p:spPr>
              <a:xfrm>
                <a:off x="1429439" y="3010628"/>
                <a:ext cx="968468" cy="22400"/>
              </a:xfrm>
              <a:custGeom>
                <a:avLst/>
                <a:gdLst/>
                <a:ahLst/>
                <a:cxnLst/>
                <a:rect l="l" t="t" r="r" b="b"/>
                <a:pathLst>
                  <a:path w="11371" h="263" extrusionOk="0">
                    <a:moveTo>
                      <a:pt x="1" y="1"/>
                    </a:moveTo>
                    <a:lnTo>
                      <a:pt x="6023" y="263"/>
                    </a:lnTo>
                    <a:lnTo>
                      <a:pt x="11370" y="263"/>
                    </a:lnTo>
                    <a:lnTo>
                      <a:pt x="53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3"/>
              <p:cNvSpPr/>
              <p:nvPr/>
            </p:nvSpPr>
            <p:spPr>
              <a:xfrm>
                <a:off x="1429439" y="3007618"/>
                <a:ext cx="968468" cy="29554"/>
              </a:xfrm>
              <a:custGeom>
                <a:avLst/>
                <a:gdLst/>
                <a:ahLst/>
                <a:cxnLst/>
                <a:rect l="l" t="t" r="r" b="b"/>
                <a:pathLst>
                  <a:path w="11371" h="347" extrusionOk="0">
                    <a:moveTo>
                      <a:pt x="5348" y="111"/>
                    </a:moveTo>
                    <a:lnTo>
                      <a:pt x="8663" y="242"/>
                    </a:lnTo>
                    <a:lnTo>
                      <a:pt x="6023" y="242"/>
                    </a:lnTo>
                    <a:lnTo>
                      <a:pt x="2729" y="111"/>
                    </a:lnTo>
                    <a:close/>
                    <a:moveTo>
                      <a:pt x="1" y="1"/>
                    </a:moveTo>
                    <a:lnTo>
                      <a:pt x="1" y="111"/>
                    </a:lnTo>
                    <a:lnTo>
                      <a:pt x="22" y="111"/>
                    </a:lnTo>
                    <a:lnTo>
                      <a:pt x="6023" y="346"/>
                    </a:lnTo>
                    <a:lnTo>
                      <a:pt x="11370" y="346"/>
                    </a:lnTo>
                    <a:lnTo>
                      <a:pt x="11370" y="242"/>
                    </a:lnTo>
                    <a:lnTo>
                      <a:pt x="5348"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3"/>
              <p:cNvSpPr/>
              <p:nvPr/>
            </p:nvSpPr>
            <p:spPr>
              <a:xfrm>
                <a:off x="1908940" y="2592705"/>
                <a:ext cx="256532" cy="475589"/>
              </a:xfrm>
              <a:custGeom>
                <a:avLst/>
                <a:gdLst/>
                <a:ahLst/>
                <a:cxnLst/>
                <a:rect l="l" t="t" r="r" b="b"/>
                <a:pathLst>
                  <a:path w="3012" h="5584" extrusionOk="0">
                    <a:moveTo>
                      <a:pt x="2661" y="1"/>
                    </a:moveTo>
                    <a:cubicBezTo>
                      <a:pt x="2640" y="1"/>
                      <a:pt x="2619" y="1"/>
                      <a:pt x="2619" y="22"/>
                    </a:cubicBezTo>
                    <a:lnTo>
                      <a:pt x="0" y="5369"/>
                    </a:lnTo>
                    <a:cubicBezTo>
                      <a:pt x="0" y="5389"/>
                      <a:pt x="0" y="5410"/>
                      <a:pt x="21" y="5410"/>
                    </a:cubicBezTo>
                    <a:lnTo>
                      <a:pt x="351" y="5583"/>
                    </a:lnTo>
                    <a:cubicBezTo>
                      <a:pt x="372" y="5583"/>
                      <a:pt x="393" y="5583"/>
                      <a:pt x="393" y="5562"/>
                    </a:cubicBezTo>
                    <a:lnTo>
                      <a:pt x="2991" y="194"/>
                    </a:lnTo>
                    <a:cubicBezTo>
                      <a:pt x="3012" y="174"/>
                      <a:pt x="3012" y="174"/>
                      <a:pt x="2991" y="153"/>
                    </a:cubicBezTo>
                    <a:lnTo>
                      <a:pt x="26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3"/>
              <p:cNvSpPr/>
              <p:nvPr/>
            </p:nvSpPr>
            <p:spPr>
              <a:xfrm>
                <a:off x="1903574" y="2587510"/>
                <a:ext cx="267689" cy="485469"/>
              </a:xfrm>
              <a:custGeom>
                <a:avLst/>
                <a:gdLst/>
                <a:ahLst/>
                <a:cxnLst/>
                <a:rect l="l" t="t" r="r" b="b"/>
                <a:pathLst>
                  <a:path w="3143" h="5700" extrusionOk="0">
                    <a:moveTo>
                      <a:pt x="2724" y="125"/>
                    </a:moveTo>
                    <a:lnTo>
                      <a:pt x="3012" y="255"/>
                    </a:lnTo>
                    <a:lnTo>
                      <a:pt x="414" y="5581"/>
                    </a:lnTo>
                    <a:lnTo>
                      <a:pt x="131" y="5450"/>
                    </a:lnTo>
                    <a:lnTo>
                      <a:pt x="2724" y="125"/>
                    </a:lnTo>
                    <a:close/>
                    <a:moveTo>
                      <a:pt x="2687" y="1"/>
                    </a:moveTo>
                    <a:cubicBezTo>
                      <a:pt x="2658" y="1"/>
                      <a:pt x="2631" y="11"/>
                      <a:pt x="2619" y="36"/>
                    </a:cubicBezTo>
                    <a:lnTo>
                      <a:pt x="22" y="5403"/>
                    </a:lnTo>
                    <a:cubicBezTo>
                      <a:pt x="1" y="5450"/>
                      <a:pt x="22" y="5513"/>
                      <a:pt x="63" y="5534"/>
                    </a:cubicBezTo>
                    <a:lnTo>
                      <a:pt x="393" y="5691"/>
                    </a:lnTo>
                    <a:cubicBezTo>
                      <a:pt x="404" y="5697"/>
                      <a:pt x="415" y="5700"/>
                      <a:pt x="426" y="5700"/>
                    </a:cubicBezTo>
                    <a:cubicBezTo>
                      <a:pt x="456" y="5700"/>
                      <a:pt x="483" y="5679"/>
                      <a:pt x="498" y="5644"/>
                    </a:cubicBezTo>
                    <a:lnTo>
                      <a:pt x="3117" y="276"/>
                    </a:lnTo>
                    <a:cubicBezTo>
                      <a:pt x="3143" y="235"/>
                      <a:pt x="3117" y="193"/>
                      <a:pt x="3075" y="166"/>
                    </a:cubicBezTo>
                    <a:lnTo>
                      <a:pt x="2750" y="15"/>
                    </a:lnTo>
                    <a:cubicBezTo>
                      <a:pt x="2730" y="6"/>
                      <a:pt x="2708" y="1"/>
                      <a:pt x="268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3"/>
              <p:cNvSpPr/>
              <p:nvPr/>
            </p:nvSpPr>
            <p:spPr>
              <a:xfrm>
                <a:off x="2364338" y="2592705"/>
                <a:ext cx="256532" cy="475589"/>
              </a:xfrm>
              <a:custGeom>
                <a:avLst/>
                <a:gdLst/>
                <a:ahLst/>
                <a:cxnLst/>
                <a:rect l="l" t="t" r="r" b="b"/>
                <a:pathLst>
                  <a:path w="3012" h="5584" extrusionOk="0">
                    <a:moveTo>
                      <a:pt x="2661" y="1"/>
                    </a:moveTo>
                    <a:cubicBezTo>
                      <a:pt x="2640" y="1"/>
                      <a:pt x="2640" y="1"/>
                      <a:pt x="2619" y="22"/>
                    </a:cubicBezTo>
                    <a:lnTo>
                      <a:pt x="21" y="5369"/>
                    </a:lnTo>
                    <a:cubicBezTo>
                      <a:pt x="0" y="5389"/>
                      <a:pt x="21" y="5410"/>
                      <a:pt x="21" y="5410"/>
                    </a:cubicBezTo>
                    <a:lnTo>
                      <a:pt x="372" y="5583"/>
                    </a:lnTo>
                    <a:cubicBezTo>
                      <a:pt x="372" y="5583"/>
                      <a:pt x="393" y="5583"/>
                      <a:pt x="393" y="5562"/>
                    </a:cubicBezTo>
                    <a:lnTo>
                      <a:pt x="3011" y="194"/>
                    </a:lnTo>
                    <a:cubicBezTo>
                      <a:pt x="3011" y="174"/>
                      <a:pt x="3011" y="174"/>
                      <a:pt x="2991" y="153"/>
                    </a:cubicBezTo>
                    <a:lnTo>
                      <a:pt x="266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3"/>
              <p:cNvSpPr/>
              <p:nvPr/>
            </p:nvSpPr>
            <p:spPr>
              <a:xfrm>
                <a:off x="2358546" y="2587510"/>
                <a:ext cx="267689" cy="485469"/>
              </a:xfrm>
              <a:custGeom>
                <a:avLst/>
                <a:gdLst/>
                <a:ahLst/>
                <a:cxnLst/>
                <a:rect l="l" t="t" r="r" b="b"/>
                <a:pathLst>
                  <a:path w="3143" h="5700" extrusionOk="0">
                    <a:moveTo>
                      <a:pt x="2729" y="125"/>
                    </a:moveTo>
                    <a:lnTo>
                      <a:pt x="3011" y="255"/>
                    </a:lnTo>
                    <a:lnTo>
                      <a:pt x="440" y="5581"/>
                    </a:lnTo>
                    <a:lnTo>
                      <a:pt x="157" y="5450"/>
                    </a:lnTo>
                    <a:lnTo>
                      <a:pt x="2729" y="125"/>
                    </a:lnTo>
                    <a:close/>
                    <a:moveTo>
                      <a:pt x="2699" y="1"/>
                    </a:moveTo>
                    <a:cubicBezTo>
                      <a:pt x="2677" y="1"/>
                      <a:pt x="2657" y="11"/>
                      <a:pt x="2645" y="36"/>
                    </a:cubicBezTo>
                    <a:lnTo>
                      <a:pt x="26" y="5403"/>
                    </a:lnTo>
                    <a:cubicBezTo>
                      <a:pt x="0" y="5450"/>
                      <a:pt x="26" y="5513"/>
                      <a:pt x="68" y="5534"/>
                    </a:cubicBezTo>
                    <a:lnTo>
                      <a:pt x="393" y="5691"/>
                    </a:lnTo>
                    <a:cubicBezTo>
                      <a:pt x="405" y="5697"/>
                      <a:pt x="419" y="5700"/>
                      <a:pt x="432" y="5700"/>
                    </a:cubicBezTo>
                    <a:cubicBezTo>
                      <a:pt x="470" y="5700"/>
                      <a:pt x="508" y="5679"/>
                      <a:pt x="524" y="5644"/>
                    </a:cubicBezTo>
                    <a:lnTo>
                      <a:pt x="3121" y="276"/>
                    </a:lnTo>
                    <a:cubicBezTo>
                      <a:pt x="3142" y="235"/>
                      <a:pt x="3121" y="193"/>
                      <a:pt x="3079" y="166"/>
                    </a:cubicBezTo>
                    <a:lnTo>
                      <a:pt x="2750" y="15"/>
                    </a:lnTo>
                    <a:cubicBezTo>
                      <a:pt x="2732" y="6"/>
                      <a:pt x="2715" y="1"/>
                      <a:pt x="269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3"/>
              <p:cNvSpPr/>
              <p:nvPr/>
            </p:nvSpPr>
            <p:spPr>
              <a:xfrm>
                <a:off x="2131912" y="2590491"/>
                <a:ext cx="490750" cy="17034"/>
              </a:xfrm>
              <a:custGeom>
                <a:avLst/>
                <a:gdLst/>
                <a:ahLst/>
                <a:cxnLst/>
                <a:rect l="l" t="t" r="r" b="b"/>
                <a:pathLst>
                  <a:path w="5762" h="200" extrusionOk="0">
                    <a:moveTo>
                      <a:pt x="1" y="1"/>
                    </a:moveTo>
                    <a:lnTo>
                      <a:pt x="394" y="200"/>
                    </a:lnTo>
                    <a:lnTo>
                      <a:pt x="5761" y="200"/>
                    </a:lnTo>
                    <a:lnTo>
                      <a:pt x="536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3"/>
              <p:cNvSpPr/>
              <p:nvPr/>
            </p:nvSpPr>
            <p:spPr>
              <a:xfrm>
                <a:off x="2130123" y="2586914"/>
                <a:ext cx="494327" cy="25977"/>
              </a:xfrm>
              <a:custGeom>
                <a:avLst/>
                <a:gdLst/>
                <a:ahLst/>
                <a:cxnLst/>
                <a:rect l="l" t="t" r="r" b="b"/>
                <a:pathLst>
                  <a:path w="5804" h="305" extrusionOk="0">
                    <a:moveTo>
                      <a:pt x="5369" y="111"/>
                    </a:moveTo>
                    <a:lnTo>
                      <a:pt x="5521" y="173"/>
                    </a:lnTo>
                    <a:lnTo>
                      <a:pt x="436" y="173"/>
                    </a:lnTo>
                    <a:lnTo>
                      <a:pt x="284" y="111"/>
                    </a:lnTo>
                    <a:close/>
                    <a:moveTo>
                      <a:pt x="22" y="1"/>
                    </a:moveTo>
                    <a:lnTo>
                      <a:pt x="1" y="111"/>
                    </a:lnTo>
                    <a:lnTo>
                      <a:pt x="415" y="304"/>
                    </a:lnTo>
                    <a:lnTo>
                      <a:pt x="5782" y="304"/>
                    </a:lnTo>
                    <a:lnTo>
                      <a:pt x="5803" y="200"/>
                    </a:lnTo>
                    <a:lnTo>
                      <a:pt x="5390"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3"/>
              <p:cNvSpPr/>
              <p:nvPr/>
            </p:nvSpPr>
            <p:spPr>
              <a:xfrm>
                <a:off x="1940623" y="2607440"/>
                <a:ext cx="682041" cy="460855"/>
              </a:xfrm>
              <a:custGeom>
                <a:avLst/>
                <a:gdLst/>
                <a:ahLst/>
                <a:cxnLst/>
                <a:rect l="l" t="t" r="r" b="b"/>
                <a:pathLst>
                  <a:path w="8008" h="5411" extrusionOk="0">
                    <a:moveTo>
                      <a:pt x="2640" y="1"/>
                    </a:moveTo>
                    <a:lnTo>
                      <a:pt x="0" y="5410"/>
                    </a:lnTo>
                    <a:lnTo>
                      <a:pt x="5347" y="5410"/>
                    </a:lnTo>
                    <a:lnTo>
                      <a:pt x="80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3"/>
              <p:cNvSpPr/>
              <p:nvPr/>
            </p:nvSpPr>
            <p:spPr>
              <a:xfrm>
                <a:off x="1933043" y="2601648"/>
                <a:ext cx="697202" cy="472438"/>
              </a:xfrm>
              <a:custGeom>
                <a:avLst/>
                <a:gdLst/>
                <a:ahLst/>
                <a:cxnLst/>
                <a:rect l="l" t="t" r="r" b="b"/>
                <a:pathLst>
                  <a:path w="8186" h="5547" extrusionOk="0">
                    <a:moveTo>
                      <a:pt x="7986" y="131"/>
                    </a:moveTo>
                    <a:lnTo>
                      <a:pt x="5415" y="5436"/>
                    </a:lnTo>
                    <a:lnTo>
                      <a:pt x="178" y="5436"/>
                    </a:lnTo>
                    <a:lnTo>
                      <a:pt x="2771" y="131"/>
                    </a:lnTo>
                    <a:close/>
                    <a:moveTo>
                      <a:pt x="2687" y="0"/>
                    </a:moveTo>
                    <a:lnTo>
                      <a:pt x="0" y="5546"/>
                    </a:lnTo>
                    <a:lnTo>
                      <a:pt x="5478" y="5546"/>
                    </a:lnTo>
                    <a:lnTo>
                      <a:pt x="8185"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3"/>
              <p:cNvSpPr/>
              <p:nvPr/>
            </p:nvSpPr>
            <p:spPr>
              <a:xfrm>
                <a:off x="1533345" y="2748223"/>
                <a:ext cx="260620" cy="104418"/>
              </a:xfrm>
              <a:custGeom>
                <a:avLst/>
                <a:gdLst/>
                <a:ahLst/>
                <a:cxnLst/>
                <a:rect l="l" t="t" r="r" b="b"/>
                <a:pathLst>
                  <a:path w="3060" h="1226" extrusionOk="0">
                    <a:moveTo>
                      <a:pt x="958" y="0"/>
                    </a:moveTo>
                    <a:cubicBezTo>
                      <a:pt x="472" y="0"/>
                      <a:pt x="158" y="159"/>
                      <a:pt x="158" y="159"/>
                    </a:cubicBezTo>
                    <a:cubicBezTo>
                      <a:pt x="158" y="159"/>
                      <a:pt x="1" y="374"/>
                      <a:pt x="48" y="683"/>
                    </a:cubicBezTo>
                    <a:cubicBezTo>
                      <a:pt x="90" y="987"/>
                      <a:pt x="200" y="1055"/>
                      <a:pt x="766" y="1186"/>
                    </a:cubicBezTo>
                    <a:cubicBezTo>
                      <a:pt x="884" y="1213"/>
                      <a:pt x="1034" y="1225"/>
                      <a:pt x="1199" y="1225"/>
                    </a:cubicBezTo>
                    <a:cubicBezTo>
                      <a:pt x="1825" y="1225"/>
                      <a:pt x="2665" y="1051"/>
                      <a:pt x="2839" y="877"/>
                    </a:cubicBezTo>
                    <a:cubicBezTo>
                      <a:pt x="3059" y="636"/>
                      <a:pt x="2860" y="29"/>
                      <a:pt x="2557" y="8"/>
                    </a:cubicBezTo>
                    <a:cubicBezTo>
                      <a:pt x="2500" y="3"/>
                      <a:pt x="2439" y="1"/>
                      <a:pt x="2374" y="1"/>
                    </a:cubicBezTo>
                    <a:cubicBezTo>
                      <a:pt x="2150" y="1"/>
                      <a:pt x="1873" y="22"/>
                      <a:pt x="1558" y="22"/>
                    </a:cubicBezTo>
                    <a:cubicBezTo>
                      <a:pt x="1424" y="22"/>
                      <a:pt x="1284" y="18"/>
                      <a:pt x="1137" y="8"/>
                    </a:cubicBezTo>
                    <a:cubicBezTo>
                      <a:pt x="1075" y="3"/>
                      <a:pt x="1015" y="0"/>
                      <a:pt x="958" y="0"/>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3"/>
              <p:cNvSpPr/>
              <p:nvPr/>
            </p:nvSpPr>
            <p:spPr>
              <a:xfrm>
                <a:off x="1528065" y="2742602"/>
                <a:ext cx="261898" cy="115405"/>
              </a:xfrm>
              <a:custGeom>
                <a:avLst/>
                <a:gdLst/>
                <a:ahLst/>
                <a:cxnLst/>
                <a:rect l="l" t="t" r="r" b="b"/>
                <a:pathLst>
                  <a:path w="3075" h="1355" extrusionOk="0">
                    <a:moveTo>
                      <a:pt x="1025" y="109"/>
                    </a:moveTo>
                    <a:cubicBezTo>
                      <a:pt x="1080" y="109"/>
                      <a:pt x="1139" y="111"/>
                      <a:pt x="1199" y="116"/>
                    </a:cubicBezTo>
                    <a:cubicBezTo>
                      <a:pt x="1417" y="138"/>
                      <a:pt x="1621" y="144"/>
                      <a:pt x="1806" y="144"/>
                    </a:cubicBezTo>
                    <a:cubicBezTo>
                      <a:pt x="2063" y="144"/>
                      <a:pt x="2285" y="132"/>
                      <a:pt x="2463" y="132"/>
                    </a:cubicBezTo>
                    <a:cubicBezTo>
                      <a:pt x="2520" y="132"/>
                      <a:pt x="2571" y="133"/>
                      <a:pt x="2619" y="136"/>
                    </a:cubicBezTo>
                    <a:cubicBezTo>
                      <a:pt x="2660" y="136"/>
                      <a:pt x="2729" y="157"/>
                      <a:pt x="2791" y="225"/>
                    </a:cubicBezTo>
                    <a:cubicBezTo>
                      <a:pt x="2838" y="267"/>
                      <a:pt x="2880" y="356"/>
                      <a:pt x="2901" y="440"/>
                    </a:cubicBezTo>
                    <a:cubicBezTo>
                      <a:pt x="2969" y="618"/>
                      <a:pt x="2943" y="812"/>
                      <a:pt x="2880" y="901"/>
                    </a:cubicBezTo>
                    <a:cubicBezTo>
                      <a:pt x="2838" y="943"/>
                      <a:pt x="2708" y="1011"/>
                      <a:pt x="2550" y="1053"/>
                    </a:cubicBezTo>
                    <a:cubicBezTo>
                      <a:pt x="2399" y="1095"/>
                      <a:pt x="2205" y="1142"/>
                      <a:pt x="1985" y="1184"/>
                    </a:cubicBezTo>
                    <a:cubicBezTo>
                      <a:pt x="1747" y="1223"/>
                      <a:pt x="1493" y="1247"/>
                      <a:pt x="1271" y="1247"/>
                    </a:cubicBezTo>
                    <a:cubicBezTo>
                      <a:pt x="1107" y="1247"/>
                      <a:pt x="960" y="1234"/>
                      <a:pt x="848" y="1205"/>
                    </a:cubicBezTo>
                    <a:cubicBezTo>
                      <a:pt x="566" y="1142"/>
                      <a:pt x="393" y="1074"/>
                      <a:pt x="304" y="1011"/>
                    </a:cubicBezTo>
                    <a:cubicBezTo>
                      <a:pt x="220" y="943"/>
                      <a:pt x="194" y="880"/>
                      <a:pt x="173" y="728"/>
                    </a:cubicBezTo>
                    <a:cubicBezTo>
                      <a:pt x="110" y="466"/>
                      <a:pt x="262" y="267"/>
                      <a:pt x="262" y="267"/>
                    </a:cubicBezTo>
                    <a:cubicBezTo>
                      <a:pt x="281" y="249"/>
                      <a:pt x="562" y="109"/>
                      <a:pt x="1025" y="109"/>
                    </a:cubicBezTo>
                    <a:close/>
                    <a:moveTo>
                      <a:pt x="1041" y="0"/>
                    </a:moveTo>
                    <a:cubicBezTo>
                      <a:pt x="520" y="0"/>
                      <a:pt x="194" y="178"/>
                      <a:pt x="194" y="178"/>
                    </a:cubicBezTo>
                    <a:lnTo>
                      <a:pt x="173" y="178"/>
                    </a:lnTo>
                    <a:cubicBezTo>
                      <a:pt x="173" y="178"/>
                      <a:pt x="0" y="419"/>
                      <a:pt x="42" y="749"/>
                    </a:cubicBezTo>
                    <a:cubicBezTo>
                      <a:pt x="89" y="901"/>
                      <a:pt x="131" y="1032"/>
                      <a:pt x="241" y="1095"/>
                    </a:cubicBezTo>
                    <a:cubicBezTo>
                      <a:pt x="351" y="1184"/>
                      <a:pt x="524" y="1252"/>
                      <a:pt x="807" y="1315"/>
                    </a:cubicBezTo>
                    <a:cubicBezTo>
                      <a:pt x="932" y="1343"/>
                      <a:pt x="1088" y="1355"/>
                      <a:pt x="1257" y="1355"/>
                    </a:cubicBezTo>
                    <a:cubicBezTo>
                      <a:pt x="1497" y="1355"/>
                      <a:pt x="1763" y="1331"/>
                      <a:pt x="2006" y="1294"/>
                    </a:cubicBezTo>
                    <a:cubicBezTo>
                      <a:pt x="2226" y="1252"/>
                      <a:pt x="2420" y="1205"/>
                      <a:pt x="2598" y="1163"/>
                    </a:cubicBezTo>
                    <a:cubicBezTo>
                      <a:pt x="2749" y="1121"/>
                      <a:pt x="2880" y="1053"/>
                      <a:pt x="2943" y="990"/>
                    </a:cubicBezTo>
                    <a:cubicBezTo>
                      <a:pt x="3074" y="833"/>
                      <a:pt x="3074" y="597"/>
                      <a:pt x="3011" y="398"/>
                    </a:cubicBezTo>
                    <a:cubicBezTo>
                      <a:pt x="2990" y="309"/>
                      <a:pt x="2922" y="225"/>
                      <a:pt x="2859" y="136"/>
                    </a:cubicBezTo>
                    <a:cubicBezTo>
                      <a:pt x="2791" y="74"/>
                      <a:pt x="2708" y="26"/>
                      <a:pt x="2619" y="6"/>
                    </a:cubicBezTo>
                    <a:cubicBezTo>
                      <a:pt x="2399" y="6"/>
                      <a:pt x="2104" y="36"/>
                      <a:pt x="1757" y="36"/>
                    </a:cubicBezTo>
                    <a:cubicBezTo>
                      <a:pt x="1583" y="36"/>
                      <a:pt x="1397" y="28"/>
                      <a:pt x="1199" y="6"/>
                    </a:cubicBezTo>
                    <a:cubicBezTo>
                      <a:pt x="1145" y="2"/>
                      <a:pt x="1092" y="0"/>
                      <a:pt x="104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3"/>
              <p:cNvSpPr/>
              <p:nvPr/>
            </p:nvSpPr>
            <p:spPr>
              <a:xfrm>
                <a:off x="879503" y="2206125"/>
                <a:ext cx="446120" cy="754691"/>
              </a:xfrm>
              <a:custGeom>
                <a:avLst/>
                <a:gdLst/>
                <a:ahLst/>
                <a:cxnLst/>
                <a:rect l="l" t="t" r="r" b="b"/>
                <a:pathLst>
                  <a:path w="5238" h="8861" extrusionOk="0">
                    <a:moveTo>
                      <a:pt x="2648" y="1"/>
                    </a:moveTo>
                    <a:cubicBezTo>
                      <a:pt x="1953" y="1"/>
                      <a:pt x="841" y="1226"/>
                      <a:pt x="435" y="2838"/>
                    </a:cubicBezTo>
                    <a:cubicBezTo>
                      <a:pt x="1" y="4561"/>
                      <a:pt x="739" y="6938"/>
                      <a:pt x="2048" y="7897"/>
                    </a:cubicBezTo>
                    <a:cubicBezTo>
                      <a:pt x="3357" y="8860"/>
                      <a:pt x="3928" y="8860"/>
                      <a:pt x="3928" y="8860"/>
                    </a:cubicBezTo>
                    <a:lnTo>
                      <a:pt x="5238" y="5891"/>
                    </a:lnTo>
                    <a:cubicBezTo>
                      <a:pt x="5238" y="5891"/>
                      <a:pt x="4143" y="5367"/>
                      <a:pt x="3729" y="4644"/>
                    </a:cubicBezTo>
                    <a:cubicBezTo>
                      <a:pt x="3316" y="3927"/>
                      <a:pt x="3515" y="2136"/>
                      <a:pt x="3646" y="1570"/>
                    </a:cubicBezTo>
                    <a:cubicBezTo>
                      <a:pt x="3776" y="979"/>
                      <a:pt x="3488" y="219"/>
                      <a:pt x="2792" y="20"/>
                    </a:cubicBezTo>
                    <a:cubicBezTo>
                      <a:pt x="2747" y="7"/>
                      <a:pt x="2699" y="1"/>
                      <a:pt x="26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3"/>
              <p:cNvSpPr/>
              <p:nvPr/>
            </p:nvSpPr>
            <p:spPr>
              <a:xfrm>
                <a:off x="890661" y="2200929"/>
                <a:ext cx="438540" cy="763464"/>
              </a:xfrm>
              <a:custGeom>
                <a:avLst/>
                <a:gdLst/>
                <a:ahLst/>
                <a:cxnLst/>
                <a:rect l="l" t="t" r="r" b="b"/>
                <a:pathLst>
                  <a:path w="5149" h="8964" extrusionOk="0">
                    <a:moveTo>
                      <a:pt x="2519" y="108"/>
                    </a:moveTo>
                    <a:cubicBezTo>
                      <a:pt x="2562" y="108"/>
                      <a:pt x="2602" y="113"/>
                      <a:pt x="2640" y="123"/>
                    </a:cubicBezTo>
                    <a:cubicBezTo>
                      <a:pt x="2944" y="212"/>
                      <a:pt x="3185" y="453"/>
                      <a:pt x="3316" y="736"/>
                    </a:cubicBezTo>
                    <a:cubicBezTo>
                      <a:pt x="3446" y="998"/>
                      <a:pt x="3488" y="1328"/>
                      <a:pt x="3425" y="1610"/>
                    </a:cubicBezTo>
                    <a:cubicBezTo>
                      <a:pt x="3357" y="1893"/>
                      <a:pt x="3274" y="2480"/>
                      <a:pt x="3274" y="3092"/>
                    </a:cubicBezTo>
                    <a:cubicBezTo>
                      <a:pt x="3253" y="3726"/>
                      <a:pt x="3316" y="4360"/>
                      <a:pt x="3535" y="4732"/>
                    </a:cubicBezTo>
                    <a:cubicBezTo>
                      <a:pt x="3750" y="5098"/>
                      <a:pt x="4122" y="5428"/>
                      <a:pt x="4452" y="5648"/>
                    </a:cubicBezTo>
                    <a:cubicBezTo>
                      <a:pt x="4735" y="5863"/>
                      <a:pt x="4955" y="5952"/>
                      <a:pt x="4997" y="5973"/>
                    </a:cubicBezTo>
                    <a:lnTo>
                      <a:pt x="3729" y="8853"/>
                    </a:lnTo>
                    <a:cubicBezTo>
                      <a:pt x="3708" y="8853"/>
                      <a:pt x="3708" y="8853"/>
                      <a:pt x="3666" y="8832"/>
                    </a:cubicBezTo>
                    <a:cubicBezTo>
                      <a:pt x="3598" y="8832"/>
                      <a:pt x="3488" y="8790"/>
                      <a:pt x="3336" y="8743"/>
                    </a:cubicBezTo>
                    <a:cubicBezTo>
                      <a:pt x="3033" y="8612"/>
                      <a:pt x="2572" y="8371"/>
                      <a:pt x="1917" y="7895"/>
                    </a:cubicBezTo>
                    <a:cubicBezTo>
                      <a:pt x="1289" y="7434"/>
                      <a:pt x="786" y="6606"/>
                      <a:pt x="477" y="5690"/>
                    </a:cubicBezTo>
                    <a:cubicBezTo>
                      <a:pt x="194" y="4774"/>
                      <a:pt x="131" y="3768"/>
                      <a:pt x="346" y="2920"/>
                    </a:cubicBezTo>
                    <a:cubicBezTo>
                      <a:pt x="545" y="2066"/>
                      <a:pt x="980" y="1328"/>
                      <a:pt x="1420" y="804"/>
                    </a:cubicBezTo>
                    <a:cubicBezTo>
                      <a:pt x="1634" y="563"/>
                      <a:pt x="1875" y="364"/>
                      <a:pt x="2074" y="254"/>
                    </a:cubicBezTo>
                    <a:cubicBezTo>
                      <a:pt x="2236" y="156"/>
                      <a:pt x="2388" y="108"/>
                      <a:pt x="2519" y="108"/>
                    </a:cubicBezTo>
                    <a:close/>
                    <a:moveTo>
                      <a:pt x="2509" y="1"/>
                    </a:moveTo>
                    <a:cubicBezTo>
                      <a:pt x="2356" y="1"/>
                      <a:pt x="2191" y="52"/>
                      <a:pt x="2027" y="149"/>
                    </a:cubicBezTo>
                    <a:cubicBezTo>
                      <a:pt x="1786" y="280"/>
                      <a:pt x="1551" y="474"/>
                      <a:pt x="1331" y="736"/>
                    </a:cubicBezTo>
                    <a:cubicBezTo>
                      <a:pt x="870" y="1260"/>
                      <a:pt x="456" y="2024"/>
                      <a:pt x="241" y="2873"/>
                    </a:cubicBezTo>
                    <a:cubicBezTo>
                      <a:pt x="1" y="3768"/>
                      <a:pt x="84" y="4794"/>
                      <a:pt x="393" y="5732"/>
                    </a:cubicBezTo>
                    <a:cubicBezTo>
                      <a:pt x="676" y="6669"/>
                      <a:pt x="1200" y="7502"/>
                      <a:pt x="1854" y="8005"/>
                    </a:cubicBezTo>
                    <a:cubicBezTo>
                      <a:pt x="2509" y="8481"/>
                      <a:pt x="2991" y="8722"/>
                      <a:pt x="3295" y="8832"/>
                    </a:cubicBezTo>
                    <a:cubicBezTo>
                      <a:pt x="3446" y="8895"/>
                      <a:pt x="3556" y="8942"/>
                      <a:pt x="3645" y="8942"/>
                    </a:cubicBezTo>
                    <a:cubicBezTo>
                      <a:pt x="3729" y="8963"/>
                      <a:pt x="3776" y="8963"/>
                      <a:pt x="3776" y="8963"/>
                    </a:cubicBezTo>
                    <a:lnTo>
                      <a:pt x="3797" y="8963"/>
                    </a:lnTo>
                    <a:lnTo>
                      <a:pt x="5148" y="5931"/>
                    </a:lnTo>
                    <a:lnTo>
                      <a:pt x="5086" y="5910"/>
                    </a:lnTo>
                    <a:cubicBezTo>
                      <a:pt x="5086" y="5910"/>
                      <a:pt x="4824" y="5779"/>
                      <a:pt x="4515" y="5559"/>
                    </a:cubicBezTo>
                    <a:cubicBezTo>
                      <a:pt x="4190" y="5339"/>
                      <a:pt x="3818" y="5035"/>
                      <a:pt x="3619" y="4684"/>
                    </a:cubicBezTo>
                    <a:cubicBezTo>
                      <a:pt x="3425" y="4339"/>
                      <a:pt x="3384" y="3705"/>
                      <a:pt x="3384" y="3113"/>
                    </a:cubicBezTo>
                    <a:cubicBezTo>
                      <a:pt x="3384" y="2506"/>
                      <a:pt x="3467" y="1914"/>
                      <a:pt x="3535" y="1631"/>
                    </a:cubicBezTo>
                    <a:cubicBezTo>
                      <a:pt x="3598" y="1328"/>
                      <a:pt x="3556" y="977"/>
                      <a:pt x="3425" y="673"/>
                    </a:cubicBezTo>
                    <a:cubicBezTo>
                      <a:pt x="3274" y="385"/>
                      <a:pt x="3012" y="123"/>
                      <a:pt x="2661" y="18"/>
                    </a:cubicBezTo>
                    <a:cubicBezTo>
                      <a:pt x="2612" y="6"/>
                      <a:pt x="2561" y="1"/>
                      <a:pt x="250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3"/>
              <p:cNvSpPr/>
              <p:nvPr/>
            </p:nvSpPr>
            <p:spPr>
              <a:xfrm>
                <a:off x="1044987" y="2600882"/>
                <a:ext cx="408646" cy="446376"/>
              </a:xfrm>
              <a:custGeom>
                <a:avLst/>
                <a:gdLst/>
                <a:ahLst/>
                <a:cxnLst/>
                <a:rect l="l" t="t" r="r" b="b"/>
                <a:pathLst>
                  <a:path w="4798" h="5241" extrusionOk="0">
                    <a:moveTo>
                      <a:pt x="2732" y="1"/>
                    </a:moveTo>
                    <a:cubicBezTo>
                      <a:pt x="2614" y="1"/>
                      <a:pt x="2485" y="52"/>
                      <a:pt x="2310" y="167"/>
                    </a:cubicBezTo>
                    <a:cubicBezTo>
                      <a:pt x="1875" y="449"/>
                      <a:pt x="1022" y="753"/>
                      <a:pt x="676" y="1256"/>
                    </a:cubicBezTo>
                    <a:cubicBezTo>
                      <a:pt x="325" y="1759"/>
                      <a:pt x="456" y="2628"/>
                      <a:pt x="236" y="3199"/>
                    </a:cubicBezTo>
                    <a:cubicBezTo>
                      <a:pt x="1" y="3764"/>
                      <a:pt x="84" y="4199"/>
                      <a:pt x="435" y="4419"/>
                    </a:cubicBezTo>
                    <a:cubicBezTo>
                      <a:pt x="807" y="4660"/>
                      <a:pt x="1331" y="4571"/>
                      <a:pt x="1786" y="4854"/>
                    </a:cubicBezTo>
                    <a:cubicBezTo>
                      <a:pt x="2146" y="5095"/>
                      <a:pt x="2451" y="5240"/>
                      <a:pt x="2693" y="5240"/>
                    </a:cubicBezTo>
                    <a:cubicBezTo>
                      <a:pt x="2760" y="5240"/>
                      <a:pt x="2823" y="5229"/>
                      <a:pt x="2881" y="5204"/>
                    </a:cubicBezTo>
                    <a:cubicBezTo>
                      <a:pt x="3143" y="5094"/>
                      <a:pt x="3467" y="4660"/>
                      <a:pt x="3771" y="4246"/>
                    </a:cubicBezTo>
                    <a:cubicBezTo>
                      <a:pt x="4059" y="3853"/>
                      <a:pt x="4253" y="3047"/>
                      <a:pt x="4384" y="2654"/>
                    </a:cubicBezTo>
                    <a:cubicBezTo>
                      <a:pt x="4515" y="2235"/>
                      <a:pt x="4452" y="1759"/>
                      <a:pt x="4452" y="1759"/>
                    </a:cubicBezTo>
                    <a:cubicBezTo>
                      <a:pt x="4452" y="1759"/>
                      <a:pt x="4798" y="1298"/>
                      <a:pt x="4405" y="994"/>
                    </a:cubicBezTo>
                    <a:cubicBezTo>
                      <a:pt x="4012" y="690"/>
                      <a:pt x="3729" y="643"/>
                      <a:pt x="3315" y="318"/>
                    </a:cubicBezTo>
                    <a:cubicBezTo>
                      <a:pt x="3066" y="120"/>
                      <a:pt x="2912" y="1"/>
                      <a:pt x="27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3"/>
              <p:cNvSpPr/>
              <p:nvPr/>
            </p:nvSpPr>
            <p:spPr>
              <a:xfrm>
                <a:off x="1046775" y="2595857"/>
                <a:ext cx="395700" cy="455489"/>
              </a:xfrm>
              <a:custGeom>
                <a:avLst/>
                <a:gdLst/>
                <a:ahLst/>
                <a:cxnLst/>
                <a:rect l="l" t="t" r="r" b="b"/>
                <a:pathLst>
                  <a:path w="4646" h="5348" extrusionOk="0">
                    <a:moveTo>
                      <a:pt x="2693" y="121"/>
                    </a:moveTo>
                    <a:cubicBezTo>
                      <a:pt x="2727" y="121"/>
                      <a:pt x="2759" y="126"/>
                      <a:pt x="2792" y="137"/>
                    </a:cubicBezTo>
                    <a:cubicBezTo>
                      <a:pt x="2923" y="157"/>
                      <a:pt x="3054" y="246"/>
                      <a:pt x="3253" y="419"/>
                    </a:cubicBezTo>
                    <a:cubicBezTo>
                      <a:pt x="3666" y="749"/>
                      <a:pt x="3970" y="791"/>
                      <a:pt x="4342" y="1095"/>
                    </a:cubicBezTo>
                    <a:cubicBezTo>
                      <a:pt x="4515" y="1226"/>
                      <a:pt x="4536" y="1404"/>
                      <a:pt x="4494" y="1535"/>
                    </a:cubicBezTo>
                    <a:cubicBezTo>
                      <a:pt x="4473" y="1666"/>
                      <a:pt x="4384" y="1770"/>
                      <a:pt x="4384" y="1770"/>
                    </a:cubicBezTo>
                    <a:lnTo>
                      <a:pt x="4384" y="1797"/>
                    </a:lnTo>
                    <a:lnTo>
                      <a:pt x="4384" y="1818"/>
                    </a:lnTo>
                    <a:cubicBezTo>
                      <a:pt x="4384" y="1818"/>
                      <a:pt x="4431" y="2294"/>
                      <a:pt x="4321" y="2687"/>
                    </a:cubicBezTo>
                    <a:cubicBezTo>
                      <a:pt x="4190" y="3080"/>
                      <a:pt x="3991" y="3891"/>
                      <a:pt x="3708" y="4284"/>
                    </a:cubicBezTo>
                    <a:cubicBezTo>
                      <a:pt x="3556" y="4478"/>
                      <a:pt x="3404" y="4698"/>
                      <a:pt x="3253" y="4850"/>
                    </a:cubicBezTo>
                    <a:cubicBezTo>
                      <a:pt x="3095" y="5023"/>
                      <a:pt x="2944" y="5153"/>
                      <a:pt x="2834" y="5201"/>
                    </a:cubicBezTo>
                    <a:cubicBezTo>
                      <a:pt x="2786" y="5229"/>
                      <a:pt x="2728" y="5240"/>
                      <a:pt x="2663" y="5240"/>
                    </a:cubicBezTo>
                    <a:cubicBezTo>
                      <a:pt x="2584" y="5240"/>
                      <a:pt x="2494" y="5224"/>
                      <a:pt x="2399" y="5201"/>
                    </a:cubicBezTo>
                    <a:cubicBezTo>
                      <a:pt x="2226" y="5133"/>
                      <a:pt x="2027" y="5023"/>
                      <a:pt x="1786" y="4871"/>
                    </a:cubicBezTo>
                    <a:cubicBezTo>
                      <a:pt x="1551" y="4719"/>
                      <a:pt x="1310" y="4677"/>
                      <a:pt x="1069" y="4630"/>
                    </a:cubicBezTo>
                    <a:cubicBezTo>
                      <a:pt x="828" y="4588"/>
                      <a:pt x="608" y="4546"/>
                      <a:pt x="456" y="4436"/>
                    </a:cubicBezTo>
                    <a:cubicBezTo>
                      <a:pt x="283" y="4326"/>
                      <a:pt x="173" y="4174"/>
                      <a:pt x="152" y="3975"/>
                    </a:cubicBezTo>
                    <a:cubicBezTo>
                      <a:pt x="110" y="3781"/>
                      <a:pt x="152" y="3541"/>
                      <a:pt x="262" y="3279"/>
                    </a:cubicBezTo>
                    <a:cubicBezTo>
                      <a:pt x="393" y="2975"/>
                      <a:pt x="414" y="2624"/>
                      <a:pt x="456" y="2273"/>
                    </a:cubicBezTo>
                    <a:cubicBezTo>
                      <a:pt x="477" y="1928"/>
                      <a:pt x="545" y="1598"/>
                      <a:pt x="697" y="1357"/>
                    </a:cubicBezTo>
                    <a:cubicBezTo>
                      <a:pt x="870" y="1116"/>
                      <a:pt x="1158" y="901"/>
                      <a:pt x="1462" y="723"/>
                    </a:cubicBezTo>
                    <a:cubicBezTo>
                      <a:pt x="1765" y="550"/>
                      <a:pt x="2095" y="419"/>
                      <a:pt x="2310" y="267"/>
                    </a:cubicBezTo>
                    <a:cubicBezTo>
                      <a:pt x="2475" y="169"/>
                      <a:pt x="2590" y="121"/>
                      <a:pt x="2693" y="121"/>
                    </a:cubicBezTo>
                    <a:close/>
                    <a:moveTo>
                      <a:pt x="2739" y="1"/>
                    </a:moveTo>
                    <a:cubicBezTo>
                      <a:pt x="2605" y="1"/>
                      <a:pt x="2453" y="50"/>
                      <a:pt x="2268" y="178"/>
                    </a:cubicBezTo>
                    <a:cubicBezTo>
                      <a:pt x="2048" y="309"/>
                      <a:pt x="1723" y="461"/>
                      <a:pt x="1420" y="639"/>
                    </a:cubicBezTo>
                    <a:cubicBezTo>
                      <a:pt x="1090" y="812"/>
                      <a:pt x="807" y="1011"/>
                      <a:pt x="608" y="1294"/>
                    </a:cubicBezTo>
                    <a:cubicBezTo>
                      <a:pt x="435" y="1556"/>
                      <a:pt x="372" y="1901"/>
                      <a:pt x="325" y="2252"/>
                    </a:cubicBezTo>
                    <a:cubicBezTo>
                      <a:pt x="304" y="2603"/>
                      <a:pt x="262" y="2949"/>
                      <a:pt x="152" y="3237"/>
                    </a:cubicBezTo>
                    <a:cubicBezTo>
                      <a:pt x="42" y="3520"/>
                      <a:pt x="0" y="3781"/>
                      <a:pt x="42" y="3996"/>
                    </a:cubicBezTo>
                    <a:cubicBezTo>
                      <a:pt x="63" y="4216"/>
                      <a:pt x="194" y="4415"/>
                      <a:pt x="393" y="4546"/>
                    </a:cubicBezTo>
                    <a:cubicBezTo>
                      <a:pt x="587" y="4651"/>
                      <a:pt x="807" y="4698"/>
                      <a:pt x="1048" y="4740"/>
                    </a:cubicBezTo>
                    <a:cubicBezTo>
                      <a:pt x="1289" y="4782"/>
                      <a:pt x="1503" y="4829"/>
                      <a:pt x="1723" y="4960"/>
                    </a:cubicBezTo>
                    <a:cubicBezTo>
                      <a:pt x="1964" y="5112"/>
                      <a:pt x="2179" y="5243"/>
                      <a:pt x="2378" y="5284"/>
                    </a:cubicBezTo>
                    <a:cubicBezTo>
                      <a:pt x="2477" y="5324"/>
                      <a:pt x="2579" y="5347"/>
                      <a:pt x="2675" y="5347"/>
                    </a:cubicBezTo>
                    <a:cubicBezTo>
                      <a:pt x="2747" y="5347"/>
                      <a:pt x="2816" y="5334"/>
                      <a:pt x="2881" y="5305"/>
                    </a:cubicBezTo>
                    <a:cubicBezTo>
                      <a:pt x="3033" y="5243"/>
                      <a:pt x="3185" y="5112"/>
                      <a:pt x="3336" y="4939"/>
                    </a:cubicBezTo>
                    <a:cubicBezTo>
                      <a:pt x="3488" y="4761"/>
                      <a:pt x="3645" y="4546"/>
                      <a:pt x="3797" y="4347"/>
                    </a:cubicBezTo>
                    <a:cubicBezTo>
                      <a:pt x="4101" y="3933"/>
                      <a:pt x="4300" y="3127"/>
                      <a:pt x="4431" y="2713"/>
                    </a:cubicBezTo>
                    <a:cubicBezTo>
                      <a:pt x="4536" y="2294"/>
                      <a:pt x="4494" y="1839"/>
                      <a:pt x="4494" y="1818"/>
                    </a:cubicBezTo>
                    <a:cubicBezTo>
                      <a:pt x="4494" y="1818"/>
                      <a:pt x="4583" y="1708"/>
                      <a:pt x="4604" y="1556"/>
                    </a:cubicBezTo>
                    <a:cubicBezTo>
                      <a:pt x="4646" y="1404"/>
                      <a:pt x="4625" y="1163"/>
                      <a:pt x="4405" y="1011"/>
                    </a:cubicBezTo>
                    <a:cubicBezTo>
                      <a:pt x="4012" y="681"/>
                      <a:pt x="3729" y="639"/>
                      <a:pt x="3336" y="330"/>
                    </a:cubicBezTo>
                    <a:cubicBezTo>
                      <a:pt x="3122" y="157"/>
                      <a:pt x="2991" y="47"/>
                      <a:pt x="2813" y="6"/>
                    </a:cubicBezTo>
                    <a:cubicBezTo>
                      <a:pt x="2789" y="2"/>
                      <a:pt x="2764" y="1"/>
                      <a:pt x="273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3"/>
              <p:cNvSpPr/>
              <p:nvPr/>
            </p:nvSpPr>
            <p:spPr>
              <a:xfrm>
                <a:off x="1249307" y="2741240"/>
                <a:ext cx="590995" cy="301161"/>
              </a:xfrm>
              <a:custGeom>
                <a:avLst/>
                <a:gdLst/>
                <a:ahLst/>
                <a:cxnLst/>
                <a:rect l="l" t="t" r="r" b="b"/>
                <a:pathLst>
                  <a:path w="6939" h="3536" extrusionOk="0">
                    <a:moveTo>
                      <a:pt x="1683" y="0"/>
                    </a:moveTo>
                    <a:cubicBezTo>
                      <a:pt x="1509" y="0"/>
                      <a:pt x="1297" y="25"/>
                      <a:pt x="1089" y="111"/>
                    </a:cubicBezTo>
                    <a:cubicBezTo>
                      <a:pt x="613" y="283"/>
                      <a:pt x="283" y="917"/>
                      <a:pt x="152" y="1682"/>
                    </a:cubicBezTo>
                    <a:cubicBezTo>
                      <a:pt x="0" y="2467"/>
                      <a:pt x="456" y="2708"/>
                      <a:pt x="456" y="2708"/>
                    </a:cubicBezTo>
                    <a:cubicBezTo>
                      <a:pt x="456" y="2708"/>
                      <a:pt x="1765" y="2970"/>
                      <a:pt x="1875" y="3012"/>
                    </a:cubicBezTo>
                    <a:cubicBezTo>
                      <a:pt x="1952" y="3048"/>
                      <a:pt x="2293" y="3105"/>
                      <a:pt x="2566" y="3105"/>
                    </a:cubicBezTo>
                    <a:cubicBezTo>
                      <a:pt x="2606" y="3105"/>
                      <a:pt x="2645" y="3104"/>
                      <a:pt x="2681" y="3101"/>
                    </a:cubicBezTo>
                    <a:cubicBezTo>
                      <a:pt x="2969" y="3054"/>
                      <a:pt x="3818" y="2970"/>
                      <a:pt x="3928" y="2970"/>
                    </a:cubicBezTo>
                    <a:cubicBezTo>
                      <a:pt x="4038" y="2991"/>
                      <a:pt x="4645" y="3012"/>
                      <a:pt x="5085" y="3232"/>
                    </a:cubicBezTo>
                    <a:cubicBezTo>
                      <a:pt x="5520" y="3426"/>
                      <a:pt x="5672" y="3515"/>
                      <a:pt x="5871" y="3536"/>
                    </a:cubicBezTo>
                    <a:cubicBezTo>
                      <a:pt x="6064" y="3536"/>
                      <a:pt x="6195" y="3363"/>
                      <a:pt x="6242" y="3295"/>
                    </a:cubicBezTo>
                    <a:cubicBezTo>
                      <a:pt x="6305" y="3206"/>
                      <a:pt x="6284" y="3075"/>
                      <a:pt x="6284" y="3075"/>
                    </a:cubicBezTo>
                    <a:cubicBezTo>
                      <a:pt x="6284" y="3075"/>
                      <a:pt x="6394" y="3012"/>
                      <a:pt x="6478" y="2923"/>
                    </a:cubicBezTo>
                    <a:cubicBezTo>
                      <a:pt x="6588" y="2813"/>
                      <a:pt x="6588" y="2708"/>
                      <a:pt x="6588" y="2708"/>
                    </a:cubicBezTo>
                    <a:cubicBezTo>
                      <a:pt x="6588" y="2708"/>
                      <a:pt x="6740" y="2577"/>
                      <a:pt x="6850" y="2399"/>
                    </a:cubicBezTo>
                    <a:cubicBezTo>
                      <a:pt x="6939" y="2205"/>
                      <a:pt x="6871" y="1834"/>
                      <a:pt x="6871" y="1834"/>
                    </a:cubicBezTo>
                    <a:cubicBezTo>
                      <a:pt x="6871" y="1834"/>
                      <a:pt x="6918" y="1792"/>
                      <a:pt x="6871" y="1572"/>
                    </a:cubicBezTo>
                    <a:cubicBezTo>
                      <a:pt x="6850" y="1352"/>
                      <a:pt x="6677" y="1006"/>
                      <a:pt x="6436" y="828"/>
                    </a:cubicBezTo>
                    <a:cubicBezTo>
                      <a:pt x="6174" y="634"/>
                      <a:pt x="5803" y="545"/>
                      <a:pt x="5499" y="482"/>
                    </a:cubicBezTo>
                    <a:cubicBezTo>
                      <a:pt x="5216" y="393"/>
                      <a:pt x="4776" y="393"/>
                      <a:pt x="4472" y="304"/>
                    </a:cubicBezTo>
                    <a:cubicBezTo>
                      <a:pt x="4190" y="241"/>
                      <a:pt x="3598" y="221"/>
                      <a:pt x="3142" y="173"/>
                    </a:cubicBezTo>
                    <a:cubicBezTo>
                      <a:pt x="2681" y="132"/>
                      <a:pt x="2074" y="42"/>
                      <a:pt x="2074" y="42"/>
                    </a:cubicBezTo>
                    <a:cubicBezTo>
                      <a:pt x="2074" y="42"/>
                      <a:pt x="1912" y="0"/>
                      <a:pt x="1683" y="0"/>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3"/>
              <p:cNvSpPr/>
              <p:nvPr/>
            </p:nvSpPr>
            <p:spPr>
              <a:xfrm>
                <a:off x="1251010" y="2736811"/>
                <a:ext cx="591080" cy="309252"/>
              </a:xfrm>
              <a:custGeom>
                <a:avLst/>
                <a:gdLst/>
                <a:ahLst/>
                <a:cxnLst/>
                <a:rect l="l" t="t" r="r" b="b"/>
                <a:pathLst>
                  <a:path w="6940" h="3631" extrusionOk="0">
                    <a:moveTo>
                      <a:pt x="1593" y="108"/>
                    </a:moveTo>
                    <a:cubicBezTo>
                      <a:pt x="1640" y="108"/>
                      <a:pt x="1684" y="111"/>
                      <a:pt x="1724" y="115"/>
                    </a:cubicBezTo>
                    <a:cubicBezTo>
                      <a:pt x="1902" y="115"/>
                      <a:pt x="2033" y="163"/>
                      <a:pt x="2033" y="163"/>
                    </a:cubicBezTo>
                    <a:lnTo>
                      <a:pt x="2054" y="163"/>
                    </a:lnTo>
                    <a:cubicBezTo>
                      <a:pt x="2054" y="163"/>
                      <a:pt x="2661" y="246"/>
                      <a:pt x="3122" y="273"/>
                    </a:cubicBezTo>
                    <a:cubicBezTo>
                      <a:pt x="3578" y="314"/>
                      <a:pt x="4170" y="356"/>
                      <a:pt x="4452" y="424"/>
                    </a:cubicBezTo>
                    <a:cubicBezTo>
                      <a:pt x="4756" y="487"/>
                      <a:pt x="5196" y="508"/>
                      <a:pt x="5479" y="576"/>
                    </a:cubicBezTo>
                    <a:cubicBezTo>
                      <a:pt x="5762" y="665"/>
                      <a:pt x="6133" y="749"/>
                      <a:pt x="6374" y="927"/>
                    </a:cubicBezTo>
                    <a:cubicBezTo>
                      <a:pt x="6615" y="1100"/>
                      <a:pt x="6788" y="1451"/>
                      <a:pt x="6809" y="1645"/>
                    </a:cubicBezTo>
                    <a:lnTo>
                      <a:pt x="6809" y="1817"/>
                    </a:lnTo>
                    <a:lnTo>
                      <a:pt x="6809" y="1844"/>
                    </a:lnTo>
                    <a:lnTo>
                      <a:pt x="6788" y="1865"/>
                    </a:lnTo>
                    <a:lnTo>
                      <a:pt x="6809" y="1886"/>
                    </a:lnTo>
                    <a:lnTo>
                      <a:pt x="6809" y="2079"/>
                    </a:lnTo>
                    <a:cubicBezTo>
                      <a:pt x="6830" y="2210"/>
                      <a:pt x="6809" y="2341"/>
                      <a:pt x="6767" y="2409"/>
                    </a:cubicBezTo>
                    <a:cubicBezTo>
                      <a:pt x="6678" y="2582"/>
                      <a:pt x="6526" y="2713"/>
                      <a:pt x="6526" y="2713"/>
                    </a:cubicBezTo>
                    <a:lnTo>
                      <a:pt x="6505" y="2734"/>
                    </a:lnTo>
                    <a:lnTo>
                      <a:pt x="6505" y="2760"/>
                    </a:lnTo>
                    <a:cubicBezTo>
                      <a:pt x="6505" y="2760"/>
                      <a:pt x="6505" y="2844"/>
                      <a:pt x="6437" y="2933"/>
                    </a:cubicBezTo>
                    <a:cubicBezTo>
                      <a:pt x="6327" y="3022"/>
                      <a:pt x="6243" y="3085"/>
                      <a:pt x="6243" y="3085"/>
                    </a:cubicBezTo>
                    <a:lnTo>
                      <a:pt x="6196" y="3106"/>
                    </a:lnTo>
                    <a:lnTo>
                      <a:pt x="6196" y="3127"/>
                    </a:lnTo>
                    <a:lnTo>
                      <a:pt x="6196" y="3195"/>
                    </a:lnTo>
                    <a:cubicBezTo>
                      <a:pt x="6196" y="3237"/>
                      <a:pt x="6196" y="3284"/>
                      <a:pt x="6175" y="3305"/>
                    </a:cubicBezTo>
                    <a:cubicBezTo>
                      <a:pt x="6117" y="3382"/>
                      <a:pt x="6019" y="3522"/>
                      <a:pt x="5884" y="3522"/>
                    </a:cubicBezTo>
                    <a:cubicBezTo>
                      <a:pt x="5873" y="3522"/>
                      <a:pt x="5862" y="3521"/>
                      <a:pt x="5851" y="3519"/>
                    </a:cubicBezTo>
                    <a:cubicBezTo>
                      <a:pt x="5673" y="3519"/>
                      <a:pt x="5521" y="3436"/>
                      <a:pt x="5086" y="3237"/>
                    </a:cubicBezTo>
                    <a:cubicBezTo>
                      <a:pt x="4866" y="3106"/>
                      <a:pt x="4604" y="3064"/>
                      <a:pt x="4363" y="3022"/>
                    </a:cubicBezTo>
                    <a:cubicBezTo>
                      <a:pt x="4149" y="2975"/>
                      <a:pt x="3950" y="2975"/>
                      <a:pt x="3908" y="2975"/>
                    </a:cubicBezTo>
                    <a:cubicBezTo>
                      <a:pt x="3894" y="2968"/>
                      <a:pt x="3877" y="2965"/>
                      <a:pt x="3856" y="2965"/>
                    </a:cubicBezTo>
                    <a:cubicBezTo>
                      <a:pt x="3816" y="2965"/>
                      <a:pt x="3761" y="2975"/>
                      <a:pt x="3688" y="2975"/>
                    </a:cubicBezTo>
                    <a:cubicBezTo>
                      <a:pt x="3604" y="2975"/>
                      <a:pt x="3473" y="2996"/>
                      <a:pt x="3342" y="3022"/>
                    </a:cubicBezTo>
                    <a:cubicBezTo>
                      <a:pt x="3080" y="3043"/>
                      <a:pt x="2792" y="3064"/>
                      <a:pt x="2640" y="3085"/>
                    </a:cubicBezTo>
                    <a:cubicBezTo>
                      <a:pt x="2602" y="3091"/>
                      <a:pt x="2560" y="3093"/>
                      <a:pt x="2516" y="3093"/>
                    </a:cubicBezTo>
                    <a:cubicBezTo>
                      <a:pt x="2410" y="3093"/>
                      <a:pt x="2292" y="3079"/>
                      <a:pt x="2185" y="3064"/>
                    </a:cubicBezTo>
                    <a:cubicBezTo>
                      <a:pt x="2033" y="3064"/>
                      <a:pt x="1902" y="3022"/>
                      <a:pt x="1876" y="2996"/>
                    </a:cubicBezTo>
                    <a:cubicBezTo>
                      <a:pt x="1855" y="2996"/>
                      <a:pt x="1813" y="2996"/>
                      <a:pt x="1771" y="2975"/>
                    </a:cubicBezTo>
                    <a:cubicBezTo>
                      <a:pt x="1724" y="2975"/>
                      <a:pt x="1661" y="2954"/>
                      <a:pt x="1593" y="2933"/>
                    </a:cubicBezTo>
                    <a:cubicBezTo>
                      <a:pt x="1462" y="2912"/>
                      <a:pt x="1289" y="2865"/>
                      <a:pt x="1116" y="2823"/>
                    </a:cubicBezTo>
                    <a:cubicBezTo>
                      <a:pt x="787" y="2760"/>
                      <a:pt x="483" y="2692"/>
                      <a:pt x="462" y="2692"/>
                    </a:cubicBezTo>
                    <a:cubicBezTo>
                      <a:pt x="462" y="2692"/>
                      <a:pt x="373" y="2650"/>
                      <a:pt x="284" y="2498"/>
                    </a:cubicBezTo>
                    <a:cubicBezTo>
                      <a:pt x="200" y="2367"/>
                      <a:pt x="111" y="2126"/>
                      <a:pt x="174" y="1755"/>
                    </a:cubicBezTo>
                    <a:cubicBezTo>
                      <a:pt x="305" y="990"/>
                      <a:pt x="635" y="377"/>
                      <a:pt x="1090" y="204"/>
                    </a:cubicBezTo>
                    <a:cubicBezTo>
                      <a:pt x="1259" y="136"/>
                      <a:pt x="1440" y="108"/>
                      <a:pt x="1593" y="108"/>
                    </a:cubicBezTo>
                    <a:close/>
                    <a:moveTo>
                      <a:pt x="1590" y="1"/>
                    </a:moveTo>
                    <a:cubicBezTo>
                      <a:pt x="1423" y="1"/>
                      <a:pt x="1230" y="31"/>
                      <a:pt x="1048" y="94"/>
                    </a:cubicBezTo>
                    <a:cubicBezTo>
                      <a:pt x="546" y="314"/>
                      <a:pt x="200" y="948"/>
                      <a:pt x="69" y="1734"/>
                    </a:cubicBezTo>
                    <a:cubicBezTo>
                      <a:pt x="1" y="2126"/>
                      <a:pt x="90" y="2409"/>
                      <a:pt x="174" y="2561"/>
                    </a:cubicBezTo>
                    <a:cubicBezTo>
                      <a:pt x="284" y="2734"/>
                      <a:pt x="415" y="2802"/>
                      <a:pt x="415" y="2802"/>
                    </a:cubicBezTo>
                    <a:lnTo>
                      <a:pt x="436" y="2802"/>
                    </a:lnTo>
                    <a:cubicBezTo>
                      <a:pt x="436" y="2802"/>
                      <a:pt x="766" y="2865"/>
                      <a:pt x="1090" y="2954"/>
                    </a:cubicBezTo>
                    <a:cubicBezTo>
                      <a:pt x="1268" y="2975"/>
                      <a:pt x="1441" y="3022"/>
                      <a:pt x="1572" y="3043"/>
                    </a:cubicBezTo>
                    <a:cubicBezTo>
                      <a:pt x="1640" y="3064"/>
                      <a:pt x="1703" y="3085"/>
                      <a:pt x="1745" y="3085"/>
                    </a:cubicBezTo>
                    <a:cubicBezTo>
                      <a:pt x="1792" y="3106"/>
                      <a:pt x="1834" y="3106"/>
                      <a:pt x="1834" y="3106"/>
                    </a:cubicBezTo>
                    <a:cubicBezTo>
                      <a:pt x="1902" y="3127"/>
                      <a:pt x="2007" y="3174"/>
                      <a:pt x="2185" y="3195"/>
                    </a:cubicBezTo>
                    <a:cubicBezTo>
                      <a:pt x="2286" y="3195"/>
                      <a:pt x="2397" y="3204"/>
                      <a:pt x="2504" y="3204"/>
                    </a:cubicBezTo>
                    <a:cubicBezTo>
                      <a:pt x="2558" y="3204"/>
                      <a:pt x="2611" y="3202"/>
                      <a:pt x="2661" y="3195"/>
                    </a:cubicBezTo>
                    <a:cubicBezTo>
                      <a:pt x="2792" y="3174"/>
                      <a:pt x="3080" y="3153"/>
                      <a:pt x="3342" y="3127"/>
                    </a:cubicBezTo>
                    <a:cubicBezTo>
                      <a:pt x="3473" y="3106"/>
                      <a:pt x="3604" y="3106"/>
                      <a:pt x="3709" y="3085"/>
                    </a:cubicBezTo>
                    <a:lnTo>
                      <a:pt x="3908" y="3085"/>
                    </a:lnTo>
                    <a:cubicBezTo>
                      <a:pt x="3971" y="3085"/>
                      <a:pt x="4128" y="3106"/>
                      <a:pt x="4363" y="3127"/>
                    </a:cubicBezTo>
                    <a:cubicBezTo>
                      <a:pt x="4583" y="3174"/>
                      <a:pt x="4824" y="3237"/>
                      <a:pt x="5044" y="3326"/>
                    </a:cubicBezTo>
                    <a:cubicBezTo>
                      <a:pt x="5479" y="3546"/>
                      <a:pt x="5631" y="3629"/>
                      <a:pt x="5851" y="3629"/>
                    </a:cubicBezTo>
                    <a:cubicBezTo>
                      <a:pt x="5861" y="3630"/>
                      <a:pt x="5872" y="3631"/>
                      <a:pt x="5883" y="3631"/>
                    </a:cubicBezTo>
                    <a:cubicBezTo>
                      <a:pt x="6081" y="3631"/>
                      <a:pt x="6225" y="3452"/>
                      <a:pt x="6264" y="3368"/>
                    </a:cubicBezTo>
                    <a:cubicBezTo>
                      <a:pt x="6306" y="3326"/>
                      <a:pt x="6306" y="3258"/>
                      <a:pt x="6327" y="3216"/>
                    </a:cubicBezTo>
                    <a:lnTo>
                      <a:pt x="6327" y="3153"/>
                    </a:lnTo>
                    <a:cubicBezTo>
                      <a:pt x="6353" y="3153"/>
                      <a:pt x="6416" y="3106"/>
                      <a:pt x="6505" y="3022"/>
                    </a:cubicBezTo>
                    <a:cubicBezTo>
                      <a:pt x="6615" y="2912"/>
                      <a:pt x="6615" y="2823"/>
                      <a:pt x="6615" y="2802"/>
                    </a:cubicBezTo>
                    <a:cubicBezTo>
                      <a:pt x="6615" y="2781"/>
                      <a:pt x="6788" y="2671"/>
                      <a:pt x="6877" y="2472"/>
                    </a:cubicBezTo>
                    <a:cubicBezTo>
                      <a:pt x="6940" y="2367"/>
                      <a:pt x="6940" y="2210"/>
                      <a:pt x="6940" y="2079"/>
                    </a:cubicBezTo>
                    <a:cubicBezTo>
                      <a:pt x="6919" y="1975"/>
                      <a:pt x="6919" y="1906"/>
                      <a:pt x="6919" y="1886"/>
                    </a:cubicBezTo>
                    <a:lnTo>
                      <a:pt x="6919" y="1844"/>
                    </a:lnTo>
                    <a:cubicBezTo>
                      <a:pt x="6940" y="1796"/>
                      <a:pt x="6940" y="1734"/>
                      <a:pt x="6919" y="1624"/>
                    </a:cubicBezTo>
                    <a:cubicBezTo>
                      <a:pt x="6898" y="1383"/>
                      <a:pt x="6720" y="1032"/>
                      <a:pt x="6437" y="838"/>
                    </a:cubicBezTo>
                    <a:cubicBezTo>
                      <a:pt x="6175" y="639"/>
                      <a:pt x="5783" y="555"/>
                      <a:pt x="5500" y="466"/>
                    </a:cubicBezTo>
                    <a:cubicBezTo>
                      <a:pt x="5196" y="403"/>
                      <a:pt x="4756" y="377"/>
                      <a:pt x="4473" y="314"/>
                    </a:cubicBezTo>
                    <a:cubicBezTo>
                      <a:pt x="4170" y="246"/>
                      <a:pt x="3578" y="204"/>
                      <a:pt x="3122" y="163"/>
                    </a:cubicBezTo>
                    <a:cubicBezTo>
                      <a:pt x="2661" y="115"/>
                      <a:pt x="2054" y="53"/>
                      <a:pt x="2054" y="53"/>
                    </a:cubicBezTo>
                    <a:cubicBezTo>
                      <a:pt x="2033" y="53"/>
                      <a:pt x="1923" y="11"/>
                      <a:pt x="1745" y="11"/>
                    </a:cubicBezTo>
                    <a:cubicBezTo>
                      <a:pt x="1697" y="4"/>
                      <a:pt x="1645" y="1"/>
                      <a:pt x="159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3"/>
              <p:cNvSpPr/>
              <p:nvPr/>
            </p:nvSpPr>
            <p:spPr>
              <a:xfrm>
                <a:off x="1600288" y="2890285"/>
                <a:ext cx="187885" cy="116427"/>
              </a:xfrm>
              <a:custGeom>
                <a:avLst/>
                <a:gdLst/>
                <a:ahLst/>
                <a:cxnLst/>
                <a:rect l="l" t="t" r="r" b="b"/>
                <a:pathLst>
                  <a:path w="2206" h="1367" extrusionOk="0">
                    <a:moveTo>
                      <a:pt x="281" y="0"/>
                    </a:moveTo>
                    <a:cubicBezTo>
                      <a:pt x="150" y="0"/>
                      <a:pt x="69" y="15"/>
                      <a:pt x="69" y="15"/>
                    </a:cubicBezTo>
                    <a:cubicBezTo>
                      <a:pt x="27" y="15"/>
                      <a:pt x="0" y="63"/>
                      <a:pt x="27" y="84"/>
                    </a:cubicBezTo>
                    <a:cubicBezTo>
                      <a:pt x="27" y="104"/>
                      <a:pt x="48" y="125"/>
                      <a:pt x="89" y="125"/>
                    </a:cubicBezTo>
                    <a:cubicBezTo>
                      <a:pt x="89" y="125"/>
                      <a:pt x="156" y="114"/>
                      <a:pt x="264" y="114"/>
                    </a:cubicBezTo>
                    <a:cubicBezTo>
                      <a:pt x="490" y="114"/>
                      <a:pt x="899" y="164"/>
                      <a:pt x="1268" y="476"/>
                    </a:cubicBezTo>
                    <a:cubicBezTo>
                      <a:pt x="1833" y="958"/>
                      <a:pt x="2095" y="1351"/>
                      <a:pt x="2095" y="1351"/>
                    </a:cubicBezTo>
                    <a:cubicBezTo>
                      <a:pt x="2095" y="1361"/>
                      <a:pt x="2107" y="1367"/>
                      <a:pt x="2121" y="1367"/>
                    </a:cubicBezTo>
                    <a:cubicBezTo>
                      <a:pt x="2136" y="1367"/>
                      <a:pt x="2153" y="1361"/>
                      <a:pt x="2163" y="1351"/>
                    </a:cubicBezTo>
                    <a:cubicBezTo>
                      <a:pt x="2184" y="1351"/>
                      <a:pt x="2205" y="1304"/>
                      <a:pt x="2184" y="1283"/>
                    </a:cubicBezTo>
                    <a:cubicBezTo>
                      <a:pt x="2184" y="1283"/>
                      <a:pt x="1922" y="890"/>
                      <a:pt x="1357" y="387"/>
                    </a:cubicBezTo>
                    <a:cubicBezTo>
                      <a:pt x="968" y="57"/>
                      <a:pt x="533" y="0"/>
                      <a:pt x="28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3"/>
              <p:cNvSpPr/>
              <p:nvPr/>
            </p:nvSpPr>
            <p:spPr>
              <a:xfrm>
                <a:off x="1633759" y="2835777"/>
                <a:ext cx="180731" cy="137975"/>
              </a:xfrm>
              <a:custGeom>
                <a:avLst/>
                <a:gdLst/>
                <a:ahLst/>
                <a:cxnLst/>
                <a:rect l="l" t="t" r="r" b="b"/>
                <a:pathLst>
                  <a:path w="2122" h="1620" extrusionOk="0">
                    <a:moveTo>
                      <a:pt x="68" y="1"/>
                    </a:moveTo>
                    <a:cubicBezTo>
                      <a:pt x="47" y="1"/>
                      <a:pt x="0" y="27"/>
                      <a:pt x="0" y="69"/>
                    </a:cubicBezTo>
                    <a:cubicBezTo>
                      <a:pt x="0" y="90"/>
                      <a:pt x="26" y="111"/>
                      <a:pt x="68" y="111"/>
                    </a:cubicBezTo>
                    <a:cubicBezTo>
                      <a:pt x="68" y="111"/>
                      <a:pt x="964" y="179"/>
                      <a:pt x="1440" y="614"/>
                    </a:cubicBezTo>
                    <a:cubicBezTo>
                      <a:pt x="1922" y="1048"/>
                      <a:pt x="2011" y="1572"/>
                      <a:pt x="2011" y="1572"/>
                    </a:cubicBezTo>
                    <a:cubicBezTo>
                      <a:pt x="2011" y="1598"/>
                      <a:pt x="2032" y="1619"/>
                      <a:pt x="2074" y="1619"/>
                    </a:cubicBezTo>
                    <a:cubicBezTo>
                      <a:pt x="2095" y="1619"/>
                      <a:pt x="2121" y="1598"/>
                      <a:pt x="2121" y="1551"/>
                    </a:cubicBezTo>
                    <a:cubicBezTo>
                      <a:pt x="2121" y="1551"/>
                      <a:pt x="2032" y="1006"/>
                      <a:pt x="1508" y="525"/>
                    </a:cubicBezTo>
                    <a:cubicBezTo>
                      <a:pt x="985" y="48"/>
                      <a:pt x="68" y="1"/>
                      <a:pt x="6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3"/>
              <p:cNvSpPr/>
              <p:nvPr/>
            </p:nvSpPr>
            <p:spPr>
              <a:xfrm>
                <a:off x="1680602" y="2806394"/>
                <a:ext cx="157905" cy="100415"/>
              </a:xfrm>
              <a:custGeom>
                <a:avLst/>
                <a:gdLst/>
                <a:ahLst/>
                <a:cxnLst/>
                <a:rect l="l" t="t" r="r" b="b"/>
                <a:pathLst>
                  <a:path w="1854" h="1179" extrusionOk="0">
                    <a:moveTo>
                      <a:pt x="63" y="0"/>
                    </a:moveTo>
                    <a:cubicBezTo>
                      <a:pt x="21" y="0"/>
                      <a:pt x="0" y="21"/>
                      <a:pt x="0" y="42"/>
                    </a:cubicBezTo>
                    <a:cubicBezTo>
                      <a:pt x="0" y="84"/>
                      <a:pt x="21" y="110"/>
                      <a:pt x="42" y="110"/>
                    </a:cubicBezTo>
                    <a:cubicBezTo>
                      <a:pt x="42" y="110"/>
                      <a:pt x="262" y="152"/>
                      <a:pt x="524" y="241"/>
                    </a:cubicBezTo>
                    <a:cubicBezTo>
                      <a:pt x="786" y="304"/>
                      <a:pt x="1110" y="435"/>
                      <a:pt x="1309" y="634"/>
                    </a:cubicBezTo>
                    <a:cubicBezTo>
                      <a:pt x="1524" y="849"/>
                      <a:pt x="1634" y="959"/>
                      <a:pt x="1702" y="1048"/>
                    </a:cubicBezTo>
                    <a:cubicBezTo>
                      <a:pt x="1723" y="1069"/>
                      <a:pt x="1744" y="1089"/>
                      <a:pt x="1744" y="1110"/>
                    </a:cubicBezTo>
                    <a:cubicBezTo>
                      <a:pt x="1744" y="1158"/>
                      <a:pt x="1765" y="1178"/>
                      <a:pt x="1807" y="1178"/>
                    </a:cubicBezTo>
                    <a:cubicBezTo>
                      <a:pt x="1833" y="1158"/>
                      <a:pt x="1854" y="1131"/>
                      <a:pt x="1854" y="1110"/>
                    </a:cubicBezTo>
                    <a:lnTo>
                      <a:pt x="1854" y="1089"/>
                    </a:lnTo>
                    <a:lnTo>
                      <a:pt x="1854" y="1069"/>
                    </a:lnTo>
                    <a:cubicBezTo>
                      <a:pt x="1833" y="1048"/>
                      <a:pt x="1807" y="1000"/>
                      <a:pt x="1786" y="979"/>
                    </a:cubicBezTo>
                    <a:cubicBezTo>
                      <a:pt x="1723" y="896"/>
                      <a:pt x="1613" y="765"/>
                      <a:pt x="1393" y="545"/>
                    </a:cubicBezTo>
                    <a:cubicBezTo>
                      <a:pt x="1152" y="346"/>
                      <a:pt x="828" y="194"/>
                      <a:pt x="545" y="131"/>
                    </a:cubicBezTo>
                    <a:cubicBezTo>
                      <a:pt x="283" y="42"/>
                      <a:pt x="63" y="0"/>
                      <a:pt x="6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3"/>
              <p:cNvSpPr/>
              <p:nvPr/>
            </p:nvSpPr>
            <p:spPr>
              <a:xfrm>
                <a:off x="1169399" y="1419677"/>
                <a:ext cx="667307" cy="502673"/>
              </a:xfrm>
              <a:custGeom>
                <a:avLst/>
                <a:gdLst/>
                <a:ahLst/>
                <a:cxnLst/>
                <a:rect l="l" t="t" r="r" b="b"/>
                <a:pathLst>
                  <a:path w="7835" h="5902" extrusionOk="0">
                    <a:moveTo>
                      <a:pt x="3465" y="0"/>
                    </a:moveTo>
                    <a:cubicBezTo>
                      <a:pt x="3459" y="0"/>
                      <a:pt x="3453" y="0"/>
                      <a:pt x="3446" y="1"/>
                    </a:cubicBezTo>
                    <a:cubicBezTo>
                      <a:pt x="2488" y="1"/>
                      <a:pt x="1875" y="524"/>
                      <a:pt x="1634" y="786"/>
                    </a:cubicBezTo>
                    <a:cubicBezTo>
                      <a:pt x="1394" y="1027"/>
                      <a:pt x="1310" y="1247"/>
                      <a:pt x="1289" y="1441"/>
                    </a:cubicBezTo>
                    <a:cubicBezTo>
                      <a:pt x="1242" y="1661"/>
                      <a:pt x="1263" y="2163"/>
                      <a:pt x="1263" y="2163"/>
                    </a:cubicBezTo>
                    <a:cubicBezTo>
                      <a:pt x="1263" y="2163"/>
                      <a:pt x="1090" y="1640"/>
                      <a:pt x="959" y="1336"/>
                    </a:cubicBezTo>
                    <a:cubicBezTo>
                      <a:pt x="892" y="1178"/>
                      <a:pt x="814" y="1106"/>
                      <a:pt x="745" y="1106"/>
                    </a:cubicBezTo>
                    <a:cubicBezTo>
                      <a:pt x="678" y="1106"/>
                      <a:pt x="620" y="1171"/>
                      <a:pt x="587" y="1289"/>
                    </a:cubicBezTo>
                    <a:cubicBezTo>
                      <a:pt x="545" y="1551"/>
                      <a:pt x="938" y="1964"/>
                      <a:pt x="938" y="1964"/>
                    </a:cubicBezTo>
                    <a:cubicBezTo>
                      <a:pt x="938" y="1964"/>
                      <a:pt x="780" y="1892"/>
                      <a:pt x="583" y="1892"/>
                    </a:cubicBezTo>
                    <a:cubicBezTo>
                      <a:pt x="516" y="1892"/>
                      <a:pt x="444" y="1900"/>
                      <a:pt x="372" y="1923"/>
                    </a:cubicBezTo>
                    <a:cubicBezTo>
                      <a:pt x="84" y="2012"/>
                      <a:pt x="111" y="2184"/>
                      <a:pt x="325" y="2252"/>
                    </a:cubicBezTo>
                    <a:cubicBezTo>
                      <a:pt x="524" y="2294"/>
                      <a:pt x="1001" y="2315"/>
                      <a:pt x="1001" y="2315"/>
                    </a:cubicBezTo>
                    <a:cubicBezTo>
                      <a:pt x="1001" y="2315"/>
                      <a:pt x="393" y="2357"/>
                      <a:pt x="194" y="2687"/>
                    </a:cubicBezTo>
                    <a:cubicBezTo>
                      <a:pt x="1" y="3012"/>
                      <a:pt x="111" y="3300"/>
                      <a:pt x="241" y="3824"/>
                    </a:cubicBezTo>
                    <a:cubicBezTo>
                      <a:pt x="393" y="4368"/>
                      <a:pt x="765" y="5044"/>
                      <a:pt x="765" y="5044"/>
                    </a:cubicBezTo>
                    <a:cubicBezTo>
                      <a:pt x="765" y="5044"/>
                      <a:pt x="2048" y="5719"/>
                      <a:pt x="2551" y="5850"/>
                    </a:cubicBezTo>
                    <a:cubicBezTo>
                      <a:pt x="2699" y="5887"/>
                      <a:pt x="2873" y="5902"/>
                      <a:pt x="3053" y="5902"/>
                    </a:cubicBezTo>
                    <a:cubicBezTo>
                      <a:pt x="3508" y="5902"/>
                      <a:pt x="4005" y="5810"/>
                      <a:pt x="4253" y="5761"/>
                    </a:cubicBezTo>
                    <a:cubicBezTo>
                      <a:pt x="4583" y="5719"/>
                      <a:pt x="5824" y="5347"/>
                      <a:pt x="5824" y="5347"/>
                    </a:cubicBezTo>
                    <a:cubicBezTo>
                      <a:pt x="5824" y="5347"/>
                      <a:pt x="5836" y="5348"/>
                      <a:pt x="5859" y="5348"/>
                    </a:cubicBezTo>
                    <a:cubicBezTo>
                      <a:pt x="6027" y="5348"/>
                      <a:pt x="6766" y="5312"/>
                      <a:pt x="7264" y="4693"/>
                    </a:cubicBezTo>
                    <a:cubicBezTo>
                      <a:pt x="7835" y="3996"/>
                      <a:pt x="7657" y="3080"/>
                      <a:pt x="7180" y="2336"/>
                    </a:cubicBezTo>
                    <a:cubicBezTo>
                      <a:pt x="6722" y="1577"/>
                      <a:pt x="4435" y="0"/>
                      <a:pt x="34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3"/>
              <p:cNvSpPr/>
              <p:nvPr/>
            </p:nvSpPr>
            <p:spPr>
              <a:xfrm>
                <a:off x="1169418" y="1414311"/>
                <a:ext cx="653935" cy="513745"/>
              </a:xfrm>
              <a:custGeom>
                <a:avLst/>
                <a:gdLst/>
                <a:ahLst/>
                <a:cxnLst/>
                <a:rect l="l" t="t" r="r" b="b"/>
                <a:pathLst>
                  <a:path w="7678" h="6032" extrusionOk="0">
                    <a:moveTo>
                      <a:pt x="3426" y="111"/>
                    </a:moveTo>
                    <a:cubicBezTo>
                      <a:pt x="3666" y="111"/>
                      <a:pt x="3970" y="195"/>
                      <a:pt x="4342" y="373"/>
                    </a:cubicBezTo>
                    <a:cubicBezTo>
                      <a:pt x="4693" y="524"/>
                      <a:pt x="5086" y="744"/>
                      <a:pt x="5452" y="980"/>
                    </a:cubicBezTo>
                    <a:cubicBezTo>
                      <a:pt x="6217" y="1483"/>
                      <a:pt x="6919" y="2075"/>
                      <a:pt x="7133" y="2420"/>
                    </a:cubicBezTo>
                    <a:cubicBezTo>
                      <a:pt x="7353" y="2792"/>
                      <a:pt x="7505" y="3185"/>
                      <a:pt x="7547" y="3599"/>
                    </a:cubicBezTo>
                    <a:cubicBezTo>
                      <a:pt x="7573" y="3991"/>
                      <a:pt x="7484" y="4384"/>
                      <a:pt x="7201" y="4714"/>
                    </a:cubicBezTo>
                    <a:cubicBezTo>
                      <a:pt x="6740" y="5304"/>
                      <a:pt x="6057" y="5349"/>
                      <a:pt x="5859" y="5349"/>
                    </a:cubicBezTo>
                    <a:cubicBezTo>
                      <a:pt x="5823" y="5349"/>
                      <a:pt x="5803" y="5348"/>
                      <a:pt x="5803" y="5348"/>
                    </a:cubicBezTo>
                    <a:cubicBezTo>
                      <a:pt x="5803" y="5348"/>
                      <a:pt x="5478" y="5458"/>
                      <a:pt x="5128" y="5541"/>
                    </a:cubicBezTo>
                    <a:cubicBezTo>
                      <a:pt x="4777" y="5651"/>
                      <a:pt x="4384" y="5761"/>
                      <a:pt x="4232" y="5782"/>
                    </a:cubicBezTo>
                    <a:cubicBezTo>
                      <a:pt x="4059" y="5803"/>
                      <a:pt x="3776" y="5871"/>
                      <a:pt x="3446" y="5892"/>
                    </a:cubicBezTo>
                    <a:cubicBezTo>
                      <a:pt x="3295" y="5903"/>
                      <a:pt x="3136" y="5913"/>
                      <a:pt x="2986" y="5913"/>
                    </a:cubicBezTo>
                    <a:cubicBezTo>
                      <a:pt x="2835" y="5913"/>
                      <a:pt x="2692" y="5903"/>
                      <a:pt x="2572" y="5871"/>
                    </a:cubicBezTo>
                    <a:cubicBezTo>
                      <a:pt x="2310" y="5803"/>
                      <a:pt x="1854" y="5589"/>
                      <a:pt x="1483" y="5410"/>
                    </a:cubicBezTo>
                    <a:cubicBezTo>
                      <a:pt x="1111" y="5238"/>
                      <a:pt x="807" y="5065"/>
                      <a:pt x="786" y="5065"/>
                    </a:cubicBezTo>
                    <a:cubicBezTo>
                      <a:pt x="786" y="5039"/>
                      <a:pt x="414" y="4384"/>
                      <a:pt x="283" y="3887"/>
                    </a:cubicBezTo>
                    <a:cubicBezTo>
                      <a:pt x="215" y="3599"/>
                      <a:pt x="152" y="3405"/>
                      <a:pt x="132" y="3232"/>
                    </a:cubicBezTo>
                    <a:cubicBezTo>
                      <a:pt x="132" y="3054"/>
                      <a:pt x="132" y="2923"/>
                      <a:pt x="242" y="2771"/>
                    </a:cubicBezTo>
                    <a:cubicBezTo>
                      <a:pt x="325" y="2640"/>
                      <a:pt x="503" y="2530"/>
                      <a:pt x="676" y="2488"/>
                    </a:cubicBezTo>
                    <a:cubicBezTo>
                      <a:pt x="849" y="2446"/>
                      <a:pt x="1001" y="2420"/>
                      <a:pt x="1001" y="2420"/>
                    </a:cubicBezTo>
                    <a:lnTo>
                      <a:pt x="980" y="2315"/>
                    </a:lnTo>
                    <a:lnTo>
                      <a:pt x="739" y="2315"/>
                    </a:lnTo>
                    <a:cubicBezTo>
                      <a:pt x="587" y="2289"/>
                      <a:pt x="414" y="2268"/>
                      <a:pt x="325" y="2247"/>
                    </a:cubicBezTo>
                    <a:cubicBezTo>
                      <a:pt x="283" y="2247"/>
                      <a:pt x="242" y="2226"/>
                      <a:pt x="215" y="2206"/>
                    </a:cubicBezTo>
                    <a:lnTo>
                      <a:pt x="215" y="2158"/>
                    </a:lnTo>
                    <a:cubicBezTo>
                      <a:pt x="215" y="2137"/>
                      <a:pt x="262" y="2075"/>
                      <a:pt x="372" y="2027"/>
                    </a:cubicBezTo>
                    <a:cubicBezTo>
                      <a:pt x="431" y="2013"/>
                      <a:pt x="489" y="2008"/>
                      <a:pt x="544" y="2008"/>
                    </a:cubicBezTo>
                    <a:cubicBezTo>
                      <a:pt x="738" y="2008"/>
                      <a:pt x="896" y="2075"/>
                      <a:pt x="896" y="2075"/>
                    </a:cubicBezTo>
                    <a:lnTo>
                      <a:pt x="959" y="1986"/>
                    </a:lnTo>
                    <a:cubicBezTo>
                      <a:pt x="959" y="1986"/>
                      <a:pt x="870" y="1897"/>
                      <a:pt x="786" y="1766"/>
                    </a:cubicBezTo>
                    <a:cubicBezTo>
                      <a:pt x="697" y="1635"/>
                      <a:pt x="634" y="1462"/>
                      <a:pt x="634" y="1373"/>
                    </a:cubicBezTo>
                    <a:cubicBezTo>
                      <a:pt x="655" y="1310"/>
                      <a:pt x="676" y="1289"/>
                      <a:pt x="697" y="1268"/>
                    </a:cubicBezTo>
                    <a:cubicBezTo>
                      <a:pt x="697" y="1249"/>
                      <a:pt x="708" y="1233"/>
                      <a:pt x="722" y="1233"/>
                    </a:cubicBezTo>
                    <a:cubicBezTo>
                      <a:pt x="727" y="1233"/>
                      <a:pt x="733" y="1236"/>
                      <a:pt x="739" y="1242"/>
                    </a:cubicBezTo>
                    <a:cubicBezTo>
                      <a:pt x="739" y="1242"/>
                      <a:pt x="765" y="1242"/>
                      <a:pt x="807" y="1268"/>
                    </a:cubicBezTo>
                    <a:cubicBezTo>
                      <a:pt x="828" y="1310"/>
                      <a:pt x="870" y="1352"/>
                      <a:pt x="896" y="1420"/>
                    </a:cubicBezTo>
                    <a:cubicBezTo>
                      <a:pt x="1027" y="1724"/>
                      <a:pt x="1221" y="2247"/>
                      <a:pt x="1221" y="2247"/>
                    </a:cubicBezTo>
                    <a:lnTo>
                      <a:pt x="1331" y="2226"/>
                    </a:lnTo>
                    <a:cubicBezTo>
                      <a:pt x="1331" y="2226"/>
                      <a:pt x="1310" y="2096"/>
                      <a:pt x="1310" y="1944"/>
                    </a:cubicBezTo>
                    <a:cubicBezTo>
                      <a:pt x="1310" y="1792"/>
                      <a:pt x="1310" y="1614"/>
                      <a:pt x="1331" y="1530"/>
                    </a:cubicBezTo>
                    <a:cubicBezTo>
                      <a:pt x="1352" y="1331"/>
                      <a:pt x="1441" y="1137"/>
                      <a:pt x="1682" y="896"/>
                    </a:cubicBezTo>
                    <a:cubicBezTo>
                      <a:pt x="1917" y="634"/>
                      <a:pt x="2488" y="132"/>
                      <a:pt x="3426" y="111"/>
                    </a:cubicBezTo>
                    <a:close/>
                    <a:moveTo>
                      <a:pt x="3426" y="1"/>
                    </a:moveTo>
                    <a:cubicBezTo>
                      <a:pt x="2441" y="22"/>
                      <a:pt x="1834" y="545"/>
                      <a:pt x="1593" y="807"/>
                    </a:cubicBezTo>
                    <a:cubicBezTo>
                      <a:pt x="1352" y="1069"/>
                      <a:pt x="1242" y="1289"/>
                      <a:pt x="1221" y="1504"/>
                    </a:cubicBezTo>
                    <a:cubicBezTo>
                      <a:pt x="1200" y="1593"/>
                      <a:pt x="1200" y="1766"/>
                      <a:pt x="1200" y="1897"/>
                    </a:cubicBezTo>
                    <a:cubicBezTo>
                      <a:pt x="1132" y="1724"/>
                      <a:pt x="1090" y="1572"/>
                      <a:pt x="1001" y="1373"/>
                    </a:cubicBezTo>
                    <a:cubicBezTo>
                      <a:pt x="959" y="1310"/>
                      <a:pt x="938" y="1242"/>
                      <a:pt x="896" y="1200"/>
                    </a:cubicBezTo>
                    <a:cubicBezTo>
                      <a:pt x="849" y="1158"/>
                      <a:pt x="786" y="1111"/>
                      <a:pt x="739" y="1111"/>
                    </a:cubicBezTo>
                    <a:cubicBezTo>
                      <a:pt x="676" y="1111"/>
                      <a:pt x="634" y="1137"/>
                      <a:pt x="608" y="1179"/>
                    </a:cubicBezTo>
                    <a:cubicBezTo>
                      <a:pt x="566" y="1221"/>
                      <a:pt x="545" y="1289"/>
                      <a:pt x="524" y="1352"/>
                    </a:cubicBezTo>
                    <a:cubicBezTo>
                      <a:pt x="503" y="1504"/>
                      <a:pt x="587" y="1682"/>
                      <a:pt x="676" y="1813"/>
                    </a:cubicBezTo>
                    <a:cubicBezTo>
                      <a:pt x="718" y="1876"/>
                      <a:pt x="739" y="1876"/>
                      <a:pt x="765" y="1923"/>
                    </a:cubicBezTo>
                    <a:cubicBezTo>
                      <a:pt x="703" y="1908"/>
                      <a:pt x="627" y="1895"/>
                      <a:pt x="544" y="1895"/>
                    </a:cubicBezTo>
                    <a:cubicBezTo>
                      <a:pt x="481" y="1895"/>
                      <a:pt x="414" y="1902"/>
                      <a:pt x="346" y="1923"/>
                    </a:cubicBezTo>
                    <a:cubicBezTo>
                      <a:pt x="194" y="1965"/>
                      <a:pt x="111" y="2054"/>
                      <a:pt x="84" y="2158"/>
                    </a:cubicBezTo>
                    <a:cubicBezTo>
                      <a:pt x="84" y="2206"/>
                      <a:pt x="111" y="2247"/>
                      <a:pt x="152" y="2289"/>
                    </a:cubicBezTo>
                    <a:cubicBezTo>
                      <a:pt x="173" y="2315"/>
                      <a:pt x="242" y="2357"/>
                      <a:pt x="283" y="2357"/>
                    </a:cubicBezTo>
                    <a:cubicBezTo>
                      <a:pt x="372" y="2378"/>
                      <a:pt x="503" y="2399"/>
                      <a:pt x="608" y="2399"/>
                    </a:cubicBezTo>
                    <a:cubicBezTo>
                      <a:pt x="435" y="2467"/>
                      <a:pt x="242" y="2551"/>
                      <a:pt x="132" y="2708"/>
                    </a:cubicBezTo>
                    <a:cubicBezTo>
                      <a:pt x="22" y="2881"/>
                      <a:pt x="1" y="3054"/>
                      <a:pt x="22" y="3253"/>
                    </a:cubicBezTo>
                    <a:cubicBezTo>
                      <a:pt x="43" y="3426"/>
                      <a:pt x="111" y="3646"/>
                      <a:pt x="173" y="3908"/>
                    </a:cubicBezTo>
                    <a:cubicBezTo>
                      <a:pt x="325" y="4452"/>
                      <a:pt x="697" y="5128"/>
                      <a:pt x="697" y="5128"/>
                    </a:cubicBezTo>
                    <a:lnTo>
                      <a:pt x="697" y="5149"/>
                    </a:lnTo>
                    <a:lnTo>
                      <a:pt x="718" y="5149"/>
                    </a:lnTo>
                    <a:cubicBezTo>
                      <a:pt x="718" y="5149"/>
                      <a:pt x="1048" y="5327"/>
                      <a:pt x="1441" y="5520"/>
                    </a:cubicBezTo>
                    <a:cubicBezTo>
                      <a:pt x="1813" y="5693"/>
                      <a:pt x="2268" y="5913"/>
                      <a:pt x="2530" y="5981"/>
                    </a:cubicBezTo>
                    <a:cubicBezTo>
                      <a:pt x="2686" y="6016"/>
                      <a:pt x="2856" y="6031"/>
                      <a:pt x="3031" y="6031"/>
                    </a:cubicBezTo>
                    <a:cubicBezTo>
                      <a:pt x="3175" y="6031"/>
                      <a:pt x="3322" y="6021"/>
                      <a:pt x="3467" y="6002"/>
                    </a:cubicBezTo>
                    <a:cubicBezTo>
                      <a:pt x="3776" y="5981"/>
                      <a:pt x="4080" y="5913"/>
                      <a:pt x="4253" y="5892"/>
                    </a:cubicBezTo>
                    <a:cubicBezTo>
                      <a:pt x="4431" y="5871"/>
                      <a:pt x="4824" y="5761"/>
                      <a:pt x="5169" y="5651"/>
                    </a:cubicBezTo>
                    <a:cubicBezTo>
                      <a:pt x="5520" y="5562"/>
                      <a:pt x="5824" y="5458"/>
                      <a:pt x="5824" y="5458"/>
                    </a:cubicBezTo>
                    <a:cubicBezTo>
                      <a:pt x="5829" y="5458"/>
                      <a:pt x="5843" y="5458"/>
                      <a:pt x="5866" y="5458"/>
                    </a:cubicBezTo>
                    <a:cubicBezTo>
                      <a:pt x="6050" y="5458"/>
                      <a:pt x="6780" y="5425"/>
                      <a:pt x="7285" y="4803"/>
                    </a:cubicBezTo>
                    <a:cubicBezTo>
                      <a:pt x="7594" y="4431"/>
                      <a:pt x="7678" y="4017"/>
                      <a:pt x="7657" y="3578"/>
                    </a:cubicBezTo>
                    <a:cubicBezTo>
                      <a:pt x="7615" y="3164"/>
                      <a:pt x="7463" y="2750"/>
                      <a:pt x="7222" y="2357"/>
                    </a:cubicBezTo>
                    <a:cubicBezTo>
                      <a:pt x="6981" y="1965"/>
                      <a:pt x="6285" y="1399"/>
                      <a:pt x="5520" y="896"/>
                    </a:cubicBezTo>
                    <a:cubicBezTo>
                      <a:pt x="5148" y="655"/>
                      <a:pt x="4735" y="414"/>
                      <a:pt x="4384" y="263"/>
                    </a:cubicBezTo>
                    <a:cubicBezTo>
                      <a:pt x="4012" y="111"/>
                      <a:pt x="3687" y="1"/>
                      <a:pt x="342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3"/>
              <p:cNvSpPr/>
              <p:nvPr/>
            </p:nvSpPr>
            <p:spPr>
              <a:xfrm>
                <a:off x="1171548" y="1711806"/>
                <a:ext cx="538530" cy="447909"/>
              </a:xfrm>
              <a:custGeom>
                <a:avLst/>
                <a:gdLst/>
                <a:ahLst/>
                <a:cxnLst/>
                <a:rect l="l" t="t" r="r" b="b"/>
                <a:pathLst>
                  <a:path w="6323" h="5259" extrusionOk="0">
                    <a:moveTo>
                      <a:pt x="2704" y="1"/>
                    </a:moveTo>
                    <a:lnTo>
                      <a:pt x="2704" y="1"/>
                    </a:lnTo>
                    <a:cubicBezTo>
                      <a:pt x="2704" y="1"/>
                      <a:pt x="2374" y="263"/>
                      <a:pt x="2133" y="807"/>
                    </a:cubicBezTo>
                    <a:cubicBezTo>
                      <a:pt x="1919" y="1331"/>
                      <a:pt x="1809" y="1897"/>
                      <a:pt x="1809" y="1897"/>
                    </a:cubicBezTo>
                    <a:lnTo>
                      <a:pt x="1395" y="1897"/>
                    </a:lnTo>
                    <a:cubicBezTo>
                      <a:pt x="1395" y="1897"/>
                      <a:pt x="1369" y="1855"/>
                      <a:pt x="1369" y="1677"/>
                    </a:cubicBezTo>
                    <a:cubicBezTo>
                      <a:pt x="1348" y="1525"/>
                      <a:pt x="1285" y="1284"/>
                      <a:pt x="1107" y="1069"/>
                    </a:cubicBezTo>
                    <a:cubicBezTo>
                      <a:pt x="1029" y="945"/>
                      <a:pt x="922" y="845"/>
                      <a:pt x="789" y="845"/>
                    </a:cubicBezTo>
                    <a:cubicBezTo>
                      <a:pt x="664" y="845"/>
                      <a:pt x="515" y="935"/>
                      <a:pt x="347" y="1179"/>
                    </a:cubicBezTo>
                    <a:cubicBezTo>
                      <a:pt x="1" y="1650"/>
                      <a:pt x="145" y="2510"/>
                      <a:pt x="1159" y="2510"/>
                    </a:cubicBezTo>
                    <a:cubicBezTo>
                      <a:pt x="1171" y="2510"/>
                      <a:pt x="1183" y="2510"/>
                      <a:pt x="1196" y="2509"/>
                    </a:cubicBezTo>
                    <a:lnTo>
                      <a:pt x="1196" y="2509"/>
                    </a:lnTo>
                    <a:cubicBezTo>
                      <a:pt x="1107" y="3619"/>
                      <a:pt x="1981" y="4819"/>
                      <a:pt x="3270" y="5170"/>
                    </a:cubicBezTo>
                    <a:cubicBezTo>
                      <a:pt x="3495" y="5231"/>
                      <a:pt x="3708" y="5258"/>
                      <a:pt x="3908" y="5258"/>
                    </a:cubicBezTo>
                    <a:cubicBezTo>
                      <a:pt x="4850" y="5258"/>
                      <a:pt x="5487" y="4652"/>
                      <a:pt x="5647" y="4164"/>
                    </a:cubicBezTo>
                    <a:cubicBezTo>
                      <a:pt x="5820" y="3578"/>
                      <a:pt x="5715" y="3075"/>
                      <a:pt x="5867" y="2462"/>
                    </a:cubicBezTo>
                    <a:cubicBezTo>
                      <a:pt x="6019" y="1834"/>
                      <a:pt x="6323" y="1111"/>
                      <a:pt x="6323" y="1111"/>
                    </a:cubicBezTo>
                    <a:cubicBezTo>
                      <a:pt x="6302" y="891"/>
                      <a:pt x="5888" y="545"/>
                      <a:pt x="5888" y="545"/>
                    </a:cubicBezTo>
                    <a:cubicBezTo>
                      <a:pt x="5888" y="545"/>
                      <a:pt x="5799" y="807"/>
                      <a:pt x="5689" y="1001"/>
                    </a:cubicBezTo>
                    <a:cubicBezTo>
                      <a:pt x="5638" y="1098"/>
                      <a:pt x="5569" y="1158"/>
                      <a:pt x="5410" y="1158"/>
                    </a:cubicBezTo>
                    <a:cubicBezTo>
                      <a:pt x="5244" y="1158"/>
                      <a:pt x="4981" y="1093"/>
                      <a:pt x="4537" y="938"/>
                    </a:cubicBezTo>
                    <a:cubicBezTo>
                      <a:pt x="3641" y="655"/>
                      <a:pt x="2987" y="85"/>
                      <a:pt x="2987" y="85"/>
                    </a:cubicBezTo>
                    <a:cubicBezTo>
                      <a:pt x="2987" y="85"/>
                      <a:pt x="2966" y="132"/>
                      <a:pt x="2898" y="305"/>
                    </a:cubicBezTo>
                    <a:cubicBezTo>
                      <a:pt x="2852" y="432"/>
                      <a:pt x="2780" y="548"/>
                      <a:pt x="2701" y="548"/>
                    </a:cubicBezTo>
                    <a:cubicBezTo>
                      <a:pt x="2673" y="548"/>
                      <a:pt x="2644" y="533"/>
                      <a:pt x="2615" y="498"/>
                    </a:cubicBezTo>
                    <a:cubicBezTo>
                      <a:pt x="2505" y="346"/>
                      <a:pt x="2704" y="1"/>
                      <a:pt x="2704" y="1"/>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3"/>
              <p:cNvSpPr/>
              <p:nvPr/>
            </p:nvSpPr>
            <p:spPr>
              <a:xfrm>
                <a:off x="1174784" y="1707803"/>
                <a:ext cx="539296" cy="455574"/>
              </a:xfrm>
              <a:custGeom>
                <a:avLst/>
                <a:gdLst/>
                <a:ahLst/>
                <a:cxnLst/>
                <a:rect l="l" t="t" r="r" b="b"/>
                <a:pathLst>
                  <a:path w="6332" h="5349" extrusionOk="0">
                    <a:moveTo>
                      <a:pt x="2970" y="221"/>
                    </a:moveTo>
                    <a:cubicBezTo>
                      <a:pt x="3059" y="283"/>
                      <a:pt x="3624" y="765"/>
                      <a:pt x="4473" y="1048"/>
                    </a:cubicBezTo>
                    <a:cubicBezTo>
                      <a:pt x="4913" y="1200"/>
                      <a:pt x="5175" y="1268"/>
                      <a:pt x="5368" y="1268"/>
                    </a:cubicBezTo>
                    <a:cubicBezTo>
                      <a:pt x="5457" y="1268"/>
                      <a:pt x="5520" y="1247"/>
                      <a:pt x="5588" y="1200"/>
                    </a:cubicBezTo>
                    <a:cubicBezTo>
                      <a:pt x="5630" y="1179"/>
                      <a:pt x="5677" y="1137"/>
                      <a:pt x="5698" y="1069"/>
                    </a:cubicBezTo>
                    <a:cubicBezTo>
                      <a:pt x="5808" y="917"/>
                      <a:pt x="5850" y="765"/>
                      <a:pt x="5871" y="702"/>
                    </a:cubicBezTo>
                    <a:cubicBezTo>
                      <a:pt x="5913" y="723"/>
                      <a:pt x="5939" y="744"/>
                      <a:pt x="6023" y="833"/>
                    </a:cubicBezTo>
                    <a:cubicBezTo>
                      <a:pt x="6112" y="938"/>
                      <a:pt x="6222" y="1095"/>
                      <a:pt x="6222" y="1158"/>
                    </a:cubicBezTo>
                    <a:cubicBezTo>
                      <a:pt x="6201" y="1179"/>
                      <a:pt x="5913" y="1881"/>
                      <a:pt x="5761" y="2488"/>
                    </a:cubicBezTo>
                    <a:cubicBezTo>
                      <a:pt x="5630" y="3122"/>
                      <a:pt x="5740" y="3604"/>
                      <a:pt x="5546" y="4190"/>
                    </a:cubicBezTo>
                    <a:cubicBezTo>
                      <a:pt x="5400" y="4660"/>
                      <a:pt x="4786" y="5242"/>
                      <a:pt x="3879" y="5242"/>
                    </a:cubicBezTo>
                    <a:cubicBezTo>
                      <a:pt x="3683" y="5242"/>
                      <a:pt x="3474" y="5215"/>
                      <a:pt x="3253" y="5154"/>
                    </a:cubicBezTo>
                    <a:cubicBezTo>
                      <a:pt x="1985" y="4824"/>
                      <a:pt x="1137" y="3646"/>
                      <a:pt x="1200" y="2556"/>
                    </a:cubicBezTo>
                    <a:lnTo>
                      <a:pt x="1200" y="2488"/>
                    </a:lnTo>
                    <a:lnTo>
                      <a:pt x="1158" y="2509"/>
                    </a:lnTo>
                    <a:cubicBezTo>
                      <a:pt x="634" y="2509"/>
                      <a:pt x="372" y="2315"/>
                      <a:pt x="241" y="2054"/>
                    </a:cubicBezTo>
                    <a:cubicBezTo>
                      <a:pt x="131" y="1792"/>
                      <a:pt x="179" y="1488"/>
                      <a:pt x="351" y="1247"/>
                    </a:cubicBezTo>
                    <a:cubicBezTo>
                      <a:pt x="486" y="1052"/>
                      <a:pt x="621" y="960"/>
                      <a:pt x="726" y="960"/>
                    </a:cubicBezTo>
                    <a:cubicBezTo>
                      <a:pt x="740" y="960"/>
                      <a:pt x="753" y="961"/>
                      <a:pt x="765" y="964"/>
                    </a:cubicBezTo>
                    <a:cubicBezTo>
                      <a:pt x="854" y="964"/>
                      <a:pt x="964" y="1027"/>
                      <a:pt x="1027" y="1137"/>
                    </a:cubicBezTo>
                    <a:cubicBezTo>
                      <a:pt x="1200" y="1357"/>
                      <a:pt x="1268" y="1572"/>
                      <a:pt x="1268" y="1724"/>
                    </a:cubicBezTo>
                    <a:cubicBezTo>
                      <a:pt x="1289" y="1902"/>
                      <a:pt x="1289" y="1964"/>
                      <a:pt x="1289" y="1964"/>
                    </a:cubicBezTo>
                    <a:lnTo>
                      <a:pt x="1310" y="2012"/>
                    </a:lnTo>
                    <a:lnTo>
                      <a:pt x="1812" y="2012"/>
                    </a:lnTo>
                    <a:lnTo>
                      <a:pt x="1812" y="1964"/>
                    </a:lnTo>
                    <a:cubicBezTo>
                      <a:pt x="1812" y="1964"/>
                      <a:pt x="1922" y="1399"/>
                      <a:pt x="2163" y="875"/>
                    </a:cubicBezTo>
                    <a:cubicBezTo>
                      <a:pt x="2271" y="639"/>
                      <a:pt x="2399" y="449"/>
                      <a:pt x="2502" y="318"/>
                    </a:cubicBezTo>
                    <a:lnTo>
                      <a:pt x="2502" y="318"/>
                    </a:lnTo>
                    <a:cubicBezTo>
                      <a:pt x="2488" y="340"/>
                      <a:pt x="2488" y="375"/>
                      <a:pt x="2488" y="393"/>
                    </a:cubicBezTo>
                    <a:cubicBezTo>
                      <a:pt x="2467" y="462"/>
                      <a:pt x="2488" y="524"/>
                      <a:pt x="2535" y="592"/>
                    </a:cubicBezTo>
                    <a:cubicBezTo>
                      <a:pt x="2556" y="634"/>
                      <a:pt x="2598" y="655"/>
                      <a:pt x="2640" y="655"/>
                    </a:cubicBezTo>
                    <a:cubicBezTo>
                      <a:pt x="2687" y="655"/>
                      <a:pt x="2729" y="634"/>
                      <a:pt x="2771" y="613"/>
                    </a:cubicBezTo>
                    <a:cubicBezTo>
                      <a:pt x="2839" y="571"/>
                      <a:pt x="2881" y="482"/>
                      <a:pt x="2902" y="372"/>
                    </a:cubicBezTo>
                    <a:cubicBezTo>
                      <a:pt x="2949" y="263"/>
                      <a:pt x="2970" y="242"/>
                      <a:pt x="2970" y="221"/>
                    </a:cubicBezTo>
                    <a:close/>
                    <a:moveTo>
                      <a:pt x="2640" y="1"/>
                    </a:moveTo>
                    <a:cubicBezTo>
                      <a:pt x="2640" y="1"/>
                      <a:pt x="2294" y="283"/>
                      <a:pt x="2053" y="833"/>
                    </a:cubicBezTo>
                    <a:cubicBezTo>
                      <a:pt x="1833" y="1357"/>
                      <a:pt x="1723" y="1855"/>
                      <a:pt x="1723" y="1902"/>
                    </a:cubicBezTo>
                    <a:lnTo>
                      <a:pt x="1399" y="1902"/>
                    </a:lnTo>
                    <a:cubicBezTo>
                      <a:pt x="1399" y="1881"/>
                      <a:pt x="1399" y="1855"/>
                      <a:pt x="1378" y="1724"/>
                    </a:cubicBezTo>
                    <a:cubicBezTo>
                      <a:pt x="1378" y="1551"/>
                      <a:pt x="1289" y="1310"/>
                      <a:pt x="1116" y="1069"/>
                    </a:cubicBezTo>
                    <a:cubicBezTo>
                      <a:pt x="1027" y="964"/>
                      <a:pt x="917" y="854"/>
                      <a:pt x="765" y="833"/>
                    </a:cubicBezTo>
                    <a:cubicBezTo>
                      <a:pt x="613" y="833"/>
                      <a:pt x="440" y="938"/>
                      <a:pt x="241" y="1179"/>
                    </a:cubicBezTo>
                    <a:cubicBezTo>
                      <a:pt x="69" y="1441"/>
                      <a:pt x="0" y="1813"/>
                      <a:pt x="152" y="2095"/>
                    </a:cubicBezTo>
                    <a:cubicBezTo>
                      <a:pt x="283" y="2378"/>
                      <a:pt x="592" y="2598"/>
                      <a:pt x="1095" y="2598"/>
                    </a:cubicBezTo>
                    <a:cubicBezTo>
                      <a:pt x="1048" y="3735"/>
                      <a:pt x="1922" y="4934"/>
                      <a:pt x="3211" y="5259"/>
                    </a:cubicBezTo>
                    <a:cubicBezTo>
                      <a:pt x="3443" y="5321"/>
                      <a:pt x="3664" y="5349"/>
                      <a:pt x="3871" y="5349"/>
                    </a:cubicBezTo>
                    <a:cubicBezTo>
                      <a:pt x="4830" y="5349"/>
                      <a:pt x="5492" y="4754"/>
                      <a:pt x="5651" y="4237"/>
                    </a:cubicBezTo>
                    <a:cubicBezTo>
                      <a:pt x="5850" y="3625"/>
                      <a:pt x="5740" y="3122"/>
                      <a:pt x="5892" y="2509"/>
                    </a:cubicBezTo>
                    <a:cubicBezTo>
                      <a:pt x="6023" y="1902"/>
                      <a:pt x="6332" y="1179"/>
                      <a:pt x="6332" y="1179"/>
                    </a:cubicBezTo>
                    <a:lnTo>
                      <a:pt x="6332" y="1158"/>
                    </a:lnTo>
                    <a:cubicBezTo>
                      <a:pt x="6332" y="1027"/>
                      <a:pt x="6201" y="875"/>
                      <a:pt x="6112" y="765"/>
                    </a:cubicBezTo>
                    <a:cubicBezTo>
                      <a:pt x="6002" y="634"/>
                      <a:pt x="5892" y="545"/>
                      <a:pt x="5892" y="545"/>
                    </a:cubicBezTo>
                    <a:lnTo>
                      <a:pt x="5829" y="503"/>
                    </a:lnTo>
                    <a:lnTo>
                      <a:pt x="5808" y="571"/>
                    </a:lnTo>
                    <a:cubicBezTo>
                      <a:pt x="5808" y="571"/>
                      <a:pt x="5719" y="833"/>
                      <a:pt x="5609" y="1027"/>
                    </a:cubicBezTo>
                    <a:cubicBezTo>
                      <a:pt x="5588" y="1069"/>
                      <a:pt x="5567" y="1095"/>
                      <a:pt x="5520" y="1116"/>
                    </a:cubicBezTo>
                    <a:cubicBezTo>
                      <a:pt x="5499" y="1137"/>
                      <a:pt x="5436" y="1158"/>
                      <a:pt x="5368" y="1158"/>
                    </a:cubicBezTo>
                    <a:cubicBezTo>
                      <a:pt x="5216" y="1137"/>
                      <a:pt x="4955" y="1095"/>
                      <a:pt x="4499" y="938"/>
                    </a:cubicBezTo>
                    <a:cubicBezTo>
                      <a:pt x="3624" y="634"/>
                      <a:pt x="2991" y="90"/>
                      <a:pt x="2991" y="90"/>
                    </a:cubicBezTo>
                    <a:lnTo>
                      <a:pt x="2949" y="48"/>
                    </a:lnTo>
                    <a:lnTo>
                      <a:pt x="2902" y="111"/>
                    </a:lnTo>
                    <a:cubicBezTo>
                      <a:pt x="2902" y="111"/>
                      <a:pt x="2860" y="153"/>
                      <a:pt x="2797" y="331"/>
                    </a:cubicBezTo>
                    <a:cubicBezTo>
                      <a:pt x="2771" y="414"/>
                      <a:pt x="2729" y="503"/>
                      <a:pt x="2687" y="524"/>
                    </a:cubicBezTo>
                    <a:lnTo>
                      <a:pt x="2666" y="545"/>
                    </a:lnTo>
                    <a:cubicBezTo>
                      <a:pt x="2640" y="545"/>
                      <a:pt x="2640" y="545"/>
                      <a:pt x="2619" y="503"/>
                    </a:cubicBezTo>
                    <a:cubicBezTo>
                      <a:pt x="2598" y="503"/>
                      <a:pt x="2598" y="462"/>
                      <a:pt x="2598" y="414"/>
                    </a:cubicBezTo>
                    <a:cubicBezTo>
                      <a:pt x="2598" y="372"/>
                      <a:pt x="2619" y="310"/>
                      <a:pt x="2640" y="263"/>
                    </a:cubicBezTo>
                    <a:cubicBezTo>
                      <a:pt x="2666" y="153"/>
                      <a:pt x="2729" y="69"/>
                      <a:pt x="2729" y="69"/>
                    </a:cubicBezTo>
                    <a:lnTo>
                      <a:pt x="2640"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3"/>
              <p:cNvSpPr/>
              <p:nvPr/>
            </p:nvSpPr>
            <p:spPr>
              <a:xfrm>
                <a:off x="1223415" y="1838026"/>
                <a:ext cx="48206" cy="48291"/>
              </a:xfrm>
              <a:custGeom>
                <a:avLst/>
                <a:gdLst/>
                <a:ahLst/>
                <a:cxnLst/>
                <a:rect l="l" t="t" r="r" b="b"/>
                <a:pathLst>
                  <a:path w="566" h="567" extrusionOk="0">
                    <a:moveTo>
                      <a:pt x="283" y="111"/>
                    </a:moveTo>
                    <a:cubicBezTo>
                      <a:pt x="367" y="111"/>
                      <a:pt x="456" y="174"/>
                      <a:pt x="456" y="284"/>
                    </a:cubicBezTo>
                    <a:cubicBezTo>
                      <a:pt x="456" y="373"/>
                      <a:pt x="367" y="456"/>
                      <a:pt x="283" y="456"/>
                    </a:cubicBezTo>
                    <a:cubicBezTo>
                      <a:pt x="173" y="456"/>
                      <a:pt x="105" y="373"/>
                      <a:pt x="105" y="284"/>
                    </a:cubicBezTo>
                    <a:cubicBezTo>
                      <a:pt x="105" y="174"/>
                      <a:pt x="173" y="111"/>
                      <a:pt x="283" y="111"/>
                    </a:cubicBezTo>
                    <a:close/>
                    <a:moveTo>
                      <a:pt x="283" y="1"/>
                    </a:moveTo>
                    <a:cubicBezTo>
                      <a:pt x="131" y="1"/>
                      <a:pt x="0" y="132"/>
                      <a:pt x="0" y="284"/>
                    </a:cubicBezTo>
                    <a:cubicBezTo>
                      <a:pt x="0" y="435"/>
                      <a:pt x="131" y="566"/>
                      <a:pt x="283" y="566"/>
                    </a:cubicBezTo>
                    <a:cubicBezTo>
                      <a:pt x="435" y="566"/>
                      <a:pt x="566" y="435"/>
                      <a:pt x="566" y="284"/>
                    </a:cubicBezTo>
                    <a:cubicBezTo>
                      <a:pt x="566" y="132"/>
                      <a:pt x="435" y="1"/>
                      <a:pt x="28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3"/>
              <p:cNvSpPr/>
              <p:nvPr/>
            </p:nvSpPr>
            <p:spPr>
              <a:xfrm>
                <a:off x="1453542" y="1904713"/>
                <a:ext cx="26403" cy="43352"/>
              </a:xfrm>
              <a:custGeom>
                <a:avLst/>
                <a:gdLst/>
                <a:ahLst/>
                <a:cxnLst/>
                <a:rect l="l" t="t" r="r" b="b"/>
                <a:pathLst>
                  <a:path w="310" h="509" extrusionOk="0">
                    <a:moveTo>
                      <a:pt x="157" y="1"/>
                    </a:moveTo>
                    <a:cubicBezTo>
                      <a:pt x="79" y="1"/>
                      <a:pt x="20" y="105"/>
                      <a:pt x="1" y="244"/>
                    </a:cubicBezTo>
                    <a:cubicBezTo>
                      <a:pt x="1" y="396"/>
                      <a:pt x="48" y="506"/>
                      <a:pt x="131" y="506"/>
                    </a:cubicBezTo>
                    <a:cubicBezTo>
                      <a:pt x="139" y="508"/>
                      <a:pt x="146" y="509"/>
                      <a:pt x="153" y="509"/>
                    </a:cubicBezTo>
                    <a:cubicBezTo>
                      <a:pt x="231" y="509"/>
                      <a:pt x="285" y="405"/>
                      <a:pt x="310" y="265"/>
                    </a:cubicBezTo>
                    <a:cubicBezTo>
                      <a:pt x="310" y="134"/>
                      <a:pt x="262" y="3"/>
                      <a:pt x="179" y="3"/>
                    </a:cubicBezTo>
                    <a:cubicBezTo>
                      <a:pt x="171" y="2"/>
                      <a:pt x="164" y="1"/>
                      <a:pt x="15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3"/>
              <p:cNvSpPr/>
              <p:nvPr/>
            </p:nvSpPr>
            <p:spPr>
              <a:xfrm>
                <a:off x="1626605" y="1919702"/>
                <a:ext cx="27765" cy="44629"/>
              </a:xfrm>
              <a:custGeom>
                <a:avLst/>
                <a:gdLst/>
                <a:ahLst/>
                <a:cxnLst/>
                <a:rect l="l" t="t" r="r" b="b"/>
                <a:pathLst>
                  <a:path w="326" h="524" extrusionOk="0">
                    <a:moveTo>
                      <a:pt x="194" y="0"/>
                    </a:moveTo>
                    <a:cubicBezTo>
                      <a:pt x="110" y="0"/>
                      <a:pt x="21" y="110"/>
                      <a:pt x="21" y="262"/>
                    </a:cubicBezTo>
                    <a:cubicBezTo>
                      <a:pt x="0" y="393"/>
                      <a:pt x="63" y="524"/>
                      <a:pt x="131" y="524"/>
                    </a:cubicBezTo>
                    <a:cubicBezTo>
                      <a:pt x="215" y="524"/>
                      <a:pt x="304" y="414"/>
                      <a:pt x="304" y="283"/>
                    </a:cubicBezTo>
                    <a:cubicBezTo>
                      <a:pt x="325" y="131"/>
                      <a:pt x="262" y="21"/>
                      <a:pt x="19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3"/>
              <p:cNvSpPr/>
              <p:nvPr/>
            </p:nvSpPr>
            <p:spPr>
              <a:xfrm>
                <a:off x="1587342" y="1930093"/>
                <a:ext cx="31768" cy="68392"/>
              </a:xfrm>
              <a:custGeom>
                <a:avLst/>
                <a:gdLst/>
                <a:ahLst/>
                <a:cxnLst/>
                <a:rect l="l" t="t" r="r" b="b"/>
                <a:pathLst>
                  <a:path w="373" h="803" extrusionOk="0">
                    <a:moveTo>
                      <a:pt x="112" y="1"/>
                    </a:moveTo>
                    <a:cubicBezTo>
                      <a:pt x="91" y="1"/>
                      <a:pt x="69" y="22"/>
                      <a:pt x="69" y="56"/>
                    </a:cubicBezTo>
                    <a:cubicBezTo>
                      <a:pt x="48" y="98"/>
                      <a:pt x="69" y="161"/>
                      <a:pt x="90" y="208"/>
                    </a:cubicBezTo>
                    <a:cubicBezTo>
                      <a:pt x="111" y="250"/>
                      <a:pt x="132" y="271"/>
                      <a:pt x="152" y="292"/>
                    </a:cubicBezTo>
                    <a:cubicBezTo>
                      <a:pt x="221" y="360"/>
                      <a:pt x="262" y="381"/>
                      <a:pt x="262" y="470"/>
                    </a:cubicBezTo>
                    <a:cubicBezTo>
                      <a:pt x="241" y="580"/>
                      <a:pt x="221" y="622"/>
                      <a:pt x="179" y="643"/>
                    </a:cubicBezTo>
                    <a:cubicBezTo>
                      <a:pt x="152" y="685"/>
                      <a:pt x="111" y="685"/>
                      <a:pt x="69" y="685"/>
                    </a:cubicBezTo>
                    <a:cubicBezTo>
                      <a:pt x="48" y="685"/>
                      <a:pt x="1" y="711"/>
                      <a:pt x="1" y="753"/>
                    </a:cubicBezTo>
                    <a:cubicBezTo>
                      <a:pt x="1" y="774"/>
                      <a:pt x="48" y="795"/>
                      <a:pt x="69" y="795"/>
                    </a:cubicBezTo>
                    <a:cubicBezTo>
                      <a:pt x="84" y="800"/>
                      <a:pt x="100" y="803"/>
                      <a:pt x="117" y="803"/>
                    </a:cubicBezTo>
                    <a:cubicBezTo>
                      <a:pt x="165" y="803"/>
                      <a:pt x="215" y="779"/>
                      <a:pt x="262" y="732"/>
                    </a:cubicBezTo>
                    <a:cubicBezTo>
                      <a:pt x="331" y="685"/>
                      <a:pt x="372" y="601"/>
                      <a:pt x="372" y="491"/>
                    </a:cubicBezTo>
                    <a:cubicBezTo>
                      <a:pt x="372" y="360"/>
                      <a:pt x="310" y="271"/>
                      <a:pt x="241" y="229"/>
                    </a:cubicBezTo>
                    <a:cubicBezTo>
                      <a:pt x="221" y="187"/>
                      <a:pt x="200" y="161"/>
                      <a:pt x="200" y="140"/>
                    </a:cubicBezTo>
                    <a:cubicBezTo>
                      <a:pt x="179" y="119"/>
                      <a:pt x="179" y="98"/>
                      <a:pt x="179" y="77"/>
                    </a:cubicBezTo>
                    <a:cubicBezTo>
                      <a:pt x="179" y="30"/>
                      <a:pt x="152" y="9"/>
                      <a:pt x="132" y="9"/>
                    </a:cubicBezTo>
                    <a:cubicBezTo>
                      <a:pt x="126" y="4"/>
                      <a:pt x="119" y="1"/>
                      <a:pt x="11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3"/>
              <p:cNvSpPr/>
              <p:nvPr/>
            </p:nvSpPr>
            <p:spPr>
              <a:xfrm>
                <a:off x="1473556" y="1989370"/>
                <a:ext cx="129033" cy="99479"/>
              </a:xfrm>
              <a:custGeom>
                <a:avLst/>
                <a:gdLst/>
                <a:ahLst/>
                <a:cxnLst/>
                <a:rect l="l" t="t" r="r" b="b"/>
                <a:pathLst>
                  <a:path w="1515" h="1168" extrusionOk="0">
                    <a:moveTo>
                      <a:pt x="475" y="0"/>
                    </a:moveTo>
                    <a:cubicBezTo>
                      <a:pt x="264" y="0"/>
                      <a:pt x="0" y="304"/>
                      <a:pt x="116" y="732"/>
                    </a:cubicBezTo>
                    <a:cubicBezTo>
                      <a:pt x="214" y="1027"/>
                      <a:pt x="525" y="1168"/>
                      <a:pt x="811" y="1168"/>
                    </a:cubicBezTo>
                    <a:cubicBezTo>
                      <a:pt x="972" y="1168"/>
                      <a:pt x="1125" y="1123"/>
                      <a:pt x="1227" y="1036"/>
                    </a:cubicBezTo>
                    <a:cubicBezTo>
                      <a:pt x="1515" y="800"/>
                      <a:pt x="1488" y="559"/>
                      <a:pt x="1405" y="470"/>
                    </a:cubicBezTo>
                    <a:cubicBezTo>
                      <a:pt x="1316" y="360"/>
                      <a:pt x="1143" y="340"/>
                      <a:pt x="1075" y="277"/>
                    </a:cubicBezTo>
                    <a:cubicBezTo>
                      <a:pt x="703" y="120"/>
                      <a:pt x="750" y="78"/>
                      <a:pt x="551" y="15"/>
                    </a:cubicBezTo>
                    <a:cubicBezTo>
                      <a:pt x="527" y="5"/>
                      <a:pt x="502" y="0"/>
                      <a:pt x="4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3"/>
              <p:cNvSpPr/>
              <p:nvPr/>
            </p:nvSpPr>
            <p:spPr>
              <a:xfrm>
                <a:off x="1472279" y="1983749"/>
                <a:ext cx="135676" cy="110380"/>
              </a:xfrm>
              <a:custGeom>
                <a:avLst/>
                <a:gdLst/>
                <a:ahLst/>
                <a:cxnLst/>
                <a:rect l="l" t="t" r="r" b="b"/>
                <a:pathLst>
                  <a:path w="1593" h="1296" extrusionOk="0">
                    <a:moveTo>
                      <a:pt x="500" y="118"/>
                    </a:moveTo>
                    <a:cubicBezTo>
                      <a:pt x="515" y="118"/>
                      <a:pt x="530" y="119"/>
                      <a:pt x="545" y="123"/>
                    </a:cubicBezTo>
                    <a:cubicBezTo>
                      <a:pt x="634" y="165"/>
                      <a:pt x="676" y="186"/>
                      <a:pt x="744" y="233"/>
                    </a:cubicBezTo>
                    <a:cubicBezTo>
                      <a:pt x="786" y="254"/>
                      <a:pt x="875" y="317"/>
                      <a:pt x="1069" y="406"/>
                    </a:cubicBezTo>
                    <a:lnTo>
                      <a:pt x="1048" y="385"/>
                    </a:lnTo>
                    <a:lnTo>
                      <a:pt x="1048" y="385"/>
                    </a:lnTo>
                    <a:cubicBezTo>
                      <a:pt x="1111" y="426"/>
                      <a:pt x="1179" y="447"/>
                      <a:pt x="1221" y="474"/>
                    </a:cubicBezTo>
                    <a:cubicBezTo>
                      <a:pt x="1289" y="495"/>
                      <a:pt x="1352" y="536"/>
                      <a:pt x="1373" y="557"/>
                    </a:cubicBezTo>
                    <a:cubicBezTo>
                      <a:pt x="1441" y="625"/>
                      <a:pt x="1483" y="840"/>
                      <a:pt x="1200" y="1060"/>
                    </a:cubicBezTo>
                    <a:cubicBezTo>
                      <a:pt x="1118" y="1142"/>
                      <a:pt x="964" y="1186"/>
                      <a:pt x="810" y="1186"/>
                    </a:cubicBezTo>
                    <a:cubicBezTo>
                      <a:pt x="757" y="1186"/>
                      <a:pt x="705" y="1181"/>
                      <a:pt x="655" y="1170"/>
                    </a:cubicBezTo>
                    <a:cubicBezTo>
                      <a:pt x="435" y="1102"/>
                      <a:pt x="262" y="997"/>
                      <a:pt x="194" y="777"/>
                    </a:cubicBezTo>
                    <a:cubicBezTo>
                      <a:pt x="131" y="557"/>
                      <a:pt x="173" y="385"/>
                      <a:pt x="262" y="254"/>
                    </a:cubicBezTo>
                    <a:cubicBezTo>
                      <a:pt x="337" y="162"/>
                      <a:pt x="422" y="118"/>
                      <a:pt x="500" y="118"/>
                    </a:cubicBezTo>
                    <a:close/>
                    <a:moveTo>
                      <a:pt x="484" y="0"/>
                    </a:moveTo>
                    <a:cubicBezTo>
                      <a:pt x="375" y="0"/>
                      <a:pt x="261" y="65"/>
                      <a:pt x="173" y="186"/>
                    </a:cubicBezTo>
                    <a:cubicBezTo>
                      <a:pt x="63" y="343"/>
                      <a:pt x="0" y="557"/>
                      <a:pt x="90" y="798"/>
                    </a:cubicBezTo>
                    <a:cubicBezTo>
                      <a:pt x="152" y="1060"/>
                      <a:pt x="393" y="1212"/>
                      <a:pt x="634" y="1280"/>
                    </a:cubicBezTo>
                    <a:cubicBezTo>
                      <a:pt x="687" y="1291"/>
                      <a:pt x="744" y="1296"/>
                      <a:pt x="801" y="1296"/>
                    </a:cubicBezTo>
                    <a:cubicBezTo>
                      <a:pt x="974" y="1296"/>
                      <a:pt x="1155" y="1248"/>
                      <a:pt x="1289" y="1149"/>
                    </a:cubicBezTo>
                    <a:cubicBezTo>
                      <a:pt x="1592" y="908"/>
                      <a:pt x="1572" y="625"/>
                      <a:pt x="1462" y="495"/>
                    </a:cubicBezTo>
                    <a:cubicBezTo>
                      <a:pt x="1420" y="426"/>
                      <a:pt x="1352" y="406"/>
                      <a:pt x="1268" y="364"/>
                    </a:cubicBezTo>
                    <a:cubicBezTo>
                      <a:pt x="1200" y="343"/>
                      <a:pt x="1137" y="317"/>
                      <a:pt x="1111" y="296"/>
                    </a:cubicBezTo>
                    <a:cubicBezTo>
                      <a:pt x="938" y="212"/>
                      <a:pt x="849" y="165"/>
                      <a:pt x="807" y="123"/>
                    </a:cubicBezTo>
                    <a:cubicBezTo>
                      <a:pt x="744" y="102"/>
                      <a:pt x="697" y="55"/>
                      <a:pt x="566" y="13"/>
                    </a:cubicBezTo>
                    <a:cubicBezTo>
                      <a:pt x="539" y="4"/>
                      <a:pt x="512" y="0"/>
                      <a:pt x="48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3"/>
              <p:cNvSpPr/>
              <p:nvPr/>
            </p:nvSpPr>
            <p:spPr>
              <a:xfrm>
                <a:off x="1496382" y="1988348"/>
                <a:ext cx="91047" cy="51187"/>
              </a:xfrm>
              <a:custGeom>
                <a:avLst/>
                <a:gdLst/>
                <a:ahLst/>
                <a:cxnLst/>
                <a:rect l="l" t="t" r="r" b="b"/>
                <a:pathLst>
                  <a:path w="1069" h="601" extrusionOk="0">
                    <a:moveTo>
                      <a:pt x="220" y="1"/>
                    </a:moveTo>
                    <a:cubicBezTo>
                      <a:pt x="131" y="1"/>
                      <a:pt x="68" y="48"/>
                      <a:pt x="0" y="90"/>
                    </a:cubicBezTo>
                    <a:cubicBezTo>
                      <a:pt x="110" y="200"/>
                      <a:pt x="351" y="372"/>
                      <a:pt x="566" y="524"/>
                    </a:cubicBezTo>
                    <a:cubicBezTo>
                      <a:pt x="662" y="580"/>
                      <a:pt x="743" y="601"/>
                      <a:pt x="809" y="601"/>
                    </a:cubicBezTo>
                    <a:cubicBezTo>
                      <a:pt x="957" y="601"/>
                      <a:pt x="1033" y="498"/>
                      <a:pt x="1048" y="441"/>
                    </a:cubicBezTo>
                    <a:cubicBezTo>
                      <a:pt x="1069" y="441"/>
                      <a:pt x="1069" y="420"/>
                      <a:pt x="1069" y="420"/>
                    </a:cubicBezTo>
                    <a:cubicBezTo>
                      <a:pt x="985" y="352"/>
                      <a:pt x="875" y="331"/>
                      <a:pt x="807" y="289"/>
                    </a:cubicBezTo>
                    <a:cubicBezTo>
                      <a:pt x="435" y="132"/>
                      <a:pt x="482" y="90"/>
                      <a:pt x="283" y="27"/>
                    </a:cubicBezTo>
                    <a:cubicBezTo>
                      <a:pt x="262" y="1"/>
                      <a:pt x="241"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3"/>
              <p:cNvSpPr/>
              <p:nvPr/>
            </p:nvSpPr>
            <p:spPr>
              <a:xfrm>
                <a:off x="1488802" y="1982983"/>
                <a:ext cx="104418" cy="61408"/>
              </a:xfrm>
              <a:custGeom>
                <a:avLst/>
                <a:gdLst/>
                <a:ahLst/>
                <a:cxnLst/>
                <a:rect l="l" t="t" r="r" b="b"/>
                <a:pathLst>
                  <a:path w="1226" h="721" extrusionOk="0">
                    <a:moveTo>
                      <a:pt x="351" y="132"/>
                    </a:moveTo>
                    <a:cubicBezTo>
                      <a:pt x="440" y="174"/>
                      <a:pt x="482" y="195"/>
                      <a:pt x="550" y="242"/>
                    </a:cubicBezTo>
                    <a:cubicBezTo>
                      <a:pt x="592" y="263"/>
                      <a:pt x="681" y="326"/>
                      <a:pt x="854" y="394"/>
                    </a:cubicBezTo>
                    <a:cubicBezTo>
                      <a:pt x="917" y="435"/>
                      <a:pt x="1006" y="456"/>
                      <a:pt x="1074" y="504"/>
                    </a:cubicBezTo>
                    <a:cubicBezTo>
                      <a:pt x="1048" y="525"/>
                      <a:pt x="1027" y="566"/>
                      <a:pt x="985" y="587"/>
                    </a:cubicBezTo>
                    <a:cubicBezTo>
                      <a:pt x="961" y="597"/>
                      <a:pt x="935" y="603"/>
                      <a:pt x="906" y="603"/>
                    </a:cubicBezTo>
                    <a:cubicBezTo>
                      <a:pt x="852" y="603"/>
                      <a:pt x="787" y="582"/>
                      <a:pt x="702" y="525"/>
                    </a:cubicBezTo>
                    <a:cubicBezTo>
                      <a:pt x="503" y="415"/>
                      <a:pt x="330" y="263"/>
                      <a:pt x="199" y="174"/>
                    </a:cubicBezTo>
                    <a:cubicBezTo>
                      <a:pt x="220" y="153"/>
                      <a:pt x="262" y="132"/>
                      <a:pt x="309" y="132"/>
                    </a:cubicBezTo>
                    <a:close/>
                    <a:moveTo>
                      <a:pt x="309" y="1"/>
                    </a:moveTo>
                    <a:cubicBezTo>
                      <a:pt x="220" y="1"/>
                      <a:pt x="110" y="43"/>
                      <a:pt x="47" y="132"/>
                    </a:cubicBezTo>
                    <a:lnTo>
                      <a:pt x="0" y="174"/>
                    </a:lnTo>
                    <a:lnTo>
                      <a:pt x="47" y="195"/>
                    </a:lnTo>
                    <a:cubicBezTo>
                      <a:pt x="178" y="305"/>
                      <a:pt x="419" y="483"/>
                      <a:pt x="634" y="634"/>
                    </a:cubicBezTo>
                    <a:cubicBezTo>
                      <a:pt x="735" y="690"/>
                      <a:pt x="827" y="721"/>
                      <a:pt x="910" y="721"/>
                    </a:cubicBezTo>
                    <a:cubicBezTo>
                      <a:pt x="951" y="721"/>
                      <a:pt x="990" y="713"/>
                      <a:pt x="1027" y="697"/>
                    </a:cubicBezTo>
                    <a:cubicBezTo>
                      <a:pt x="1116" y="655"/>
                      <a:pt x="1179" y="587"/>
                      <a:pt x="1205" y="545"/>
                    </a:cubicBezTo>
                    <a:lnTo>
                      <a:pt x="1205" y="504"/>
                    </a:lnTo>
                    <a:lnTo>
                      <a:pt x="1226" y="456"/>
                    </a:lnTo>
                    <a:lnTo>
                      <a:pt x="1179" y="435"/>
                    </a:lnTo>
                    <a:cubicBezTo>
                      <a:pt x="1095" y="373"/>
                      <a:pt x="964" y="326"/>
                      <a:pt x="917" y="305"/>
                    </a:cubicBezTo>
                    <a:cubicBezTo>
                      <a:pt x="744" y="221"/>
                      <a:pt x="655" y="174"/>
                      <a:pt x="613" y="132"/>
                    </a:cubicBezTo>
                    <a:cubicBezTo>
                      <a:pt x="550" y="111"/>
                      <a:pt x="503" y="64"/>
                      <a:pt x="372" y="22"/>
                    </a:cubicBezTo>
                    <a:cubicBezTo>
                      <a:pt x="351" y="22"/>
                      <a:pt x="330" y="1"/>
                      <a:pt x="30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3"/>
              <p:cNvSpPr/>
              <p:nvPr/>
            </p:nvSpPr>
            <p:spPr>
              <a:xfrm>
                <a:off x="1483436" y="2040557"/>
                <a:ext cx="85681" cy="49143"/>
              </a:xfrm>
              <a:custGeom>
                <a:avLst/>
                <a:gdLst/>
                <a:ahLst/>
                <a:cxnLst/>
                <a:rect l="l" t="t" r="r" b="b"/>
                <a:pathLst>
                  <a:path w="1006" h="577" extrusionOk="0">
                    <a:moveTo>
                      <a:pt x="283" y="0"/>
                    </a:moveTo>
                    <a:cubicBezTo>
                      <a:pt x="173" y="0"/>
                      <a:pt x="89" y="21"/>
                      <a:pt x="0" y="42"/>
                    </a:cubicBezTo>
                    <a:cubicBezTo>
                      <a:pt x="0" y="68"/>
                      <a:pt x="21" y="110"/>
                      <a:pt x="21" y="131"/>
                    </a:cubicBezTo>
                    <a:cubicBezTo>
                      <a:pt x="118" y="436"/>
                      <a:pt x="428" y="576"/>
                      <a:pt x="716" y="576"/>
                    </a:cubicBezTo>
                    <a:cubicBezTo>
                      <a:pt x="819" y="576"/>
                      <a:pt x="919" y="558"/>
                      <a:pt x="1006" y="524"/>
                    </a:cubicBezTo>
                    <a:cubicBezTo>
                      <a:pt x="980" y="461"/>
                      <a:pt x="938" y="393"/>
                      <a:pt x="896" y="330"/>
                    </a:cubicBezTo>
                    <a:cubicBezTo>
                      <a:pt x="765" y="68"/>
                      <a:pt x="503" y="0"/>
                      <a:pt x="283" y="0"/>
                    </a:cubicBezTo>
                    <a:close/>
                  </a:path>
                </a:pathLst>
              </a:custGeom>
              <a:solidFill>
                <a:srgbClr val="FFB0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3"/>
              <p:cNvSpPr/>
              <p:nvPr/>
            </p:nvSpPr>
            <p:spPr>
              <a:xfrm>
                <a:off x="1477645" y="2035191"/>
                <a:ext cx="96838" cy="59619"/>
              </a:xfrm>
              <a:custGeom>
                <a:avLst/>
                <a:gdLst/>
                <a:ahLst/>
                <a:cxnLst/>
                <a:rect l="l" t="t" r="r" b="b"/>
                <a:pathLst>
                  <a:path w="1137" h="700" extrusionOk="0">
                    <a:moveTo>
                      <a:pt x="351" y="131"/>
                    </a:moveTo>
                    <a:cubicBezTo>
                      <a:pt x="571" y="131"/>
                      <a:pt x="786" y="194"/>
                      <a:pt x="917" y="414"/>
                    </a:cubicBezTo>
                    <a:cubicBezTo>
                      <a:pt x="943" y="456"/>
                      <a:pt x="964" y="498"/>
                      <a:pt x="985" y="524"/>
                    </a:cubicBezTo>
                    <a:cubicBezTo>
                      <a:pt x="891" y="550"/>
                      <a:pt x="797" y="568"/>
                      <a:pt x="702" y="568"/>
                    </a:cubicBezTo>
                    <a:cubicBezTo>
                      <a:pt x="643" y="568"/>
                      <a:pt x="584" y="561"/>
                      <a:pt x="524" y="545"/>
                    </a:cubicBezTo>
                    <a:cubicBezTo>
                      <a:pt x="351" y="477"/>
                      <a:pt x="199" y="367"/>
                      <a:pt x="131" y="173"/>
                    </a:cubicBezTo>
                    <a:lnTo>
                      <a:pt x="131" y="152"/>
                    </a:lnTo>
                    <a:cubicBezTo>
                      <a:pt x="199" y="131"/>
                      <a:pt x="262" y="131"/>
                      <a:pt x="351" y="131"/>
                    </a:cubicBezTo>
                    <a:close/>
                    <a:moveTo>
                      <a:pt x="351" y="1"/>
                    </a:moveTo>
                    <a:cubicBezTo>
                      <a:pt x="241" y="1"/>
                      <a:pt x="131" y="21"/>
                      <a:pt x="47" y="42"/>
                    </a:cubicBezTo>
                    <a:lnTo>
                      <a:pt x="0" y="63"/>
                    </a:lnTo>
                    <a:lnTo>
                      <a:pt x="0" y="105"/>
                    </a:lnTo>
                    <a:cubicBezTo>
                      <a:pt x="27" y="152"/>
                      <a:pt x="27" y="173"/>
                      <a:pt x="27" y="215"/>
                    </a:cubicBezTo>
                    <a:cubicBezTo>
                      <a:pt x="110" y="435"/>
                      <a:pt x="288" y="587"/>
                      <a:pt x="482" y="655"/>
                    </a:cubicBezTo>
                    <a:cubicBezTo>
                      <a:pt x="573" y="684"/>
                      <a:pt x="671" y="699"/>
                      <a:pt x="769" y="699"/>
                    </a:cubicBezTo>
                    <a:cubicBezTo>
                      <a:pt x="884" y="699"/>
                      <a:pt x="998" y="677"/>
                      <a:pt x="1095" y="629"/>
                    </a:cubicBezTo>
                    <a:lnTo>
                      <a:pt x="1137" y="608"/>
                    </a:lnTo>
                    <a:lnTo>
                      <a:pt x="1116" y="566"/>
                    </a:lnTo>
                    <a:cubicBezTo>
                      <a:pt x="1095" y="498"/>
                      <a:pt x="1074" y="435"/>
                      <a:pt x="1027" y="346"/>
                    </a:cubicBezTo>
                    <a:cubicBezTo>
                      <a:pt x="875" y="84"/>
                      <a:pt x="592" y="1"/>
                      <a:pt x="35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3"/>
              <p:cNvSpPr/>
              <p:nvPr/>
            </p:nvSpPr>
            <p:spPr>
              <a:xfrm>
                <a:off x="1424073" y="1819033"/>
                <a:ext cx="89343" cy="54338"/>
              </a:xfrm>
              <a:custGeom>
                <a:avLst/>
                <a:gdLst/>
                <a:ahLst/>
                <a:cxnLst/>
                <a:rect l="l" t="t" r="r" b="b"/>
                <a:pathLst>
                  <a:path w="1049" h="638" extrusionOk="0">
                    <a:moveTo>
                      <a:pt x="440" y="1"/>
                    </a:moveTo>
                    <a:cubicBezTo>
                      <a:pt x="271" y="1"/>
                      <a:pt x="127" y="78"/>
                      <a:pt x="85" y="135"/>
                    </a:cubicBezTo>
                    <a:cubicBezTo>
                      <a:pt x="43" y="224"/>
                      <a:pt x="43" y="287"/>
                      <a:pt x="43" y="418"/>
                    </a:cubicBezTo>
                    <a:cubicBezTo>
                      <a:pt x="22" y="549"/>
                      <a:pt x="1" y="549"/>
                      <a:pt x="64" y="575"/>
                    </a:cubicBezTo>
                    <a:cubicBezTo>
                      <a:pt x="78" y="582"/>
                      <a:pt x="95" y="584"/>
                      <a:pt x="111" y="584"/>
                    </a:cubicBezTo>
                    <a:cubicBezTo>
                      <a:pt x="143" y="584"/>
                      <a:pt x="174" y="575"/>
                      <a:pt x="174" y="575"/>
                    </a:cubicBezTo>
                    <a:cubicBezTo>
                      <a:pt x="241" y="554"/>
                      <a:pt x="308" y="546"/>
                      <a:pt x="371" y="546"/>
                    </a:cubicBezTo>
                    <a:cubicBezTo>
                      <a:pt x="513" y="546"/>
                      <a:pt x="636" y="588"/>
                      <a:pt x="697" y="617"/>
                    </a:cubicBezTo>
                    <a:cubicBezTo>
                      <a:pt x="734" y="630"/>
                      <a:pt x="765" y="637"/>
                      <a:pt x="792" y="637"/>
                    </a:cubicBezTo>
                    <a:cubicBezTo>
                      <a:pt x="847" y="637"/>
                      <a:pt x="886" y="608"/>
                      <a:pt x="917" y="549"/>
                    </a:cubicBezTo>
                    <a:cubicBezTo>
                      <a:pt x="938" y="444"/>
                      <a:pt x="1048" y="266"/>
                      <a:pt x="959" y="203"/>
                    </a:cubicBezTo>
                    <a:cubicBezTo>
                      <a:pt x="891" y="114"/>
                      <a:pt x="697" y="51"/>
                      <a:pt x="498" y="4"/>
                    </a:cubicBezTo>
                    <a:cubicBezTo>
                      <a:pt x="479" y="2"/>
                      <a:pt x="459" y="1"/>
                      <a:pt x="4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3"/>
              <p:cNvSpPr/>
              <p:nvPr/>
            </p:nvSpPr>
            <p:spPr>
              <a:xfrm>
                <a:off x="1420070" y="1815030"/>
                <a:ext cx="95135" cy="63452"/>
              </a:xfrm>
              <a:custGeom>
                <a:avLst/>
                <a:gdLst/>
                <a:ahLst/>
                <a:cxnLst/>
                <a:rect l="l" t="t" r="r" b="b"/>
                <a:pathLst>
                  <a:path w="1117" h="745" extrusionOk="0">
                    <a:moveTo>
                      <a:pt x="451" y="110"/>
                    </a:moveTo>
                    <a:cubicBezTo>
                      <a:pt x="475" y="110"/>
                      <a:pt x="500" y="113"/>
                      <a:pt x="524" y="119"/>
                    </a:cubicBezTo>
                    <a:cubicBezTo>
                      <a:pt x="634" y="140"/>
                      <a:pt x="723" y="161"/>
                      <a:pt x="807" y="182"/>
                    </a:cubicBezTo>
                    <a:cubicBezTo>
                      <a:pt x="875" y="203"/>
                      <a:pt x="938" y="250"/>
                      <a:pt x="964" y="271"/>
                    </a:cubicBezTo>
                    <a:cubicBezTo>
                      <a:pt x="985" y="292"/>
                      <a:pt x="985" y="334"/>
                      <a:pt x="964" y="402"/>
                    </a:cubicBezTo>
                    <a:cubicBezTo>
                      <a:pt x="964" y="444"/>
                      <a:pt x="917" y="512"/>
                      <a:pt x="896" y="575"/>
                    </a:cubicBezTo>
                    <a:cubicBezTo>
                      <a:pt x="875" y="596"/>
                      <a:pt x="875" y="622"/>
                      <a:pt x="854" y="622"/>
                    </a:cubicBezTo>
                    <a:cubicBezTo>
                      <a:pt x="844" y="632"/>
                      <a:pt x="832" y="637"/>
                      <a:pt x="818" y="637"/>
                    </a:cubicBezTo>
                    <a:cubicBezTo>
                      <a:pt x="803" y="637"/>
                      <a:pt x="786" y="632"/>
                      <a:pt x="765" y="622"/>
                    </a:cubicBezTo>
                    <a:cubicBezTo>
                      <a:pt x="693" y="577"/>
                      <a:pt x="575" y="534"/>
                      <a:pt x="435" y="534"/>
                    </a:cubicBezTo>
                    <a:cubicBezTo>
                      <a:pt x="362" y="534"/>
                      <a:pt x="282" y="546"/>
                      <a:pt x="200" y="575"/>
                    </a:cubicBezTo>
                    <a:lnTo>
                      <a:pt x="132" y="575"/>
                    </a:lnTo>
                    <a:lnTo>
                      <a:pt x="132" y="465"/>
                    </a:lnTo>
                    <a:cubicBezTo>
                      <a:pt x="132" y="360"/>
                      <a:pt x="153" y="292"/>
                      <a:pt x="179" y="229"/>
                    </a:cubicBezTo>
                    <a:cubicBezTo>
                      <a:pt x="200" y="203"/>
                      <a:pt x="242" y="161"/>
                      <a:pt x="310" y="140"/>
                    </a:cubicBezTo>
                    <a:cubicBezTo>
                      <a:pt x="339" y="125"/>
                      <a:pt x="393" y="110"/>
                      <a:pt x="451" y="110"/>
                    </a:cubicBezTo>
                    <a:close/>
                    <a:moveTo>
                      <a:pt x="453" y="0"/>
                    </a:moveTo>
                    <a:cubicBezTo>
                      <a:pt x="380" y="0"/>
                      <a:pt x="311" y="15"/>
                      <a:pt x="263" y="30"/>
                    </a:cubicBezTo>
                    <a:cubicBezTo>
                      <a:pt x="179" y="72"/>
                      <a:pt x="111" y="119"/>
                      <a:pt x="90" y="161"/>
                    </a:cubicBezTo>
                    <a:cubicBezTo>
                      <a:pt x="48" y="250"/>
                      <a:pt x="22" y="334"/>
                      <a:pt x="22" y="465"/>
                    </a:cubicBezTo>
                    <a:cubicBezTo>
                      <a:pt x="22" y="533"/>
                      <a:pt x="22" y="554"/>
                      <a:pt x="1" y="575"/>
                    </a:cubicBezTo>
                    <a:cubicBezTo>
                      <a:pt x="1" y="596"/>
                      <a:pt x="22" y="622"/>
                      <a:pt x="22" y="643"/>
                    </a:cubicBezTo>
                    <a:cubicBezTo>
                      <a:pt x="48" y="664"/>
                      <a:pt x="69" y="664"/>
                      <a:pt x="90" y="664"/>
                    </a:cubicBezTo>
                    <a:cubicBezTo>
                      <a:pt x="116" y="681"/>
                      <a:pt x="148" y="688"/>
                      <a:pt x="175" y="688"/>
                    </a:cubicBezTo>
                    <a:cubicBezTo>
                      <a:pt x="212" y="688"/>
                      <a:pt x="242" y="676"/>
                      <a:pt x="242" y="664"/>
                    </a:cubicBezTo>
                    <a:lnTo>
                      <a:pt x="242" y="685"/>
                    </a:lnTo>
                    <a:cubicBezTo>
                      <a:pt x="313" y="653"/>
                      <a:pt x="384" y="641"/>
                      <a:pt x="449" y="641"/>
                    </a:cubicBezTo>
                    <a:cubicBezTo>
                      <a:pt x="566" y="641"/>
                      <a:pt x="666" y="679"/>
                      <a:pt x="723" y="705"/>
                    </a:cubicBezTo>
                    <a:cubicBezTo>
                      <a:pt x="759" y="733"/>
                      <a:pt x="790" y="744"/>
                      <a:pt x="822" y="744"/>
                    </a:cubicBezTo>
                    <a:cubicBezTo>
                      <a:pt x="845" y="744"/>
                      <a:pt x="869" y="738"/>
                      <a:pt x="896" y="726"/>
                    </a:cubicBezTo>
                    <a:cubicBezTo>
                      <a:pt x="938" y="705"/>
                      <a:pt x="985" y="664"/>
                      <a:pt x="1006" y="622"/>
                    </a:cubicBezTo>
                    <a:cubicBezTo>
                      <a:pt x="1027" y="575"/>
                      <a:pt x="1048" y="491"/>
                      <a:pt x="1069" y="423"/>
                    </a:cubicBezTo>
                    <a:cubicBezTo>
                      <a:pt x="1095" y="360"/>
                      <a:pt x="1116" y="271"/>
                      <a:pt x="1048" y="203"/>
                    </a:cubicBezTo>
                    <a:cubicBezTo>
                      <a:pt x="1006" y="140"/>
                      <a:pt x="938" y="119"/>
                      <a:pt x="854" y="72"/>
                    </a:cubicBezTo>
                    <a:cubicBezTo>
                      <a:pt x="744" y="51"/>
                      <a:pt x="655" y="30"/>
                      <a:pt x="545" y="9"/>
                    </a:cubicBezTo>
                    <a:cubicBezTo>
                      <a:pt x="515" y="3"/>
                      <a:pt x="484" y="0"/>
                      <a:pt x="45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3"/>
              <p:cNvSpPr/>
              <p:nvPr/>
            </p:nvSpPr>
            <p:spPr>
              <a:xfrm>
                <a:off x="1609656" y="1843391"/>
                <a:ext cx="72820" cy="54253"/>
              </a:xfrm>
              <a:custGeom>
                <a:avLst/>
                <a:gdLst/>
                <a:ahLst/>
                <a:cxnLst/>
                <a:rect l="l" t="t" r="r" b="b"/>
                <a:pathLst>
                  <a:path w="855" h="637" extrusionOk="0">
                    <a:moveTo>
                      <a:pt x="199" y="1"/>
                    </a:moveTo>
                    <a:cubicBezTo>
                      <a:pt x="69" y="1"/>
                      <a:pt x="48" y="90"/>
                      <a:pt x="48" y="90"/>
                    </a:cubicBezTo>
                    <a:cubicBezTo>
                      <a:pt x="21" y="221"/>
                      <a:pt x="0" y="420"/>
                      <a:pt x="21" y="482"/>
                    </a:cubicBezTo>
                    <a:cubicBezTo>
                      <a:pt x="41" y="511"/>
                      <a:pt x="72" y="519"/>
                      <a:pt x="112" y="519"/>
                    </a:cubicBezTo>
                    <a:cubicBezTo>
                      <a:pt x="168" y="519"/>
                      <a:pt x="242" y="503"/>
                      <a:pt x="330" y="503"/>
                    </a:cubicBezTo>
                    <a:cubicBezTo>
                      <a:pt x="482" y="524"/>
                      <a:pt x="592" y="592"/>
                      <a:pt x="655" y="634"/>
                    </a:cubicBezTo>
                    <a:cubicBezTo>
                      <a:pt x="659" y="636"/>
                      <a:pt x="663" y="636"/>
                      <a:pt x="666" y="636"/>
                    </a:cubicBezTo>
                    <a:cubicBezTo>
                      <a:pt x="728" y="636"/>
                      <a:pt x="767" y="476"/>
                      <a:pt x="807" y="372"/>
                    </a:cubicBezTo>
                    <a:cubicBezTo>
                      <a:pt x="833" y="289"/>
                      <a:pt x="854" y="200"/>
                      <a:pt x="765" y="158"/>
                    </a:cubicBezTo>
                    <a:cubicBezTo>
                      <a:pt x="676" y="90"/>
                      <a:pt x="309" y="1"/>
                      <a:pt x="19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3"/>
              <p:cNvSpPr/>
              <p:nvPr/>
            </p:nvSpPr>
            <p:spPr>
              <a:xfrm>
                <a:off x="1606079" y="1838026"/>
                <a:ext cx="79889" cy="64218"/>
              </a:xfrm>
              <a:custGeom>
                <a:avLst/>
                <a:gdLst/>
                <a:ahLst/>
                <a:cxnLst/>
                <a:rect l="l" t="t" r="r" b="b"/>
                <a:pathLst>
                  <a:path w="938" h="754" extrusionOk="0">
                    <a:moveTo>
                      <a:pt x="241" y="132"/>
                    </a:moveTo>
                    <a:cubicBezTo>
                      <a:pt x="262" y="132"/>
                      <a:pt x="393" y="153"/>
                      <a:pt x="524" y="174"/>
                    </a:cubicBezTo>
                    <a:cubicBezTo>
                      <a:pt x="587" y="195"/>
                      <a:pt x="634" y="195"/>
                      <a:pt x="676" y="221"/>
                    </a:cubicBezTo>
                    <a:cubicBezTo>
                      <a:pt x="744" y="242"/>
                      <a:pt x="786" y="263"/>
                      <a:pt x="786" y="263"/>
                    </a:cubicBezTo>
                    <a:cubicBezTo>
                      <a:pt x="807" y="284"/>
                      <a:pt x="828" y="284"/>
                      <a:pt x="828" y="305"/>
                    </a:cubicBezTo>
                    <a:cubicBezTo>
                      <a:pt x="828" y="326"/>
                      <a:pt x="807" y="373"/>
                      <a:pt x="786" y="435"/>
                    </a:cubicBezTo>
                    <a:cubicBezTo>
                      <a:pt x="765" y="483"/>
                      <a:pt x="744" y="545"/>
                      <a:pt x="718" y="587"/>
                    </a:cubicBezTo>
                    <a:cubicBezTo>
                      <a:pt x="718" y="614"/>
                      <a:pt x="697" y="635"/>
                      <a:pt x="697" y="635"/>
                    </a:cubicBezTo>
                    <a:cubicBezTo>
                      <a:pt x="655" y="614"/>
                      <a:pt x="545" y="525"/>
                      <a:pt x="372" y="525"/>
                    </a:cubicBezTo>
                    <a:lnTo>
                      <a:pt x="131" y="525"/>
                    </a:lnTo>
                    <a:lnTo>
                      <a:pt x="131" y="504"/>
                    </a:lnTo>
                    <a:cubicBezTo>
                      <a:pt x="111" y="504"/>
                      <a:pt x="111" y="435"/>
                      <a:pt x="111" y="373"/>
                    </a:cubicBezTo>
                    <a:cubicBezTo>
                      <a:pt x="111" y="305"/>
                      <a:pt x="131" y="242"/>
                      <a:pt x="131" y="153"/>
                    </a:cubicBezTo>
                    <a:lnTo>
                      <a:pt x="152" y="153"/>
                    </a:lnTo>
                    <a:cubicBezTo>
                      <a:pt x="173" y="132"/>
                      <a:pt x="194" y="132"/>
                      <a:pt x="241" y="132"/>
                    </a:cubicBezTo>
                    <a:close/>
                    <a:moveTo>
                      <a:pt x="241" y="1"/>
                    </a:moveTo>
                    <a:cubicBezTo>
                      <a:pt x="152" y="1"/>
                      <a:pt x="111" y="43"/>
                      <a:pt x="90" y="64"/>
                    </a:cubicBezTo>
                    <a:cubicBezTo>
                      <a:pt x="42" y="90"/>
                      <a:pt x="21" y="132"/>
                      <a:pt x="21" y="132"/>
                    </a:cubicBezTo>
                    <a:cubicBezTo>
                      <a:pt x="21" y="195"/>
                      <a:pt x="1" y="284"/>
                      <a:pt x="1" y="373"/>
                    </a:cubicBezTo>
                    <a:cubicBezTo>
                      <a:pt x="1" y="435"/>
                      <a:pt x="1" y="504"/>
                      <a:pt x="21" y="566"/>
                    </a:cubicBezTo>
                    <a:cubicBezTo>
                      <a:pt x="42" y="587"/>
                      <a:pt x="63" y="614"/>
                      <a:pt x="90" y="635"/>
                    </a:cubicBezTo>
                    <a:lnTo>
                      <a:pt x="372" y="635"/>
                    </a:lnTo>
                    <a:cubicBezTo>
                      <a:pt x="503" y="635"/>
                      <a:pt x="587" y="697"/>
                      <a:pt x="676" y="744"/>
                    </a:cubicBezTo>
                    <a:cubicBezTo>
                      <a:pt x="682" y="750"/>
                      <a:pt x="690" y="753"/>
                      <a:pt x="700" y="753"/>
                    </a:cubicBezTo>
                    <a:cubicBezTo>
                      <a:pt x="724" y="753"/>
                      <a:pt x="756" y="737"/>
                      <a:pt x="786" y="718"/>
                    </a:cubicBezTo>
                    <a:cubicBezTo>
                      <a:pt x="807" y="697"/>
                      <a:pt x="807" y="676"/>
                      <a:pt x="828" y="635"/>
                    </a:cubicBezTo>
                    <a:cubicBezTo>
                      <a:pt x="849" y="587"/>
                      <a:pt x="875" y="525"/>
                      <a:pt x="896" y="456"/>
                    </a:cubicBezTo>
                    <a:cubicBezTo>
                      <a:pt x="917" y="415"/>
                      <a:pt x="938" y="373"/>
                      <a:pt x="938" y="305"/>
                    </a:cubicBezTo>
                    <a:cubicBezTo>
                      <a:pt x="938" y="263"/>
                      <a:pt x="896" y="195"/>
                      <a:pt x="849" y="153"/>
                    </a:cubicBezTo>
                    <a:cubicBezTo>
                      <a:pt x="807" y="153"/>
                      <a:pt x="765" y="132"/>
                      <a:pt x="718" y="111"/>
                    </a:cubicBezTo>
                    <a:cubicBezTo>
                      <a:pt x="676" y="90"/>
                      <a:pt x="613" y="90"/>
                      <a:pt x="545" y="64"/>
                    </a:cubicBezTo>
                    <a:cubicBezTo>
                      <a:pt x="414" y="43"/>
                      <a:pt x="304" y="1"/>
                      <a:pt x="24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3"/>
              <p:cNvSpPr/>
              <p:nvPr/>
            </p:nvSpPr>
            <p:spPr>
              <a:xfrm>
                <a:off x="1903298" y="837529"/>
                <a:ext cx="122723" cy="120168"/>
              </a:xfrm>
              <a:custGeom>
                <a:avLst/>
                <a:gdLst/>
                <a:ahLst/>
                <a:cxnLst/>
                <a:rect l="l" t="t" r="r" b="b"/>
                <a:pathLst>
                  <a:path w="1441" h="1411" extrusionOk="0">
                    <a:moveTo>
                      <a:pt x="687" y="1"/>
                    </a:moveTo>
                    <a:cubicBezTo>
                      <a:pt x="646" y="1"/>
                      <a:pt x="607" y="12"/>
                      <a:pt x="572" y="38"/>
                    </a:cubicBezTo>
                    <a:lnTo>
                      <a:pt x="90" y="368"/>
                    </a:lnTo>
                    <a:cubicBezTo>
                      <a:pt x="69" y="368"/>
                      <a:pt x="69" y="368"/>
                      <a:pt x="69" y="389"/>
                    </a:cubicBezTo>
                    <a:cubicBezTo>
                      <a:pt x="1" y="431"/>
                      <a:pt x="1" y="541"/>
                      <a:pt x="69" y="583"/>
                    </a:cubicBezTo>
                    <a:lnTo>
                      <a:pt x="834" y="1369"/>
                    </a:lnTo>
                    <a:lnTo>
                      <a:pt x="854" y="1369"/>
                    </a:lnTo>
                    <a:cubicBezTo>
                      <a:pt x="881" y="1398"/>
                      <a:pt x="913" y="1410"/>
                      <a:pt x="945" y="1410"/>
                    </a:cubicBezTo>
                    <a:cubicBezTo>
                      <a:pt x="989" y="1410"/>
                      <a:pt x="1035" y="1387"/>
                      <a:pt x="1074" y="1348"/>
                    </a:cubicBezTo>
                    <a:lnTo>
                      <a:pt x="1378" y="866"/>
                    </a:lnTo>
                    <a:cubicBezTo>
                      <a:pt x="1441" y="782"/>
                      <a:pt x="1441" y="651"/>
                      <a:pt x="1357" y="583"/>
                    </a:cubicBezTo>
                    <a:lnTo>
                      <a:pt x="854" y="59"/>
                    </a:lnTo>
                    <a:cubicBezTo>
                      <a:pt x="803" y="23"/>
                      <a:pt x="744" y="1"/>
                      <a:pt x="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3"/>
              <p:cNvSpPr/>
              <p:nvPr/>
            </p:nvSpPr>
            <p:spPr>
              <a:xfrm>
                <a:off x="1898017" y="832334"/>
                <a:ext cx="133879" cy="129791"/>
              </a:xfrm>
              <a:custGeom>
                <a:avLst/>
                <a:gdLst/>
                <a:ahLst/>
                <a:cxnLst/>
                <a:rect l="l" t="t" r="r" b="b"/>
                <a:pathLst>
                  <a:path w="1572" h="1524" extrusionOk="0">
                    <a:moveTo>
                      <a:pt x="749" y="113"/>
                    </a:moveTo>
                    <a:cubicBezTo>
                      <a:pt x="792" y="113"/>
                      <a:pt x="836" y="129"/>
                      <a:pt x="875" y="168"/>
                    </a:cubicBezTo>
                    <a:lnTo>
                      <a:pt x="1372" y="665"/>
                    </a:lnTo>
                    <a:cubicBezTo>
                      <a:pt x="1440" y="733"/>
                      <a:pt x="1440" y="822"/>
                      <a:pt x="1398" y="885"/>
                    </a:cubicBezTo>
                    <a:lnTo>
                      <a:pt x="1068" y="1367"/>
                    </a:lnTo>
                    <a:cubicBezTo>
                      <a:pt x="1055" y="1393"/>
                      <a:pt x="1024" y="1411"/>
                      <a:pt x="993" y="1411"/>
                    </a:cubicBezTo>
                    <a:cubicBezTo>
                      <a:pt x="973" y="1411"/>
                      <a:pt x="953" y="1404"/>
                      <a:pt x="937" y="1388"/>
                    </a:cubicBezTo>
                    <a:lnTo>
                      <a:pt x="173" y="623"/>
                    </a:lnTo>
                    <a:cubicBezTo>
                      <a:pt x="131" y="581"/>
                      <a:pt x="131" y="492"/>
                      <a:pt x="173" y="471"/>
                    </a:cubicBezTo>
                    <a:lnTo>
                      <a:pt x="655" y="141"/>
                    </a:lnTo>
                    <a:cubicBezTo>
                      <a:pt x="682" y="123"/>
                      <a:pt x="715" y="113"/>
                      <a:pt x="749" y="113"/>
                    </a:cubicBezTo>
                    <a:close/>
                    <a:moveTo>
                      <a:pt x="750" y="0"/>
                    </a:moveTo>
                    <a:cubicBezTo>
                      <a:pt x="692" y="0"/>
                      <a:pt x="635" y="18"/>
                      <a:pt x="587" y="58"/>
                    </a:cubicBezTo>
                    <a:lnTo>
                      <a:pt x="110" y="382"/>
                    </a:lnTo>
                    <a:cubicBezTo>
                      <a:pt x="0" y="450"/>
                      <a:pt x="0" y="602"/>
                      <a:pt x="89" y="691"/>
                    </a:cubicBezTo>
                    <a:lnTo>
                      <a:pt x="848" y="1451"/>
                    </a:lnTo>
                    <a:cubicBezTo>
                      <a:pt x="889" y="1500"/>
                      <a:pt x="942" y="1523"/>
                      <a:pt x="996" y="1523"/>
                    </a:cubicBezTo>
                    <a:cubicBezTo>
                      <a:pt x="1062" y="1523"/>
                      <a:pt x="1130" y="1490"/>
                      <a:pt x="1178" y="1430"/>
                    </a:cubicBezTo>
                    <a:lnTo>
                      <a:pt x="1503" y="953"/>
                    </a:lnTo>
                    <a:cubicBezTo>
                      <a:pt x="1571" y="843"/>
                      <a:pt x="1550" y="691"/>
                      <a:pt x="1461" y="602"/>
                    </a:cubicBezTo>
                    <a:lnTo>
                      <a:pt x="958" y="79"/>
                    </a:lnTo>
                    <a:cubicBezTo>
                      <a:pt x="897" y="29"/>
                      <a:pt x="823" y="0"/>
                      <a:pt x="75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3"/>
              <p:cNvSpPr/>
              <p:nvPr/>
            </p:nvSpPr>
            <p:spPr>
              <a:xfrm>
                <a:off x="1998339" y="998658"/>
                <a:ext cx="78096" cy="117783"/>
              </a:xfrm>
              <a:custGeom>
                <a:avLst/>
                <a:gdLst/>
                <a:ahLst/>
                <a:cxnLst/>
                <a:rect l="l" t="t" r="r" b="b"/>
                <a:pathLst>
                  <a:path w="917" h="1383" extrusionOk="0">
                    <a:moveTo>
                      <a:pt x="152" y="0"/>
                    </a:moveTo>
                    <a:cubicBezTo>
                      <a:pt x="63" y="0"/>
                      <a:pt x="0" y="68"/>
                      <a:pt x="0" y="152"/>
                    </a:cubicBezTo>
                    <a:lnTo>
                      <a:pt x="0" y="1226"/>
                    </a:lnTo>
                    <a:lnTo>
                      <a:pt x="0" y="1268"/>
                    </a:lnTo>
                    <a:cubicBezTo>
                      <a:pt x="18" y="1342"/>
                      <a:pt x="68" y="1383"/>
                      <a:pt x="132" y="1383"/>
                    </a:cubicBezTo>
                    <a:cubicBezTo>
                      <a:pt x="145" y="1383"/>
                      <a:pt x="159" y="1381"/>
                      <a:pt x="173" y="1378"/>
                    </a:cubicBezTo>
                    <a:lnTo>
                      <a:pt x="744" y="1268"/>
                    </a:lnTo>
                    <a:cubicBezTo>
                      <a:pt x="849" y="1247"/>
                      <a:pt x="917" y="1158"/>
                      <a:pt x="917" y="1048"/>
                    </a:cubicBezTo>
                    <a:lnTo>
                      <a:pt x="917" y="330"/>
                    </a:lnTo>
                    <a:cubicBezTo>
                      <a:pt x="917" y="220"/>
                      <a:pt x="849" y="131"/>
                      <a:pt x="744" y="110"/>
                    </a:cubicBezTo>
                    <a:lnTo>
                      <a:pt x="1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3"/>
              <p:cNvSpPr/>
              <p:nvPr/>
            </p:nvSpPr>
            <p:spPr>
              <a:xfrm>
                <a:off x="1992548" y="993037"/>
                <a:ext cx="89253" cy="128599"/>
              </a:xfrm>
              <a:custGeom>
                <a:avLst/>
                <a:gdLst/>
                <a:ahLst/>
                <a:cxnLst/>
                <a:rect l="l" t="t" r="r" b="b"/>
                <a:pathLst>
                  <a:path w="1048" h="1510" extrusionOk="0">
                    <a:moveTo>
                      <a:pt x="241" y="113"/>
                    </a:moveTo>
                    <a:lnTo>
                      <a:pt x="812" y="218"/>
                    </a:lnTo>
                    <a:cubicBezTo>
                      <a:pt x="875" y="244"/>
                      <a:pt x="943" y="307"/>
                      <a:pt x="943" y="396"/>
                    </a:cubicBezTo>
                    <a:lnTo>
                      <a:pt x="943" y="1114"/>
                    </a:lnTo>
                    <a:cubicBezTo>
                      <a:pt x="943" y="1203"/>
                      <a:pt x="875" y="1266"/>
                      <a:pt x="812" y="1292"/>
                    </a:cubicBezTo>
                    <a:lnTo>
                      <a:pt x="241" y="1397"/>
                    </a:lnTo>
                    <a:cubicBezTo>
                      <a:pt x="178" y="1397"/>
                      <a:pt x="110" y="1355"/>
                      <a:pt x="110" y="1292"/>
                    </a:cubicBezTo>
                    <a:lnTo>
                      <a:pt x="110" y="218"/>
                    </a:lnTo>
                    <a:cubicBezTo>
                      <a:pt x="110" y="155"/>
                      <a:pt x="178" y="113"/>
                      <a:pt x="241" y="113"/>
                    </a:cubicBezTo>
                    <a:close/>
                    <a:moveTo>
                      <a:pt x="228" y="1"/>
                    </a:moveTo>
                    <a:cubicBezTo>
                      <a:pt x="110" y="1"/>
                      <a:pt x="0" y="99"/>
                      <a:pt x="0" y="218"/>
                    </a:cubicBezTo>
                    <a:lnTo>
                      <a:pt x="0" y="1292"/>
                    </a:lnTo>
                    <a:cubicBezTo>
                      <a:pt x="0" y="1411"/>
                      <a:pt x="110" y="1509"/>
                      <a:pt x="228" y="1509"/>
                    </a:cubicBezTo>
                    <a:cubicBezTo>
                      <a:pt x="239" y="1509"/>
                      <a:pt x="251" y="1508"/>
                      <a:pt x="262" y="1507"/>
                    </a:cubicBezTo>
                    <a:lnTo>
                      <a:pt x="833" y="1397"/>
                    </a:lnTo>
                    <a:cubicBezTo>
                      <a:pt x="964" y="1376"/>
                      <a:pt x="1048" y="1245"/>
                      <a:pt x="1048" y="1114"/>
                    </a:cubicBezTo>
                    <a:lnTo>
                      <a:pt x="1048" y="396"/>
                    </a:lnTo>
                    <a:cubicBezTo>
                      <a:pt x="1048" y="265"/>
                      <a:pt x="964" y="155"/>
                      <a:pt x="833" y="113"/>
                    </a:cubicBezTo>
                    <a:lnTo>
                      <a:pt x="262" y="4"/>
                    </a:lnTo>
                    <a:cubicBezTo>
                      <a:pt x="251" y="2"/>
                      <a:pt x="239" y="1"/>
                      <a:pt x="22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3"/>
              <p:cNvSpPr/>
              <p:nvPr/>
            </p:nvSpPr>
            <p:spPr>
              <a:xfrm>
                <a:off x="1903298" y="1157998"/>
                <a:ext cx="122723" cy="119146"/>
              </a:xfrm>
              <a:custGeom>
                <a:avLst/>
                <a:gdLst/>
                <a:ahLst/>
                <a:cxnLst/>
                <a:rect l="l" t="t" r="r" b="b"/>
                <a:pathLst>
                  <a:path w="1441" h="1399" extrusionOk="0">
                    <a:moveTo>
                      <a:pt x="941" y="0"/>
                    </a:moveTo>
                    <a:cubicBezTo>
                      <a:pt x="903" y="0"/>
                      <a:pt x="865" y="17"/>
                      <a:pt x="834" y="51"/>
                    </a:cubicBezTo>
                    <a:lnTo>
                      <a:pt x="69" y="816"/>
                    </a:lnTo>
                    <a:cubicBezTo>
                      <a:pt x="48" y="816"/>
                      <a:pt x="48" y="816"/>
                      <a:pt x="48" y="837"/>
                    </a:cubicBezTo>
                    <a:cubicBezTo>
                      <a:pt x="1" y="900"/>
                      <a:pt x="1" y="989"/>
                      <a:pt x="90" y="1057"/>
                    </a:cubicBezTo>
                    <a:lnTo>
                      <a:pt x="572" y="1361"/>
                    </a:lnTo>
                    <a:cubicBezTo>
                      <a:pt x="607" y="1387"/>
                      <a:pt x="646" y="1398"/>
                      <a:pt x="687" y="1398"/>
                    </a:cubicBezTo>
                    <a:cubicBezTo>
                      <a:pt x="744" y="1398"/>
                      <a:pt x="803" y="1376"/>
                      <a:pt x="854" y="1340"/>
                    </a:cubicBezTo>
                    <a:lnTo>
                      <a:pt x="1357" y="837"/>
                    </a:lnTo>
                    <a:cubicBezTo>
                      <a:pt x="1441" y="748"/>
                      <a:pt x="1441" y="638"/>
                      <a:pt x="1378" y="554"/>
                    </a:cubicBezTo>
                    <a:lnTo>
                      <a:pt x="1074" y="72"/>
                    </a:lnTo>
                    <a:lnTo>
                      <a:pt x="1048" y="51"/>
                    </a:lnTo>
                    <a:cubicBezTo>
                      <a:pt x="1017" y="17"/>
                      <a:pt x="979" y="0"/>
                      <a:pt x="9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3"/>
              <p:cNvSpPr/>
              <p:nvPr/>
            </p:nvSpPr>
            <p:spPr>
              <a:xfrm>
                <a:off x="1898017" y="1153314"/>
                <a:ext cx="133879" cy="129025"/>
              </a:xfrm>
              <a:custGeom>
                <a:avLst/>
                <a:gdLst/>
                <a:ahLst/>
                <a:cxnLst/>
                <a:rect l="l" t="t" r="r" b="b"/>
                <a:pathLst>
                  <a:path w="1572" h="1515" extrusionOk="0">
                    <a:moveTo>
                      <a:pt x="993" y="104"/>
                    </a:moveTo>
                    <a:cubicBezTo>
                      <a:pt x="1024" y="104"/>
                      <a:pt x="1055" y="122"/>
                      <a:pt x="1068" y="148"/>
                    </a:cubicBezTo>
                    <a:lnTo>
                      <a:pt x="1398" y="630"/>
                    </a:lnTo>
                    <a:cubicBezTo>
                      <a:pt x="1440" y="693"/>
                      <a:pt x="1440" y="782"/>
                      <a:pt x="1372" y="850"/>
                    </a:cubicBezTo>
                    <a:lnTo>
                      <a:pt x="875" y="1347"/>
                    </a:lnTo>
                    <a:cubicBezTo>
                      <a:pt x="836" y="1386"/>
                      <a:pt x="792" y="1402"/>
                      <a:pt x="749" y="1402"/>
                    </a:cubicBezTo>
                    <a:cubicBezTo>
                      <a:pt x="715" y="1402"/>
                      <a:pt x="682" y="1392"/>
                      <a:pt x="655" y="1374"/>
                    </a:cubicBezTo>
                    <a:lnTo>
                      <a:pt x="173" y="1044"/>
                    </a:lnTo>
                    <a:cubicBezTo>
                      <a:pt x="131" y="1023"/>
                      <a:pt x="110" y="955"/>
                      <a:pt x="152" y="913"/>
                    </a:cubicBezTo>
                    <a:lnTo>
                      <a:pt x="937" y="127"/>
                    </a:lnTo>
                    <a:cubicBezTo>
                      <a:pt x="953" y="111"/>
                      <a:pt x="973" y="104"/>
                      <a:pt x="993" y="104"/>
                    </a:cubicBezTo>
                    <a:close/>
                    <a:moveTo>
                      <a:pt x="1004" y="0"/>
                    </a:moveTo>
                    <a:cubicBezTo>
                      <a:pt x="947" y="0"/>
                      <a:pt x="891" y="22"/>
                      <a:pt x="848" y="64"/>
                    </a:cubicBezTo>
                    <a:lnTo>
                      <a:pt x="89" y="824"/>
                    </a:lnTo>
                    <a:cubicBezTo>
                      <a:pt x="0" y="913"/>
                      <a:pt x="0" y="1065"/>
                      <a:pt x="110" y="1154"/>
                    </a:cubicBezTo>
                    <a:lnTo>
                      <a:pt x="587" y="1457"/>
                    </a:lnTo>
                    <a:cubicBezTo>
                      <a:pt x="635" y="1497"/>
                      <a:pt x="692" y="1515"/>
                      <a:pt x="750" y="1515"/>
                    </a:cubicBezTo>
                    <a:cubicBezTo>
                      <a:pt x="823" y="1515"/>
                      <a:pt x="897" y="1486"/>
                      <a:pt x="958" y="1436"/>
                    </a:cubicBezTo>
                    <a:lnTo>
                      <a:pt x="1461" y="913"/>
                    </a:lnTo>
                    <a:cubicBezTo>
                      <a:pt x="1550" y="824"/>
                      <a:pt x="1571" y="672"/>
                      <a:pt x="1482" y="562"/>
                    </a:cubicBezTo>
                    <a:lnTo>
                      <a:pt x="1178" y="85"/>
                    </a:lnTo>
                    <a:cubicBezTo>
                      <a:pt x="1131" y="27"/>
                      <a:pt x="1067" y="0"/>
                      <a:pt x="100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3"/>
              <p:cNvSpPr/>
              <p:nvPr/>
            </p:nvSpPr>
            <p:spPr>
              <a:xfrm>
                <a:off x="1743702" y="1251507"/>
                <a:ext cx="119146" cy="78181"/>
              </a:xfrm>
              <a:custGeom>
                <a:avLst/>
                <a:gdLst/>
                <a:ahLst/>
                <a:cxnLst/>
                <a:rect l="l" t="t" r="r" b="b"/>
                <a:pathLst>
                  <a:path w="1399" h="918" extrusionOk="0">
                    <a:moveTo>
                      <a:pt x="131" y="1"/>
                    </a:moveTo>
                    <a:cubicBezTo>
                      <a:pt x="68" y="1"/>
                      <a:pt x="0" y="90"/>
                      <a:pt x="21" y="174"/>
                    </a:cubicBezTo>
                    <a:lnTo>
                      <a:pt x="131" y="744"/>
                    </a:lnTo>
                    <a:cubicBezTo>
                      <a:pt x="152" y="849"/>
                      <a:pt x="241" y="917"/>
                      <a:pt x="351" y="917"/>
                    </a:cubicBezTo>
                    <a:lnTo>
                      <a:pt x="1068" y="917"/>
                    </a:lnTo>
                    <a:cubicBezTo>
                      <a:pt x="1178" y="917"/>
                      <a:pt x="1267" y="849"/>
                      <a:pt x="1288" y="744"/>
                    </a:cubicBezTo>
                    <a:lnTo>
                      <a:pt x="1398" y="174"/>
                    </a:lnTo>
                    <a:lnTo>
                      <a:pt x="1398" y="153"/>
                    </a:lnTo>
                    <a:cubicBezTo>
                      <a:pt x="1398" y="64"/>
                      <a:pt x="1330" y="1"/>
                      <a:pt x="12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3"/>
              <p:cNvSpPr/>
              <p:nvPr/>
            </p:nvSpPr>
            <p:spPr>
              <a:xfrm>
                <a:off x="1738337" y="1245716"/>
                <a:ext cx="131665" cy="89253"/>
              </a:xfrm>
              <a:custGeom>
                <a:avLst/>
                <a:gdLst/>
                <a:ahLst/>
                <a:cxnLst/>
                <a:rect l="l" t="t" r="r" b="b"/>
                <a:pathLst>
                  <a:path w="1546" h="1048" extrusionOk="0">
                    <a:moveTo>
                      <a:pt x="1309" y="111"/>
                    </a:moveTo>
                    <a:cubicBezTo>
                      <a:pt x="1372" y="111"/>
                      <a:pt x="1414" y="179"/>
                      <a:pt x="1414" y="221"/>
                    </a:cubicBezTo>
                    <a:lnTo>
                      <a:pt x="1309" y="786"/>
                    </a:lnTo>
                    <a:cubicBezTo>
                      <a:pt x="1283" y="875"/>
                      <a:pt x="1220" y="943"/>
                      <a:pt x="1131" y="943"/>
                    </a:cubicBezTo>
                    <a:lnTo>
                      <a:pt x="414" y="943"/>
                    </a:lnTo>
                    <a:cubicBezTo>
                      <a:pt x="325" y="943"/>
                      <a:pt x="262" y="875"/>
                      <a:pt x="236" y="786"/>
                    </a:cubicBezTo>
                    <a:lnTo>
                      <a:pt x="131" y="221"/>
                    </a:lnTo>
                    <a:cubicBezTo>
                      <a:pt x="131" y="179"/>
                      <a:pt x="173" y="111"/>
                      <a:pt x="236" y="111"/>
                    </a:cubicBezTo>
                    <a:close/>
                    <a:moveTo>
                      <a:pt x="236" y="1"/>
                    </a:moveTo>
                    <a:cubicBezTo>
                      <a:pt x="105" y="1"/>
                      <a:pt x="0" y="132"/>
                      <a:pt x="21" y="242"/>
                    </a:cubicBezTo>
                    <a:lnTo>
                      <a:pt x="131" y="812"/>
                    </a:lnTo>
                    <a:cubicBezTo>
                      <a:pt x="173" y="943"/>
                      <a:pt x="283" y="1048"/>
                      <a:pt x="414" y="1048"/>
                    </a:cubicBezTo>
                    <a:lnTo>
                      <a:pt x="1131" y="1048"/>
                    </a:lnTo>
                    <a:cubicBezTo>
                      <a:pt x="1262" y="1048"/>
                      <a:pt x="1393" y="943"/>
                      <a:pt x="1414" y="812"/>
                    </a:cubicBezTo>
                    <a:lnTo>
                      <a:pt x="1524" y="242"/>
                    </a:lnTo>
                    <a:cubicBezTo>
                      <a:pt x="1545" y="132"/>
                      <a:pt x="1440" y="1"/>
                      <a:pt x="130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3"/>
              <p:cNvSpPr/>
              <p:nvPr/>
            </p:nvSpPr>
            <p:spPr>
              <a:xfrm>
                <a:off x="1582233" y="1157913"/>
                <a:ext cx="122723" cy="119231"/>
              </a:xfrm>
              <a:custGeom>
                <a:avLst/>
                <a:gdLst/>
                <a:ahLst/>
                <a:cxnLst/>
                <a:rect l="l" t="t" r="r" b="b"/>
                <a:pathLst>
                  <a:path w="1441" h="1400" extrusionOk="0">
                    <a:moveTo>
                      <a:pt x="499" y="0"/>
                    </a:moveTo>
                    <a:cubicBezTo>
                      <a:pt x="457" y="0"/>
                      <a:pt x="417" y="22"/>
                      <a:pt x="393" y="73"/>
                    </a:cubicBezTo>
                    <a:lnTo>
                      <a:pt x="63" y="534"/>
                    </a:lnTo>
                    <a:cubicBezTo>
                      <a:pt x="0" y="639"/>
                      <a:pt x="21" y="749"/>
                      <a:pt x="84" y="838"/>
                    </a:cubicBezTo>
                    <a:lnTo>
                      <a:pt x="608" y="1341"/>
                    </a:lnTo>
                    <a:cubicBezTo>
                      <a:pt x="647" y="1377"/>
                      <a:pt x="708" y="1399"/>
                      <a:pt x="769" y="1399"/>
                    </a:cubicBezTo>
                    <a:cubicBezTo>
                      <a:pt x="812" y="1399"/>
                      <a:pt x="855" y="1388"/>
                      <a:pt x="891" y="1362"/>
                    </a:cubicBezTo>
                    <a:lnTo>
                      <a:pt x="1372" y="1032"/>
                    </a:lnTo>
                    <a:lnTo>
                      <a:pt x="1393" y="1032"/>
                    </a:lnTo>
                    <a:cubicBezTo>
                      <a:pt x="1440" y="969"/>
                      <a:pt x="1440" y="859"/>
                      <a:pt x="1393" y="817"/>
                    </a:cubicBezTo>
                    <a:lnTo>
                      <a:pt x="608" y="52"/>
                    </a:lnTo>
                    <a:cubicBezTo>
                      <a:pt x="608" y="31"/>
                      <a:pt x="608" y="31"/>
                      <a:pt x="587" y="31"/>
                    </a:cubicBezTo>
                    <a:cubicBezTo>
                      <a:pt x="560" y="12"/>
                      <a:pt x="529" y="0"/>
                      <a:pt x="4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3"/>
              <p:cNvSpPr/>
              <p:nvPr/>
            </p:nvSpPr>
            <p:spPr>
              <a:xfrm>
                <a:off x="1576442" y="1152547"/>
                <a:ext cx="135668" cy="129791"/>
              </a:xfrm>
              <a:custGeom>
                <a:avLst/>
                <a:gdLst/>
                <a:ahLst/>
                <a:cxnLst/>
                <a:rect l="l" t="t" r="r" b="b"/>
                <a:pathLst>
                  <a:path w="1593" h="1524" extrusionOk="0">
                    <a:moveTo>
                      <a:pt x="593" y="113"/>
                    </a:moveTo>
                    <a:cubicBezTo>
                      <a:pt x="616" y="113"/>
                      <a:pt x="639" y="120"/>
                      <a:pt x="655" y="136"/>
                    </a:cubicBezTo>
                    <a:lnTo>
                      <a:pt x="1419" y="901"/>
                    </a:lnTo>
                    <a:cubicBezTo>
                      <a:pt x="1461" y="943"/>
                      <a:pt x="1440" y="1032"/>
                      <a:pt x="1398" y="1053"/>
                    </a:cubicBezTo>
                    <a:lnTo>
                      <a:pt x="917" y="1383"/>
                    </a:lnTo>
                    <a:cubicBezTo>
                      <a:pt x="889" y="1401"/>
                      <a:pt x="856" y="1411"/>
                      <a:pt x="823" y="1411"/>
                    </a:cubicBezTo>
                    <a:cubicBezTo>
                      <a:pt x="780" y="1411"/>
                      <a:pt x="735" y="1395"/>
                      <a:pt x="697" y="1356"/>
                    </a:cubicBezTo>
                    <a:lnTo>
                      <a:pt x="199" y="859"/>
                    </a:lnTo>
                    <a:cubicBezTo>
                      <a:pt x="131" y="791"/>
                      <a:pt x="131" y="702"/>
                      <a:pt x="173" y="639"/>
                    </a:cubicBezTo>
                    <a:lnTo>
                      <a:pt x="503" y="157"/>
                    </a:lnTo>
                    <a:cubicBezTo>
                      <a:pt x="516" y="131"/>
                      <a:pt x="555" y="113"/>
                      <a:pt x="593" y="113"/>
                    </a:cubicBezTo>
                    <a:close/>
                    <a:moveTo>
                      <a:pt x="577" y="1"/>
                    </a:moveTo>
                    <a:cubicBezTo>
                      <a:pt x="514" y="1"/>
                      <a:pt x="451" y="34"/>
                      <a:pt x="414" y="94"/>
                    </a:cubicBezTo>
                    <a:lnTo>
                      <a:pt x="89" y="571"/>
                    </a:lnTo>
                    <a:cubicBezTo>
                      <a:pt x="0" y="681"/>
                      <a:pt x="21" y="833"/>
                      <a:pt x="110" y="922"/>
                    </a:cubicBezTo>
                    <a:lnTo>
                      <a:pt x="634" y="1445"/>
                    </a:lnTo>
                    <a:cubicBezTo>
                      <a:pt x="684" y="1495"/>
                      <a:pt x="753" y="1524"/>
                      <a:pt x="823" y="1524"/>
                    </a:cubicBezTo>
                    <a:cubicBezTo>
                      <a:pt x="879" y="1524"/>
                      <a:pt x="936" y="1506"/>
                      <a:pt x="985" y="1466"/>
                    </a:cubicBezTo>
                    <a:lnTo>
                      <a:pt x="1461" y="1163"/>
                    </a:lnTo>
                    <a:cubicBezTo>
                      <a:pt x="1571" y="1074"/>
                      <a:pt x="1592" y="922"/>
                      <a:pt x="1482" y="833"/>
                    </a:cubicBezTo>
                    <a:lnTo>
                      <a:pt x="723" y="73"/>
                    </a:lnTo>
                    <a:cubicBezTo>
                      <a:pt x="683" y="24"/>
                      <a:pt x="629" y="1"/>
                      <a:pt x="57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3"/>
              <p:cNvSpPr/>
              <p:nvPr/>
            </p:nvSpPr>
            <p:spPr>
              <a:xfrm>
                <a:off x="1531817" y="998317"/>
                <a:ext cx="79885" cy="117698"/>
              </a:xfrm>
              <a:custGeom>
                <a:avLst/>
                <a:gdLst/>
                <a:ahLst/>
                <a:cxnLst/>
                <a:rect l="l" t="t" r="r" b="b"/>
                <a:pathLst>
                  <a:path w="938" h="1382" extrusionOk="0">
                    <a:moveTo>
                      <a:pt x="776" y="0"/>
                    </a:moveTo>
                    <a:cubicBezTo>
                      <a:pt x="765" y="0"/>
                      <a:pt x="755" y="2"/>
                      <a:pt x="744" y="4"/>
                    </a:cubicBezTo>
                    <a:lnTo>
                      <a:pt x="173" y="114"/>
                    </a:lnTo>
                    <a:cubicBezTo>
                      <a:pt x="69" y="135"/>
                      <a:pt x="1" y="224"/>
                      <a:pt x="1" y="334"/>
                    </a:cubicBezTo>
                    <a:lnTo>
                      <a:pt x="1" y="1052"/>
                    </a:lnTo>
                    <a:cubicBezTo>
                      <a:pt x="1" y="1162"/>
                      <a:pt x="69" y="1251"/>
                      <a:pt x="173" y="1272"/>
                    </a:cubicBezTo>
                    <a:lnTo>
                      <a:pt x="744" y="1382"/>
                    </a:lnTo>
                    <a:lnTo>
                      <a:pt x="786" y="1382"/>
                    </a:lnTo>
                    <a:cubicBezTo>
                      <a:pt x="854" y="1382"/>
                      <a:pt x="938" y="1314"/>
                      <a:pt x="938" y="1230"/>
                    </a:cubicBezTo>
                    <a:lnTo>
                      <a:pt x="938" y="156"/>
                    </a:lnTo>
                    <a:cubicBezTo>
                      <a:pt x="938" y="135"/>
                      <a:pt x="938" y="135"/>
                      <a:pt x="917" y="114"/>
                    </a:cubicBezTo>
                    <a:cubicBezTo>
                      <a:pt x="917" y="59"/>
                      <a:pt x="849" y="0"/>
                      <a:pt x="7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3"/>
              <p:cNvSpPr/>
              <p:nvPr/>
            </p:nvSpPr>
            <p:spPr>
              <a:xfrm>
                <a:off x="1526452" y="993037"/>
                <a:ext cx="89338" cy="128599"/>
              </a:xfrm>
              <a:custGeom>
                <a:avLst/>
                <a:gdLst/>
                <a:ahLst/>
                <a:cxnLst/>
                <a:rect l="l" t="t" r="r" b="b"/>
                <a:pathLst>
                  <a:path w="1049" h="1510" extrusionOk="0">
                    <a:moveTo>
                      <a:pt x="828" y="113"/>
                    </a:moveTo>
                    <a:cubicBezTo>
                      <a:pt x="891" y="113"/>
                      <a:pt x="938" y="155"/>
                      <a:pt x="938" y="218"/>
                    </a:cubicBezTo>
                    <a:lnTo>
                      <a:pt x="938" y="1292"/>
                    </a:lnTo>
                    <a:cubicBezTo>
                      <a:pt x="938" y="1355"/>
                      <a:pt x="891" y="1397"/>
                      <a:pt x="828" y="1397"/>
                    </a:cubicBezTo>
                    <a:lnTo>
                      <a:pt x="263" y="1292"/>
                    </a:lnTo>
                    <a:cubicBezTo>
                      <a:pt x="174" y="1266"/>
                      <a:pt x="132" y="1203"/>
                      <a:pt x="132" y="1114"/>
                    </a:cubicBezTo>
                    <a:lnTo>
                      <a:pt x="132" y="396"/>
                    </a:lnTo>
                    <a:cubicBezTo>
                      <a:pt x="132" y="307"/>
                      <a:pt x="174" y="244"/>
                      <a:pt x="263" y="218"/>
                    </a:cubicBezTo>
                    <a:lnTo>
                      <a:pt x="828" y="113"/>
                    </a:lnTo>
                    <a:close/>
                    <a:moveTo>
                      <a:pt x="841" y="1"/>
                    </a:moveTo>
                    <a:cubicBezTo>
                      <a:pt x="830" y="1"/>
                      <a:pt x="818" y="2"/>
                      <a:pt x="807" y="4"/>
                    </a:cubicBezTo>
                    <a:lnTo>
                      <a:pt x="236" y="113"/>
                    </a:lnTo>
                    <a:cubicBezTo>
                      <a:pt x="105" y="134"/>
                      <a:pt x="1" y="265"/>
                      <a:pt x="1" y="396"/>
                    </a:cubicBezTo>
                    <a:lnTo>
                      <a:pt x="1" y="1114"/>
                    </a:lnTo>
                    <a:cubicBezTo>
                      <a:pt x="1" y="1245"/>
                      <a:pt x="105" y="1376"/>
                      <a:pt x="236" y="1397"/>
                    </a:cubicBezTo>
                    <a:lnTo>
                      <a:pt x="807" y="1507"/>
                    </a:lnTo>
                    <a:cubicBezTo>
                      <a:pt x="818" y="1508"/>
                      <a:pt x="830" y="1509"/>
                      <a:pt x="841" y="1509"/>
                    </a:cubicBezTo>
                    <a:cubicBezTo>
                      <a:pt x="956" y="1509"/>
                      <a:pt x="1048" y="1411"/>
                      <a:pt x="1048" y="1292"/>
                    </a:cubicBezTo>
                    <a:lnTo>
                      <a:pt x="1048" y="218"/>
                    </a:lnTo>
                    <a:cubicBezTo>
                      <a:pt x="1048" y="99"/>
                      <a:pt x="956" y="1"/>
                      <a:pt x="84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3"/>
              <p:cNvSpPr/>
              <p:nvPr/>
            </p:nvSpPr>
            <p:spPr>
              <a:xfrm>
                <a:off x="1582233" y="837529"/>
                <a:ext cx="124511" cy="119146"/>
              </a:xfrm>
              <a:custGeom>
                <a:avLst/>
                <a:gdLst/>
                <a:ahLst/>
                <a:cxnLst/>
                <a:rect l="l" t="t" r="r" b="b"/>
                <a:pathLst>
                  <a:path w="1462" h="1399" extrusionOk="0">
                    <a:moveTo>
                      <a:pt x="769" y="1"/>
                    </a:moveTo>
                    <a:cubicBezTo>
                      <a:pt x="708" y="1"/>
                      <a:pt x="647" y="23"/>
                      <a:pt x="608" y="59"/>
                    </a:cubicBezTo>
                    <a:lnTo>
                      <a:pt x="84" y="562"/>
                    </a:lnTo>
                    <a:cubicBezTo>
                      <a:pt x="21" y="651"/>
                      <a:pt x="0" y="761"/>
                      <a:pt x="63" y="866"/>
                    </a:cubicBezTo>
                    <a:lnTo>
                      <a:pt x="393" y="1327"/>
                    </a:lnTo>
                    <a:cubicBezTo>
                      <a:pt x="393" y="1348"/>
                      <a:pt x="393" y="1348"/>
                      <a:pt x="414" y="1348"/>
                    </a:cubicBezTo>
                    <a:cubicBezTo>
                      <a:pt x="435" y="1382"/>
                      <a:pt x="473" y="1399"/>
                      <a:pt x="514" y="1399"/>
                    </a:cubicBezTo>
                    <a:cubicBezTo>
                      <a:pt x="554" y="1399"/>
                      <a:pt x="597" y="1382"/>
                      <a:pt x="629" y="1348"/>
                    </a:cubicBezTo>
                    <a:lnTo>
                      <a:pt x="1393" y="583"/>
                    </a:lnTo>
                    <a:lnTo>
                      <a:pt x="1414" y="562"/>
                    </a:lnTo>
                    <a:cubicBezTo>
                      <a:pt x="1461" y="499"/>
                      <a:pt x="1440" y="410"/>
                      <a:pt x="1372" y="368"/>
                    </a:cubicBezTo>
                    <a:lnTo>
                      <a:pt x="891" y="38"/>
                    </a:lnTo>
                    <a:cubicBezTo>
                      <a:pt x="855" y="12"/>
                      <a:pt x="812" y="1"/>
                      <a:pt x="7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3"/>
              <p:cNvSpPr/>
              <p:nvPr/>
            </p:nvSpPr>
            <p:spPr>
              <a:xfrm>
                <a:off x="1576442" y="832334"/>
                <a:ext cx="135668" cy="129791"/>
              </a:xfrm>
              <a:custGeom>
                <a:avLst/>
                <a:gdLst/>
                <a:ahLst/>
                <a:cxnLst/>
                <a:rect l="l" t="t" r="r" b="b"/>
                <a:pathLst>
                  <a:path w="1593" h="1524" extrusionOk="0">
                    <a:moveTo>
                      <a:pt x="823" y="113"/>
                    </a:moveTo>
                    <a:cubicBezTo>
                      <a:pt x="856" y="113"/>
                      <a:pt x="889" y="123"/>
                      <a:pt x="917" y="141"/>
                    </a:cubicBezTo>
                    <a:lnTo>
                      <a:pt x="1398" y="471"/>
                    </a:lnTo>
                    <a:cubicBezTo>
                      <a:pt x="1461" y="492"/>
                      <a:pt x="1461" y="581"/>
                      <a:pt x="1419" y="623"/>
                    </a:cubicBezTo>
                    <a:lnTo>
                      <a:pt x="655" y="1388"/>
                    </a:lnTo>
                    <a:cubicBezTo>
                      <a:pt x="639" y="1404"/>
                      <a:pt x="619" y="1411"/>
                      <a:pt x="598" y="1411"/>
                    </a:cubicBezTo>
                    <a:cubicBezTo>
                      <a:pt x="565" y="1411"/>
                      <a:pt x="529" y="1393"/>
                      <a:pt x="503" y="1367"/>
                    </a:cubicBezTo>
                    <a:lnTo>
                      <a:pt x="173" y="885"/>
                    </a:lnTo>
                    <a:cubicBezTo>
                      <a:pt x="131" y="822"/>
                      <a:pt x="152" y="733"/>
                      <a:pt x="199" y="665"/>
                    </a:cubicBezTo>
                    <a:lnTo>
                      <a:pt x="697" y="168"/>
                    </a:lnTo>
                    <a:cubicBezTo>
                      <a:pt x="735" y="129"/>
                      <a:pt x="780" y="113"/>
                      <a:pt x="823" y="113"/>
                    </a:cubicBezTo>
                    <a:close/>
                    <a:moveTo>
                      <a:pt x="823" y="0"/>
                    </a:moveTo>
                    <a:cubicBezTo>
                      <a:pt x="753" y="0"/>
                      <a:pt x="684" y="29"/>
                      <a:pt x="634" y="79"/>
                    </a:cubicBezTo>
                    <a:lnTo>
                      <a:pt x="110" y="602"/>
                    </a:lnTo>
                    <a:cubicBezTo>
                      <a:pt x="21" y="691"/>
                      <a:pt x="0" y="843"/>
                      <a:pt x="89" y="953"/>
                    </a:cubicBezTo>
                    <a:lnTo>
                      <a:pt x="414" y="1430"/>
                    </a:lnTo>
                    <a:cubicBezTo>
                      <a:pt x="451" y="1490"/>
                      <a:pt x="514" y="1523"/>
                      <a:pt x="577" y="1523"/>
                    </a:cubicBezTo>
                    <a:cubicBezTo>
                      <a:pt x="629" y="1523"/>
                      <a:pt x="683" y="1500"/>
                      <a:pt x="723" y="1451"/>
                    </a:cubicBezTo>
                    <a:lnTo>
                      <a:pt x="1508" y="691"/>
                    </a:lnTo>
                    <a:cubicBezTo>
                      <a:pt x="1592" y="602"/>
                      <a:pt x="1571" y="450"/>
                      <a:pt x="1461" y="361"/>
                    </a:cubicBezTo>
                    <a:lnTo>
                      <a:pt x="985" y="58"/>
                    </a:lnTo>
                    <a:cubicBezTo>
                      <a:pt x="936" y="18"/>
                      <a:pt x="879" y="0"/>
                      <a:pt x="82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3"/>
              <p:cNvSpPr/>
              <p:nvPr/>
            </p:nvSpPr>
            <p:spPr>
              <a:xfrm>
                <a:off x="1591176" y="842554"/>
                <a:ext cx="427784" cy="427784"/>
              </a:xfrm>
              <a:custGeom>
                <a:avLst/>
                <a:gdLst/>
                <a:ahLst/>
                <a:cxnLst/>
                <a:rect l="l" t="t" r="r" b="b"/>
                <a:pathLst>
                  <a:path w="5023" h="5023" extrusionOk="0">
                    <a:moveTo>
                      <a:pt x="2514" y="1200"/>
                    </a:moveTo>
                    <a:cubicBezTo>
                      <a:pt x="3231" y="1200"/>
                      <a:pt x="3823" y="1791"/>
                      <a:pt x="3823" y="2509"/>
                    </a:cubicBezTo>
                    <a:cubicBezTo>
                      <a:pt x="3823" y="3232"/>
                      <a:pt x="3231" y="3818"/>
                      <a:pt x="2514" y="3818"/>
                    </a:cubicBezTo>
                    <a:cubicBezTo>
                      <a:pt x="1791" y="3818"/>
                      <a:pt x="1205" y="3232"/>
                      <a:pt x="1205" y="2509"/>
                    </a:cubicBezTo>
                    <a:cubicBezTo>
                      <a:pt x="1205" y="1791"/>
                      <a:pt x="1791" y="1200"/>
                      <a:pt x="2514" y="1200"/>
                    </a:cubicBezTo>
                    <a:close/>
                    <a:moveTo>
                      <a:pt x="2514" y="0"/>
                    </a:moveTo>
                    <a:cubicBezTo>
                      <a:pt x="1115" y="0"/>
                      <a:pt x="0" y="1137"/>
                      <a:pt x="0" y="2509"/>
                    </a:cubicBezTo>
                    <a:cubicBezTo>
                      <a:pt x="0" y="3886"/>
                      <a:pt x="1115" y="5023"/>
                      <a:pt x="2514" y="5023"/>
                    </a:cubicBezTo>
                    <a:cubicBezTo>
                      <a:pt x="3886" y="5023"/>
                      <a:pt x="5022" y="3886"/>
                      <a:pt x="5022" y="2509"/>
                    </a:cubicBezTo>
                    <a:cubicBezTo>
                      <a:pt x="5022" y="1137"/>
                      <a:pt x="3886" y="0"/>
                      <a:pt x="25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3"/>
              <p:cNvSpPr/>
              <p:nvPr/>
            </p:nvSpPr>
            <p:spPr>
              <a:xfrm>
                <a:off x="1585810" y="838977"/>
                <a:ext cx="436726" cy="434938"/>
              </a:xfrm>
              <a:custGeom>
                <a:avLst/>
                <a:gdLst/>
                <a:ahLst/>
                <a:cxnLst/>
                <a:rect l="l" t="t" r="r" b="b"/>
                <a:pathLst>
                  <a:path w="5128" h="5107" extrusionOk="0">
                    <a:moveTo>
                      <a:pt x="2577" y="1310"/>
                    </a:moveTo>
                    <a:cubicBezTo>
                      <a:pt x="3273" y="1310"/>
                      <a:pt x="3818" y="1854"/>
                      <a:pt x="3818" y="2551"/>
                    </a:cubicBezTo>
                    <a:cubicBezTo>
                      <a:pt x="3818" y="3253"/>
                      <a:pt x="3273" y="3797"/>
                      <a:pt x="2577" y="3797"/>
                    </a:cubicBezTo>
                    <a:cubicBezTo>
                      <a:pt x="1875" y="3797"/>
                      <a:pt x="1309" y="3253"/>
                      <a:pt x="1309" y="2551"/>
                    </a:cubicBezTo>
                    <a:cubicBezTo>
                      <a:pt x="1309" y="1854"/>
                      <a:pt x="1875" y="1310"/>
                      <a:pt x="2577" y="1310"/>
                    </a:cubicBezTo>
                    <a:close/>
                    <a:moveTo>
                      <a:pt x="2577" y="1179"/>
                    </a:moveTo>
                    <a:cubicBezTo>
                      <a:pt x="1812" y="1179"/>
                      <a:pt x="1199" y="1792"/>
                      <a:pt x="1199" y="2551"/>
                    </a:cubicBezTo>
                    <a:cubicBezTo>
                      <a:pt x="1199" y="3316"/>
                      <a:pt x="1812" y="3928"/>
                      <a:pt x="2577" y="3928"/>
                    </a:cubicBezTo>
                    <a:cubicBezTo>
                      <a:pt x="3315" y="3928"/>
                      <a:pt x="3928" y="3316"/>
                      <a:pt x="3928" y="2551"/>
                    </a:cubicBezTo>
                    <a:cubicBezTo>
                      <a:pt x="3928" y="1792"/>
                      <a:pt x="3315" y="1179"/>
                      <a:pt x="2577" y="1179"/>
                    </a:cubicBezTo>
                    <a:close/>
                    <a:moveTo>
                      <a:pt x="2577" y="111"/>
                    </a:moveTo>
                    <a:cubicBezTo>
                      <a:pt x="3928" y="111"/>
                      <a:pt x="5017" y="1200"/>
                      <a:pt x="5017" y="2551"/>
                    </a:cubicBezTo>
                    <a:cubicBezTo>
                      <a:pt x="5017" y="3907"/>
                      <a:pt x="3928" y="4997"/>
                      <a:pt x="2577" y="4997"/>
                    </a:cubicBezTo>
                    <a:cubicBezTo>
                      <a:pt x="1220" y="4997"/>
                      <a:pt x="131" y="3907"/>
                      <a:pt x="131" y="2551"/>
                    </a:cubicBezTo>
                    <a:cubicBezTo>
                      <a:pt x="131" y="1200"/>
                      <a:pt x="1220" y="111"/>
                      <a:pt x="2577" y="111"/>
                    </a:cubicBezTo>
                    <a:close/>
                    <a:moveTo>
                      <a:pt x="2577" y="1"/>
                    </a:moveTo>
                    <a:cubicBezTo>
                      <a:pt x="1158" y="1"/>
                      <a:pt x="0" y="1137"/>
                      <a:pt x="0" y="2551"/>
                    </a:cubicBezTo>
                    <a:cubicBezTo>
                      <a:pt x="0" y="3970"/>
                      <a:pt x="1158" y="5107"/>
                      <a:pt x="2577" y="5107"/>
                    </a:cubicBezTo>
                    <a:cubicBezTo>
                      <a:pt x="3991" y="5107"/>
                      <a:pt x="5127" y="3970"/>
                      <a:pt x="5127" y="2551"/>
                    </a:cubicBezTo>
                    <a:cubicBezTo>
                      <a:pt x="5127" y="1137"/>
                      <a:pt x="3991" y="1"/>
                      <a:pt x="257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3"/>
              <p:cNvSpPr/>
              <p:nvPr/>
            </p:nvSpPr>
            <p:spPr>
              <a:xfrm>
                <a:off x="1678553" y="929931"/>
                <a:ext cx="251152" cy="253025"/>
              </a:xfrm>
              <a:custGeom>
                <a:avLst/>
                <a:gdLst/>
                <a:ahLst/>
                <a:cxnLst/>
                <a:rect l="l" t="t" r="r" b="b"/>
                <a:pathLst>
                  <a:path w="2949" h="2971" extrusionOk="0">
                    <a:moveTo>
                      <a:pt x="1488" y="174"/>
                    </a:moveTo>
                    <a:cubicBezTo>
                      <a:pt x="2205" y="174"/>
                      <a:pt x="2797" y="765"/>
                      <a:pt x="2797" y="1483"/>
                    </a:cubicBezTo>
                    <a:cubicBezTo>
                      <a:pt x="2797" y="2206"/>
                      <a:pt x="2205" y="2792"/>
                      <a:pt x="1488" y="2792"/>
                    </a:cubicBezTo>
                    <a:cubicBezTo>
                      <a:pt x="765" y="2792"/>
                      <a:pt x="179" y="2206"/>
                      <a:pt x="179" y="1483"/>
                    </a:cubicBezTo>
                    <a:cubicBezTo>
                      <a:pt x="179" y="765"/>
                      <a:pt x="765" y="174"/>
                      <a:pt x="1488" y="174"/>
                    </a:cubicBezTo>
                    <a:close/>
                    <a:moveTo>
                      <a:pt x="1488" y="1"/>
                    </a:moveTo>
                    <a:cubicBezTo>
                      <a:pt x="655" y="1"/>
                      <a:pt x="0" y="676"/>
                      <a:pt x="0" y="1483"/>
                    </a:cubicBezTo>
                    <a:cubicBezTo>
                      <a:pt x="0" y="2295"/>
                      <a:pt x="655" y="2970"/>
                      <a:pt x="1488" y="2970"/>
                    </a:cubicBezTo>
                    <a:cubicBezTo>
                      <a:pt x="2294" y="2970"/>
                      <a:pt x="2949" y="2295"/>
                      <a:pt x="2949" y="1483"/>
                    </a:cubicBezTo>
                    <a:cubicBezTo>
                      <a:pt x="2949" y="676"/>
                      <a:pt x="2294" y="1"/>
                      <a:pt x="1488" y="1"/>
                    </a:cubicBezTo>
                    <a:close/>
                  </a:path>
                </a:pathLst>
              </a:custGeom>
              <a:solidFill>
                <a:srgbClr val="356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3"/>
              <p:cNvSpPr/>
              <p:nvPr/>
            </p:nvSpPr>
            <p:spPr>
              <a:xfrm>
                <a:off x="1673187" y="926354"/>
                <a:ext cx="261882" cy="260179"/>
              </a:xfrm>
              <a:custGeom>
                <a:avLst/>
                <a:gdLst/>
                <a:ahLst/>
                <a:cxnLst/>
                <a:rect l="l" t="t" r="r" b="b"/>
                <a:pathLst>
                  <a:path w="3075" h="3055" extrusionOk="0">
                    <a:moveTo>
                      <a:pt x="1551" y="284"/>
                    </a:moveTo>
                    <a:cubicBezTo>
                      <a:pt x="2247" y="284"/>
                      <a:pt x="2792" y="828"/>
                      <a:pt x="2792" y="1525"/>
                    </a:cubicBezTo>
                    <a:cubicBezTo>
                      <a:pt x="2792" y="2227"/>
                      <a:pt x="2247" y="2771"/>
                      <a:pt x="1551" y="2771"/>
                    </a:cubicBezTo>
                    <a:cubicBezTo>
                      <a:pt x="849" y="2771"/>
                      <a:pt x="283" y="2227"/>
                      <a:pt x="283" y="1525"/>
                    </a:cubicBezTo>
                    <a:cubicBezTo>
                      <a:pt x="283" y="828"/>
                      <a:pt x="849" y="284"/>
                      <a:pt x="1551" y="284"/>
                    </a:cubicBezTo>
                    <a:close/>
                    <a:moveTo>
                      <a:pt x="1551" y="153"/>
                    </a:moveTo>
                    <a:cubicBezTo>
                      <a:pt x="786" y="153"/>
                      <a:pt x="173" y="766"/>
                      <a:pt x="173" y="1525"/>
                    </a:cubicBezTo>
                    <a:cubicBezTo>
                      <a:pt x="173" y="2290"/>
                      <a:pt x="786" y="2902"/>
                      <a:pt x="1551" y="2902"/>
                    </a:cubicBezTo>
                    <a:cubicBezTo>
                      <a:pt x="2289" y="2902"/>
                      <a:pt x="2902" y="2290"/>
                      <a:pt x="2902" y="1525"/>
                    </a:cubicBezTo>
                    <a:cubicBezTo>
                      <a:pt x="2902" y="766"/>
                      <a:pt x="2289" y="153"/>
                      <a:pt x="1551" y="153"/>
                    </a:cubicBezTo>
                    <a:close/>
                    <a:moveTo>
                      <a:pt x="1551" y="111"/>
                    </a:moveTo>
                    <a:cubicBezTo>
                      <a:pt x="2336" y="111"/>
                      <a:pt x="2965" y="739"/>
                      <a:pt x="2965" y="1525"/>
                    </a:cubicBezTo>
                    <a:cubicBezTo>
                      <a:pt x="2965" y="2310"/>
                      <a:pt x="2336" y="2944"/>
                      <a:pt x="1551" y="2944"/>
                    </a:cubicBezTo>
                    <a:cubicBezTo>
                      <a:pt x="765" y="2944"/>
                      <a:pt x="132" y="2310"/>
                      <a:pt x="132" y="1525"/>
                    </a:cubicBezTo>
                    <a:cubicBezTo>
                      <a:pt x="132" y="739"/>
                      <a:pt x="765" y="111"/>
                      <a:pt x="1551" y="111"/>
                    </a:cubicBezTo>
                    <a:close/>
                    <a:moveTo>
                      <a:pt x="1551" y="1"/>
                    </a:moveTo>
                    <a:cubicBezTo>
                      <a:pt x="697" y="1"/>
                      <a:pt x="1" y="677"/>
                      <a:pt x="1" y="1525"/>
                    </a:cubicBezTo>
                    <a:cubicBezTo>
                      <a:pt x="1" y="2379"/>
                      <a:pt x="697" y="3054"/>
                      <a:pt x="1551" y="3054"/>
                    </a:cubicBezTo>
                    <a:cubicBezTo>
                      <a:pt x="2399" y="3054"/>
                      <a:pt x="3075" y="2379"/>
                      <a:pt x="3075" y="1525"/>
                    </a:cubicBezTo>
                    <a:cubicBezTo>
                      <a:pt x="3075" y="677"/>
                      <a:pt x="2399" y="1"/>
                      <a:pt x="155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3"/>
              <p:cNvSpPr/>
              <p:nvPr/>
            </p:nvSpPr>
            <p:spPr>
              <a:xfrm>
                <a:off x="3428214" y="1460427"/>
                <a:ext cx="119231" cy="79885"/>
              </a:xfrm>
              <a:custGeom>
                <a:avLst/>
                <a:gdLst/>
                <a:ahLst/>
                <a:cxnLst/>
                <a:rect l="l" t="t" r="r" b="b"/>
                <a:pathLst>
                  <a:path w="1400" h="938" extrusionOk="0">
                    <a:moveTo>
                      <a:pt x="331" y="0"/>
                    </a:moveTo>
                    <a:cubicBezTo>
                      <a:pt x="221" y="0"/>
                      <a:pt x="132" y="84"/>
                      <a:pt x="111" y="194"/>
                    </a:cubicBezTo>
                    <a:lnTo>
                      <a:pt x="1" y="765"/>
                    </a:lnTo>
                    <a:lnTo>
                      <a:pt x="1" y="786"/>
                    </a:lnTo>
                    <a:cubicBezTo>
                      <a:pt x="1" y="870"/>
                      <a:pt x="69" y="938"/>
                      <a:pt x="158" y="938"/>
                    </a:cubicBezTo>
                    <a:lnTo>
                      <a:pt x="1268" y="938"/>
                    </a:lnTo>
                    <a:cubicBezTo>
                      <a:pt x="1357" y="917"/>
                      <a:pt x="1399" y="828"/>
                      <a:pt x="1378" y="765"/>
                    </a:cubicBezTo>
                    <a:lnTo>
                      <a:pt x="1268" y="194"/>
                    </a:lnTo>
                    <a:cubicBezTo>
                      <a:pt x="1247" y="84"/>
                      <a:pt x="1158" y="0"/>
                      <a:pt x="10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3"/>
              <p:cNvSpPr/>
              <p:nvPr/>
            </p:nvSpPr>
            <p:spPr>
              <a:xfrm>
                <a:off x="3421145" y="1456425"/>
                <a:ext cx="132091" cy="89253"/>
              </a:xfrm>
              <a:custGeom>
                <a:avLst/>
                <a:gdLst/>
                <a:ahLst/>
                <a:cxnLst/>
                <a:rect l="l" t="t" r="r" b="b"/>
                <a:pathLst>
                  <a:path w="1551" h="1048" extrusionOk="0">
                    <a:moveTo>
                      <a:pt x="1131" y="110"/>
                    </a:moveTo>
                    <a:cubicBezTo>
                      <a:pt x="1220" y="110"/>
                      <a:pt x="1288" y="178"/>
                      <a:pt x="1309" y="241"/>
                    </a:cubicBezTo>
                    <a:lnTo>
                      <a:pt x="1419" y="812"/>
                    </a:lnTo>
                    <a:cubicBezTo>
                      <a:pt x="1419" y="875"/>
                      <a:pt x="1372" y="917"/>
                      <a:pt x="1309" y="917"/>
                    </a:cubicBezTo>
                    <a:lnTo>
                      <a:pt x="241" y="917"/>
                    </a:lnTo>
                    <a:cubicBezTo>
                      <a:pt x="173" y="917"/>
                      <a:pt x="131" y="875"/>
                      <a:pt x="131" y="812"/>
                    </a:cubicBezTo>
                    <a:lnTo>
                      <a:pt x="241" y="241"/>
                    </a:lnTo>
                    <a:cubicBezTo>
                      <a:pt x="262" y="178"/>
                      <a:pt x="325" y="110"/>
                      <a:pt x="414" y="110"/>
                    </a:cubicBezTo>
                    <a:close/>
                    <a:moveTo>
                      <a:pt x="414" y="0"/>
                    </a:moveTo>
                    <a:cubicBezTo>
                      <a:pt x="283" y="0"/>
                      <a:pt x="173" y="89"/>
                      <a:pt x="131" y="220"/>
                    </a:cubicBezTo>
                    <a:lnTo>
                      <a:pt x="21" y="786"/>
                    </a:lnTo>
                    <a:cubicBezTo>
                      <a:pt x="0" y="917"/>
                      <a:pt x="110" y="1048"/>
                      <a:pt x="241" y="1048"/>
                    </a:cubicBezTo>
                    <a:lnTo>
                      <a:pt x="1309" y="1048"/>
                    </a:lnTo>
                    <a:cubicBezTo>
                      <a:pt x="1440" y="1048"/>
                      <a:pt x="1550" y="917"/>
                      <a:pt x="1524" y="786"/>
                    </a:cubicBezTo>
                    <a:lnTo>
                      <a:pt x="1419" y="220"/>
                    </a:lnTo>
                    <a:cubicBezTo>
                      <a:pt x="1393" y="89"/>
                      <a:pt x="1262" y="0"/>
                      <a:pt x="113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3"/>
              <p:cNvSpPr/>
              <p:nvPr/>
            </p:nvSpPr>
            <p:spPr>
              <a:xfrm>
                <a:off x="3426425" y="1926951"/>
                <a:ext cx="119231" cy="79885"/>
              </a:xfrm>
              <a:custGeom>
                <a:avLst/>
                <a:gdLst/>
                <a:ahLst/>
                <a:cxnLst/>
                <a:rect l="l" t="t" r="r" b="b"/>
                <a:pathLst>
                  <a:path w="1400" h="938" extrusionOk="0">
                    <a:moveTo>
                      <a:pt x="132" y="0"/>
                    </a:moveTo>
                    <a:cubicBezTo>
                      <a:pt x="48" y="21"/>
                      <a:pt x="1" y="105"/>
                      <a:pt x="22" y="173"/>
                    </a:cubicBezTo>
                    <a:lnTo>
                      <a:pt x="132" y="739"/>
                    </a:lnTo>
                    <a:cubicBezTo>
                      <a:pt x="153" y="849"/>
                      <a:pt x="242" y="938"/>
                      <a:pt x="352" y="938"/>
                    </a:cubicBezTo>
                    <a:lnTo>
                      <a:pt x="1069" y="938"/>
                    </a:lnTo>
                    <a:cubicBezTo>
                      <a:pt x="1179" y="938"/>
                      <a:pt x="1268" y="849"/>
                      <a:pt x="1289" y="739"/>
                    </a:cubicBezTo>
                    <a:lnTo>
                      <a:pt x="1399" y="173"/>
                    </a:lnTo>
                    <a:lnTo>
                      <a:pt x="1399" y="152"/>
                    </a:lnTo>
                    <a:cubicBezTo>
                      <a:pt x="1399" y="63"/>
                      <a:pt x="1331" y="0"/>
                      <a:pt x="12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3"/>
              <p:cNvSpPr/>
              <p:nvPr/>
            </p:nvSpPr>
            <p:spPr>
              <a:xfrm>
                <a:off x="3421145" y="1921160"/>
                <a:ext cx="132091" cy="89253"/>
              </a:xfrm>
              <a:custGeom>
                <a:avLst/>
                <a:gdLst/>
                <a:ahLst/>
                <a:cxnLst/>
                <a:rect l="l" t="t" r="r" b="b"/>
                <a:pathLst>
                  <a:path w="1551" h="1048" extrusionOk="0">
                    <a:moveTo>
                      <a:pt x="1309" y="131"/>
                    </a:moveTo>
                    <a:cubicBezTo>
                      <a:pt x="1372" y="131"/>
                      <a:pt x="1419" y="173"/>
                      <a:pt x="1419" y="241"/>
                    </a:cubicBezTo>
                    <a:lnTo>
                      <a:pt x="1309" y="807"/>
                    </a:lnTo>
                    <a:cubicBezTo>
                      <a:pt x="1288" y="875"/>
                      <a:pt x="1220" y="937"/>
                      <a:pt x="1131" y="937"/>
                    </a:cubicBezTo>
                    <a:lnTo>
                      <a:pt x="414" y="937"/>
                    </a:lnTo>
                    <a:cubicBezTo>
                      <a:pt x="325" y="937"/>
                      <a:pt x="262" y="875"/>
                      <a:pt x="241" y="807"/>
                    </a:cubicBezTo>
                    <a:lnTo>
                      <a:pt x="131" y="241"/>
                    </a:lnTo>
                    <a:cubicBezTo>
                      <a:pt x="131" y="173"/>
                      <a:pt x="173" y="131"/>
                      <a:pt x="241" y="131"/>
                    </a:cubicBezTo>
                    <a:close/>
                    <a:moveTo>
                      <a:pt x="241" y="0"/>
                    </a:moveTo>
                    <a:cubicBezTo>
                      <a:pt x="110" y="0"/>
                      <a:pt x="0" y="131"/>
                      <a:pt x="21" y="262"/>
                    </a:cubicBezTo>
                    <a:lnTo>
                      <a:pt x="131" y="828"/>
                    </a:lnTo>
                    <a:cubicBezTo>
                      <a:pt x="152" y="958"/>
                      <a:pt x="283" y="1047"/>
                      <a:pt x="414" y="1047"/>
                    </a:cubicBezTo>
                    <a:lnTo>
                      <a:pt x="1131" y="1047"/>
                    </a:lnTo>
                    <a:cubicBezTo>
                      <a:pt x="1262" y="1047"/>
                      <a:pt x="1372" y="958"/>
                      <a:pt x="1419" y="828"/>
                    </a:cubicBezTo>
                    <a:lnTo>
                      <a:pt x="1524" y="262"/>
                    </a:lnTo>
                    <a:cubicBezTo>
                      <a:pt x="1550" y="131"/>
                      <a:pt x="1440" y="0"/>
                      <a:pt x="130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3"/>
              <p:cNvSpPr/>
              <p:nvPr/>
            </p:nvSpPr>
            <p:spPr>
              <a:xfrm>
                <a:off x="3265042" y="1833697"/>
                <a:ext cx="122723" cy="119742"/>
              </a:xfrm>
              <a:custGeom>
                <a:avLst/>
                <a:gdLst/>
                <a:ahLst/>
                <a:cxnLst/>
                <a:rect l="l" t="t" r="r" b="b"/>
                <a:pathLst>
                  <a:path w="1441" h="1406" extrusionOk="0">
                    <a:moveTo>
                      <a:pt x="515" y="0"/>
                    </a:moveTo>
                    <a:cubicBezTo>
                      <a:pt x="468" y="0"/>
                      <a:pt x="420" y="24"/>
                      <a:pt x="393" y="69"/>
                    </a:cubicBezTo>
                    <a:lnTo>
                      <a:pt x="63" y="545"/>
                    </a:lnTo>
                    <a:cubicBezTo>
                      <a:pt x="0" y="634"/>
                      <a:pt x="21" y="765"/>
                      <a:pt x="84" y="833"/>
                    </a:cubicBezTo>
                    <a:lnTo>
                      <a:pt x="587" y="1331"/>
                    </a:lnTo>
                    <a:cubicBezTo>
                      <a:pt x="639" y="1384"/>
                      <a:pt x="700" y="1405"/>
                      <a:pt x="757" y="1405"/>
                    </a:cubicBezTo>
                    <a:cubicBezTo>
                      <a:pt x="797" y="1405"/>
                      <a:pt x="835" y="1395"/>
                      <a:pt x="869" y="1378"/>
                    </a:cubicBezTo>
                    <a:lnTo>
                      <a:pt x="1351" y="1048"/>
                    </a:lnTo>
                    <a:cubicBezTo>
                      <a:pt x="1372" y="1048"/>
                      <a:pt x="1372" y="1027"/>
                      <a:pt x="1372" y="1027"/>
                    </a:cubicBezTo>
                    <a:cubicBezTo>
                      <a:pt x="1440" y="964"/>
                      <a:pt x="1440" y="875"/>
                      <a:pt x="1372" y="807"/>
                    </a:cubicBezTo>
                    <a:lnTo>
                      <a:pt x="608" y="48"/>
                    </a:lnTo>
                    <a:cubicBezTo>
                      <a:pt x="608" y="48"/>
                      <a:pt x="608" y="22"/>
                      <a:pt x="587" y="22"/>
                    </a:cubicBezTo>
                    <a:cubicBezTo>
                      <a:pt x="565" y="7"/>
                      <a:pt x="540" y="0"/>
                      <a:pt x="5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3"/>
              <p:cNvSpPr/>
              <p:nvPr/>
            </p:nvSpPr>
            <p:spPr>
              <a:xfrm>
                <a:off x="3259251" y="1829354"/>
                <a:ext cx="135668" cy="129280"/>
              </a:xfrm>
              <a:custGeom>
                <a:avLst/>
                <a:gdLst/>
                <a:ahLst/>
                <a:cxnLst/>
                <a:rect l="l" t="t" r="r" b="b"/>
                <a:pathLst>
                  <a:path w="1593" h="1518" extrusionOk="0">
                    <a:moveTo>
                      <a:pt x="560" y="109"/>
                    </a:moveTo>
                    <a:cubicBezTo>
                      <a:pt x="585" y="109"/>
                      <a:pt x="613" y="120"/>
                      <a:pt x="634" y="141"/>
                    </a:cubicBezTo>
                    <a:lnTo>
                      <a:pt x="1419" y="905"/>
                    </a:lnTo>
                    <a:cubicBezTo>
                      <a:pt x="1461" y="947"/>
                      <a:pt x="1440" y="1015"/>
                      <a:pt x="1398" y="1057"/>
                    </a:cubicBezTo>
                    <a:lnTo>
                      <a:pt x="917" y="1361"/>
                    </a:lnTo>
                    <a:cubicBezTo>
                      <a:pt x="888" y="1392"/>
                      <a:pt x="854" y="1404"/>
                      <a:pt x="819" y="1404"/>
                    </a:cubicBezTo>
                    <a:cubicBezTo>
                      <a:pt x="778" y="1404"/>
                      <a:pt x="736" y="1387"/>
                      <a:pt x="702" y="1361"/>
                    </a:cubicBezTo>
                    <a:lnTo>
                      <a:pt x="702" y="1340"/>
                    </a:lnTo>
                    <a:lnTo>
                      <a:pt x="199" y="837"/>
                    </a:lnTo>
                    <a:cubicBezTo>
                      <a:pt x="131" y="795"/>
                      <a:pt x="131" y="685"/>
                      <a:pt x="178" y="622"/>
                    </a:cubicBezTo>
                    <a:lnTo>
                      <a:pt x="503" y="141"/>
                    </a:lnTo>
                    <a:cubicBezTo>
                      <a:pt x="513" y="120"/>
                      <a:pt x="536" y="109"/>
                      <a:pt x="560" y="109"/>
                    </a:cubicBezTo>
                    <a:close/>
                    <a:moveTo>
                      <a:pt x="589" y="0"/>
                    </a:moveTo>
                    <a:cubicBezTo>
                      <a:pt x="519" y="0"/>
                      <a:pt x="445" y="34"/>
                      <a:pt x="393" y="99"/>
                    </a:cubicBezTo>
                    <a:lnTo>
                      <a:pt x="89" y="554"/>
                    </a:lnTo>
                    <a:cubicBezTo>
                      <a:pt x="0" y="685"/>
                      <a:pt x="21" y="816"/>
                      <a:pt x="110" y="926"/>
                    </a:cubicBezTo>
                    <a:lnTo>
                      <a:pt x="634" y="1429"/>
                    </a:lnTo>
                    <a:lnTo>
                      <a:pt x="634" y="1450"/>
                    </a:lnTo>
                    <a:lnTo>
                      <a:pt x="653" y="1450"/>
                    </a:lnTo>
                    <a:cubicBezTo>
                      <a:pt x="700" y="1497"/>
                      <a:pt x="762" y="1518"/>
                      <a:pt x="824" y="1518"/>
                    </a:cubicBezTo>
                    <a:cubicBezTo>
                      <a:pt x="880" y="1518"/>
                      <a:pt x="936" y="1501"/>
                      <a:pt x="985" y="1471"/>
                    </a:cubicBezTo>
                    <a:lnTo>
                      <a:pt x="1461" y="1146"/>
                    </a:lnTo>
                    <a:cubicBezTo>
                      <a:pt x="1571" y="1078"/>
                      <a:pt x="1592" y="905"/>
                      <a:pt x="1487" y="816"/>
                    </a:cubicBezTo>
                    <a:lnTo>
                      <a:pt x="723" y="52"/>
                    </a:lnTo>
                    <a:cubicBezTo>
                      <a:pt x="686" y="17"/>
                      <a:pt x="639" y="0"/>
                      <a:pt x="58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3"/>
              <p:cNvSpPr/>
              <p:nvPr/>
            </p:nvSpPr>
            <p:spPr>
              <a:xfrm>
                <a:off x="3214625" y="1673676"/>
                <a:ext cx="78096" cy="119572"/>
              </a:xfrm>
              <a:custGeom>
                <a:avLst/>
                <a:gdLst/>
                <a:ahLst/>
                <a:cxnLst/>
                <a:rect l="l" t="t" r="r" b="b"/>
                <a:pathLst>
                  <a:path w="917" h="1404" extrusionOk="0">
                    <a:moveTo>
                      <a:pt x="779" y="1"/>
                    </a:moveTo>
                    <a:cubicBezTo>
                      <a:pt x="767" y="1"/>
                      <a:pt x="756" y="2"/>
                      <a:pt x="744" y="5"/>
                    </a:cubicBezTo>
                    <a:lnTo>
                      <a:pt x="178" y="115"/>
                    </a:lnTo>
                    <a:cubicBezTo>
                      <a:pt x="68" y="136"/>
                      <a:pt x="0" y="225"/>
                      <a:pt x="0" y="330"/>
                    </a:cubicBezTo>
                    <a:lnTo>
                      <a:pt x="0" y="1052"/>
                    </a:lnTo>
                    <a:cubicBezTo>
                      <a:pt x="0" y="1162"/>
                      <a:pt x="68" y="1272"/>
                      <a:pt x="178" y="1293"/>
                    </a:cubicBezTo>
                    <a:lnTo>
                      <a:pt x="744" y="1403"/>
                    </a:lnTo>
                    <a:lnTo>
                      <a:pt x="765" y="1403"/>
                    </a:lnTo>
                    <a:cubicBezTo>
                      <a:pt x="854" y="1403"/>
                      <a:pt x="917" y="1335"/>
                      <a:pt x="917" y="1246"/>
                    </a:cubicBezTo>
                    <a:lnTo>
                      <a:pt x="917" y="157"/>
                    </a:lnTo>
                    <a:lnTo>
                      <a:pt x="917" y="136"/>
                    </a:lnTo>
                    <a:cubicBezTo>
                      <a:pt x="917" y="58"/>
                      <a:pt x="854" y="1"/>
                      <a:pt x="7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3"/>
              <p:cNvSpPr/>
              <p:nvPr/>
            </p:nvSpPr>
            <p:spPr>
              <a:xfrm>
                <a:off x="3209260" y="1670099"/>
                <a:ext cx="89253" cy="126981"/>
              </a:xfrm>
              <a:custGeom>
                <a:avLst/>
                <a:gdLst/>
                <a:ahLst/>
                <a:cxnLst/>
                <a:rect l="l" t="t" r="r" b="b"/>
                <a:pathLst>
                  <a:path w="1048" h="1491" extrusionOk="0">
                    <a:moveTo>
                      <a:pt x="850" y="105"/>
                    </a:moveTo>
                    <a:cubicBezTo>
                      <a:pt x="890" y="105"/>
                      <a:pt x="938" y="146"/>
                      <a:pt x="938" y="199"/>
                    </a:cubicBezTo>
                    <a:lnTo>
                      <a:pt x="938" y="1288"/>
                    </a:lnTo>
                    <a:cubicBezTo>
                      <a:pt x="938" y="1344"/>
                      <a:pt x="892" y="1382"/>
                      <a:pt x="852" y="1382"/>
                    </a:cubicBezTo>
                    <a:cubicBezTo>
                      <a:pt x="844" y="1382"/>
                      <a:pt x="835" y="1381"/>
                      <a:pt x="828" y="1377"/>
                    </a:cubicBezTo>
                    <a:lnTo>
                      <a:pt x="262" y="1267"/>
                    </a:lnTo>
                    <a:cubicBezTo>
                      <a:pt x="173" y="1246"/>
                      <a:pt x="111" y="1183"/>
                      <a:pt x="111" y="1094"/>
                    </a:cubicBezTo>
                    <a:lnTo>
                      <a:pt x="111" y="372"/>
                    </a:lnTo>
                    <a:cubicBezTo>
                      <a:pt x="111" y="309"/>
                      <a:pt x="173" y="241"/>
                      <a:pt x="262" y="220"/>
                    </a:cubicBezTo>
                    <a:lnTo>
                      <a:pt x="828" y="110"/>
                    </a:lnTo>
                    <a:cubicBezTo>
                      <a:pt x="835" y="106"/>
                      <a:pt x="842" y="105"/>
                      <a:pt x="850" y="105"/>
                    </a:cubicBezTo>
                    <a:close/>
                    <a:moveTo>
                      <a:pt x="847" y="0"/>
                    </a:moveTo>
                    <a:cubicBezTo>
                      <a:pt x="833" y="0"/>
                      <a:pt x="820" y="2"/>
                      <a:pt x="807" y="5"/>
                    </a:cubicBezTo>
                    <a:lnTo>
                      <a:pt x="241" y="110"/>
                    </a:lnTo>
                    <a:cubicBezTo>
                      <a:pt x="111" y="136"/>
                      <a:pt x="1" y="241"/>
                      <a:pt x="1" y="372"/>
                    </a:cubicBezTo>
                    <a:lnTo>
                      <a:pt x="1" y="1094"/>
                    </a:lnTo>
                    <a:cubicBezTo>
                      <a:pt x="1" y="1246"/>
                      <a:pt x="111" y="1356"/>
                      <a:pt x="241" y="1377"/>
                    </a:cubicBezTo>
                    <a:lnTo>
                      <a:pt x="807" y="1487"/>
                    </a:lnTo>
                    <a:cubicBezTo>
                      <a:pt x="818" y="1489"/>
                      <a:pt x="829" y="1490"/>
                      <a:pt x="840" y="1490"/>
                    </a:cubicBezTo>
                    <a:cubicBezTo>
                      <a:pt x="941" y="1490"/>
                      <a:pt x="1048" y="1406"/>
                      <a:pt x="1048" y="1288"/>
                    </a:cubicBezTo>
                    <a:lnTo>
                      <a:pt x="1048" y="199"/>
                    </a:lnTo>
                    <a:cubicBezTo>
                      <a:pt x="1048" y="83"/>
                      <a:pt x="946" y="0"/>
                      <a:pt x="84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3"/>
              <p:cNvSpPr/>
              <p:nvPr/>
            </p:nvSpPr>
            <p:spPr>
              <a:xfrm>
                <a:off x="3265042" y="1513484"/>
                <a:ext cx="124511" cy="120083"/>
              </a:xfrm>
              <a:custGeom>
                <a:avLst/>
                <a:gdLst/>
                <a:ahLst/>
                <a:cxnLst/>
                <a:rect l="l" t="t" r="r" b="b"/>
                <a:pathLst>
                  <a:path w="1462" h="1410" extrusionOk="0">
                    <a:moveTo>
                      <a:pt x="758" y="1"/>
                    </a:moveTo>
                    <a:cubicBezTo>
                      <a:pt x="697" y="1"/>
                      <a:pt x="638" y="22"/>
                      <a:pt x="587" y="74"/>
                    </a:cubicBezTo>
                    <a:lnTo>
                      <a:pt x="84" y="577"/>
                    </a:lnTo>
                    <a:cubicBezTo>
                      <a:pt x="21" y="639"/>
                      <a:pt x="0" y="770"/>
                      <a:pt x="63" y="859"/>
                    </a:cubicBezTo>
                    <a:lnTo>
                      <a:pt x="393" y="1341"/>
                    </a:lnTo>
                    <a:lnTo>
                      <a:pt x="393" y="1362"/>
                    </a:lnTo>
                    <a:cubicBezTo>
                      <a:pt x="424" y="1394"/>
                      <a:pt x="468" y="1409"/>
                      <a:pt x="508" y="1409"/>
                    </a:cubicBezTo>
                    <a:cubicBezTo>
                      <a:pt x="549" y="1409"/>
                      <a:pt x="587" y="1394"/>
                      <a:pt x="608" y="1362"/>
                    </a:cubicBezTo>
                    <a:lnTo>
                      <a:pt x="1393" y="598"/>
                    </a:lnTo>
                    <a:lnTo>
                      <a:pt x="1393" y="577"/>
                    </a:lnTo>
                    <a:cubicBezTo>
                      <a:pt x="1461" y="509"/>
                      <a:pt x="1440" y="404"/>
                      <a:pt x="1351" y="357"/>
                    </a:cubicBezTo>
                    <a:lnTo>
                      <a:pt x="896" y="32"/>
                    </a:lnTo>
                    <a:cubicBezTo>
                      <a:pt x="849" y="12"/>
                      <a:pt x="803" y="1"/>
                      <a:pt x="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3"/>
              <p:cNvSpPr/>
              <p:nvPr/>
            </p:nvSpPr>
            <p:spPr>
              <a:xfrm>
                <a:off x="3259251" y="1508545"/>
                <a:ext cx="135668" cy="129280"/>
              </a:xfrm>
              <a:custGeom>
                <a:avLst/>
                <a:gdLst/>
                <a:ahLst/>
                <a:cxnLst/>
                <a:rect l="l" t="t" r="r" b="b"/>
                <a:pathLst>
                  <a:path w="1593" h="1518" extrusionOk="0">
                    <a:moveTo>
                      <a:pt x="836" y="109"/>
                    </a:moveTo>
                    <a:cubicBezTo>
                      <a:pt x="865" y="109"/>
                      <a:pt x="893" y="116"/>
                      <a:pt x="917" y="132"/>
                    </a:cubicBezTo>
                    <a:lnTo>
                      <a:pt x="1398" y="462"/>
                    </a:lnTo>
                    <a:cubicBezTo>
                      <a:pt x="1440" y="504"/>
                      <a:pt x="1461" y="567"/>
                      <a:pt x="1419" y="614"/>
                    </a:cubicBezTo>
                    <a:lnTo>
                      <a:pt x="655" y="1378"/>
                    </a:lnTo>
                    <a:cubicBezTo>
                      <a:pt x="636" y="1397"/>
                      <a:pt x="609" y="1407"/>
                      <a:pt x="582" y="1407"/>
                    </a:cubicBezTo>
                    <a:cubicBezTo>
                      <a:pt x="548" y="1407"/>
                      <a:pt x="515" y="1390"/>
                      <a:pt x="503" y="1352"/>
                    </a:cubicBezTo>
                    <a:lnTo>
                      <a:pt x="178" y="896"/>
                    </a:lnTo>
                    <a:cubicBezTo>
                      <a:pt x="131" y="807"/>
                      <a:pt x="131" y="724"/>
                      <a:pt x="199" y="677"/>
                    </a:cubicBezTo>
                    <a:lnTo>
                      <a:pt x="702" y="153"/>
                    </a:lnTo>
                    <a:cubicBezTo>
                      <a:pt x="741" y="127"/>
                      <a:pt x="789" y="109"/>
                      <a:pt x="836" y="109"/>
                    </a:cubicBezTo>
                    <a:close/>
                    <a:moveTo>
                      <a:pt x="828" y="0"/>
                    </a:moveTo>
                    <a:cubicBezTo>
                      <a:pt x="756" y="0"/>
                      <a:pt x="684" y="27"/>
                      <a:pt x="634" y="90"/>
                    </a:cubicBezTo>
                    <a:lnTo>
                      <a:pt x="131" y="567"/>
                    </a:lnTo>
                    <a:lnTo>
                      <a:pt x="110" y="593"/>
                    </a:lnTo>
                    <a:cubicBezTo>
                      <a:pt x="21" y="677"/>
                      <a:pt x="0" y="828"/>
                      <a:pt x="89" y="938"/>
                    </a:cubicBezTo>
                    <a:lnTo>
                      <a:pt x="393" y="1420"/>
                    </a:lnTo>
                    <a:cubicBezTo>
                      <a:pt x="444" y="1484"/>
                      <a:pt x="517" y="1518"/>
                      <a:pt x="586" y="1518"/>
                    </a:cubicBezTo>
                    <a:cubicBezTo>
                      <a:pt x="637" y="1518"/>
                      <a:pt x="685" y="1500"/>
                      <a:pt x="723" y="1462"/>
                    </a:cubicBezTo>
                    <a:lnTo>
                      <a:pt x="1487" y="697"/>
                    </a:lnTo>
                    <a:cubicBezTo>
                      <a:pt x="1592" y="593"/>
                      <a:pt x="1571" y="436"/>
                      <a:pt x="1461" y="373"/>
                    </a:cubicBezTo>
                    <a:lnTo>
                      <a:pt x="985" y="43"/>
                    </a:lnTo>
                    <a:cubicBezTo>
                      <a:pt x="937" y="16"/>
                      <a:pt x="882" y="0"/>
                      <a:pt x="82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3"/>
              <p:cNvSpPr/>
              <p:nvPr/>
            </p:nvSpPr>
            <p:spPr>
              <a:xfrm>
                <a:off x="3274410" y="1519701"/>
                <a:ext cx="425570" cy="425570"/>
              </a:xfrm>
              <a:custGeom>
                <a:avLst/>
                <a:gdLst/>
                <a:ahLst/>
                <a:cxnLst/>
                <a:rect l="l" t="t" r="r" b="b"/>
                <a:pathLst>
                  <a:path w="4997" h="4997" extrusionOk="0">
                    <a:moveTo>
                      <a:pt x="2509" y="1179"/>
                    </a:moveTo>
                    <a:cubicBezTo>
                      <a:pt x="3226" y="1179"/>
                      <a:pt x="3818" y="1771"/>
                      <a:pt x="3818" y="2488"/>
                    </a:cubicBezTo>
                    <a:cubicBezTo>
                      <a:pt x="3818" y="3232"/>
                      <a:pt x="3226" y="3819"/>
                      <a:pt x="2509" y="3819"/>
                    </a:cubicBezTo>
                    <a:cubicBezTo>
                      <a:pt x="1765" y="3819"/>
                      <a:pt x="1178" y="3232"/>
                      <a:pt x="1178" y="2488"/>
                    </a:cubicBezTo>
                    <a:cubicBezTo>
                      <a:pt x="1178" y="1771"/>
                      <a:pt x="1765" y="1179"/>
                      <a:pt x="2509" y="1179"/>
                    </a:cubicBezTo>
                    <a:close/>
                    <a:moveTo>
                      <a:pt x="2509" y="1"/>
                    </a:moveTo>
                    <a:cubicBezTo>
                      <a:pt x="1110" y="1"/>
                      <a:pt x="0" y="1116"/>
                      <a:pt x="0" y="2488"/>
                    </a:cubicBezTo>
                    <a:cubicBezTo>
                      <a:pt x="0" y="3887"/>
                      <a:pt x="1110" y="4997"/>
                      <a:pt x="2509" y="4997"/>
                    </a:cubicBezTo>
                    <a:cubicBezTo>
                      <a:pt x="3881" y="4997"/>
                      <a:pt x="4996" y="3887"/>
                      <a:pt x="4996" y="2488"/>
                    </a:cubicBezTo>
                    <a:cubicBezTo>
                      <a:pt x="4996" y="1116"/>
                      <a:pt x="3881" y="1"/>
                      <a:pt x="25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3"/>
              <p:cNvSpPr/>
              <p:nvPr/>
            </p:nvSpPr>
            <p:spPr>
              <a:xfrm>
                <a:off x="3268619" y="1514421"/>
                <a:ext cx="436641" cy="436641"/>
              </a:xfrm>
              <a:custGeom>
                <a:avLst/>
                <a:gdLst/>
                <a:ahLst/>
                <a:cxnLst/>
                <a:rect l="l" t="t" r="r" b="b"/>
                <a:pathLst>
                  <a:path w="5127" h="5127" extrusionOk="0">
                    <a:moveTo>
                      <a:pt x="2577" y="1309"/>
                    </a:moveTo>
                    <a:cubicBezTo>
                      <a:pt x="3252" y="1309"/>
                      <a:pt x="3818" y="1875"/>
                      <a:pt x="3818" y="2550"/>
                    </a:cubicBezTo>
                    <a:cubicBezTo>
                      <a:pt x="3818" y="3247"/>
                      <a:pt x="3252" y="3818"/>
                      <a:pt x="2577" y="3818"/>
                    </a:cubicBezTo>
                    <a:cubicBezTo>
                      <a:pt x="1875" y="3818"/>
                      <a:pt x="1309" y="3247"/>
                      <a:pt x="1309" y="2550"/>
                    </a:cubicBezTo>
                    <a:cubicBezTo>
                      <a:pt x="1309" y="1875"/>
                      <a:pt x="1875" y="1309"/>
                      <a:pt x="2577" y="1309"/>
                    </a:cubicBezTo>
                    <a:close/>
                    <a:moveTo>
                      <a:pt x="2577" y="1199"/>
                    </a:moveTo>
                    <a:cubicBezTo>
                      <a:pt x="1812" y="1199"/>
                      <a:pt x="1199" y="1807"/>
                      <a:pt x="1199" y="2550"/>
                    </a:cubicBezTo>
                    <a:cubicBezTo>
                      <a:pt x="1199" y="3315"/>
                      <a:pt x="1812" y="3928"/>
                      <a:pt x="2577" y="3928"/>
                    </a:cubicBezTo>
                    <a:cubicBezTo>
                      <a:pt x="3315" y="3928"/>
                      <a:pt x="3928" y="3315"/>
                      <a:pt x="3928" y="2550"/>
                    </a:cubicBezTo>
                    <a:cubicBezTo>
                      <a:pt x="3928" y="1807"/>
                      <a:pt x="3315" y="1199"/>
                      <a:pt x="2577" y="1199"/>
                    </a:cubicBezTo>
                    <a:close/>
                    <a:moveTo>
                      <a:pt x="2577" y="105"/>
                    </a:moveTo>
                    <a:cubicBezTo>
                      <a:pt x="3928" y="105"/>
                      <a:pt x="5017" y="1199"/>
                      <a:pt x="5017" y="2550"/>
                    </a:cubicBezTo>
                    <a:cubicBezTo>
                      <a:pt x="5017" y="3902"/>
                      <a:pt x="3928" y="5017"/>
                      <a:pt x="2577" y="5017"/>
                    </a:cubicBezTo>
                    <a:cubicBezTo>
                      <a:pt x="1220" y="5017"/>
                      <a:pt x="110" y="3902"/>
                      <a:pt x="110" y="2550"/>
                    </a:cubicBezTo>
                    <a:cubicBezTo>
                      <a:pt x="110" y="1199"/>
                      <a:pt x="1220" y="105"/>
                      <a:pt x="2577" y="105"/>
                    </a:cubicBezTo>
                    <a:close/>
                    <a:moveTo>
                      <a:pt x="2577" y="0"/>
                    </a:moveTo>
                    <a:cubicBezTo>
                      <a:pt x="1157" y="0"/>
                      <a:pt x="0" y="1152"/>
                      <a:pt x="0" y="2550"/>
                    </a:cubicBezTo>
                    <a:cubicBezTo>
                      <a:pt x="0" y="3970"/>
                      <a:pt x="1157" y="5127"/>
                      <a:pt x="2577" y="5127"/>
                    </a:cubicBezTo>
                    <a:cubicBezTo>
                      <a:pt x="3970" y="5127"/>
                      <a:pt x="5127" y="3970"/>
                      <a:pt x="5127" y="2550"/>
                    </a:cubicBezTo>
                    <a:cubicBezTo>
                      <a:pt x="5127" y="1152"/>
                      <a:pt x="3970" y="0"/>
                      <a:pt x="257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3"/>
              <p:cNvSpPr/>
              <p:nvPr/>
            </p:nvSpPr>
            <p:spPr>
              <a:xfrm>
                <a:off x="3361361" y="1607163"/>
                <a:ext cx="251152" cy="250726"/>
              </a:xfrm>
              <a:custGeom>
                <a:avLst/>
                <a:gdLst/>
                <a:ahLst/>
                <a:cxnLst/>
                <a:rect l="l" t="t" r="r" b="b"/>
                <a:pathLst>
                  <a:path w="2949" h="2944" extrusionOk="0">
                    <a:moveTo>
                      <a:pt x="1488" y="152"/>
                    </a:moveTo>
                    <a:cubicBezTo>
                      <a:pt x="2205" y="152"/>
                      <a:pt x="2797" y="744"/>
                      <a:pt x="2797" y="1461"/>
                    </a:cubicBezTo>
                    <a:cubicBezTo>
                      <a:pt x="2797" y="2205"/>
                      <a:pt x="2205" y="2792"/>
                      <a:pt x="1488" y="2792"/>
                    </a:cubicBezTo>
                    <a:cubicBezTo>
                      <a:pt x="744" y="2792"/>
                      <a:pt x="157" y="2205"/>
                      <a:pt x="157" y="1461"/>
                    </a:cubicBezTo>
                    <a:cubicBezTo>
                      <a:pt x="157" y="744"/>
                      <a:pt x="744" y="152"/>
                      <a:pt x="1488" y="152"/>
                    </a:cubicBezTo>
                    <a:close/>
                    <a:moveTo>
                      <a:pt x="1488" y="0"/>
                    </a:moveTo>
                    <a:cubicBezTo>
                      <a:pt x="655" y="0"/>
                      <a:pt x="0" y="655"/>
                      <a:pt x="0" y="1461"/>
                    </a:cubicBezTo>
                    <a:cubicBezTo>
                      <a:pt x="0" y="2289"/>
                      <a:pt x="655" y="2943"/>
                      <a:pt x="1488" y="2943"/>
                    </a:cubicBezTo>
                    <a:cubicBezTo>
                      <a:pt x="2294" y="2943"/>
                      <a:pt x="2949" y="2289"/>
                      <a:pt x="2949" y="1461"/>
                    </a:cubicBezTo>
                    <a:cubicBezTo>
                      <a:pt x="2949" y="655"/>
                      <a:pt x="2294" y="0"/>
                      <a:pt x="14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3"/>
              <p:cNvSpPr/>
              <p:nvPr/>
            </p:nvSpPr>
            <p:spPr>
              <a:xfrm>
                <a:off x="3355996" y="1601815"/>
                <a:ext cx="261882" cy="262308"/>
              </a:xfrm>
              <a:custGeom>
                <a:avLst/>
                <a:gdLst/>
                <a:ahLst/>
                <a:cxnLst/>
                <a:rect l="l" t="t" r="r" b="b"/>
                <a:pathLst>
                  <a:path w="3075" h="3080" extrusionOk="0">
                    <a:moveTo>
                      <a:pt x="1551" y="288"/>
                    </a:moveTo>
                    <a:cubicBezTo>
                      <a:pt x="2226" y="288"/>
                      <a:pt x="2792" y="854"/>
                      <a:pt x="2792" y="1529"/>
                    </a:cubicBezTo>
                    <a:cubicBezTo>
                      <a:pt x="2792" y="2226"/>
                      <a:pt x="2226" y="2797"/>
                      <a:pt x="1551" y="2797"/>
                    </a:cubicBezTo>
                    <a:cubicBezTo>
                      <a:pt x="849" y="2797"/>
                      <a:pt x="283" y="2226"/>
                      <a:pt x="283" y="1529"/>
                    </a:cubicBezTo>
                    <a:cubicBezTo>
                      <a:pt x="283" y="854"/>
                      <a:pt x="849" y="288"/>
                      <a:pt x="1551" y="288"/>
                    </a:cubicBezTo>
                    <a:close/>
                    <a:moveTo>
                      <a:pt x="1551" y="178"/>
                    </a:moveTo>
                    <a:cubicBezTo>
                      <a:pt x="786" y="178"/>
                      <a:pt x="173" y="786"/>
                      <a:pt x="173" y="1529"/>
                    </a:cubicBezTo>
                    <a:cubicBezTo>
                      <a:pt x="173" y="2294"/>
                      <a:pt x="786" y="2907"/>
                      <a:pt x="1551" y="2907"/>
                    </a:cubicBezTo>
                    <a:cubicBezTo>
                      <a:pt x="2289" y="2907"/>
                      <a:pt x="2902" y="2294"/>
                      <a:pt x="2902" y="1529"/>
                    </a:cubicBezTo>
                    <a:cubicBezTo>
                      <a:pt x="2902" y="786"/>
                      <a:pt x="2289" y="178"/>
                      <a:pt x="1551" y="178"/>
                    </a:cubicBezTo>
                    <a:close/>
                    <a:moveTo>
                      <a:pt x="1551" y="110"/>
                    </a:moveTo>
                    <a:cubicBezTo>
                      <a:pt x="2336" y="110"/>
                      <a:pt x="2970" y="744"/>
                      <a:pt x="2970" y="1529"/>
                    </a:cubicBezTo>
                    <a:cubicBezTo>
                      <a:pt x="2970" y="2336"/>
                      <a:pt x="2336" y="2970"/>
                      <a:pt x="1551" y="2970"/>
                    </a:cubicBezTo>
                    <a:cubicBezTo>
                      <a:pt x="765" y="2970"/>
                      <a:pt x="110" y="2336"/>
                      <a:pt x="110" y="1529"/>
                    </a:cubicBezTo>
                    <a:cubicBezTo>
                      <a:pt x="110" y="744"/>
                      <a:pt x="765" y="110"/>
                      <a:pt x="1551" y="110"/>
                    </a:cubicBezTo>
                    <a:close/>
                    <a:moveTo>
                      <a:pt x="1551" y="0"/>
                    </a:moveTo>
                    <a:cubicBezTo>
                      <a:pt x="697" y="0"/>
                      <a:pt x="0" y="702"/>
                      <a:pt x="0" y="1529"/>
                    </a:cubicBezTo>
                    <a:cubicBezTo>
                      <a:pt x="0" y="2383"/>
                      <a:pt x="697" y="3080"/>
                      <a:pt x="1551" y="3080"/>
                    </a:cubicBezTo>
                    <a:cubicBezTo>
                      <a:pt x="2378" y="3080"/>
                      <a:pt x="3075" y="2383"/>
                      <a:pt x="3075" y="1529"/>
                    </a:cubicBezTo>
                    <a:cubicBezTo>
                      <a:pt x="3075" y="702"/>
                      <a:pt x="2378" y="0"/>
                      <a:pt x="155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 name="TextBox 1">
            <a:extLst>
              <a:ext uri="{FF2B5EF4-FFF2-40B4-BE49-F238E27FC236}">
                <a16:creationId xmlns:a16="http://schemas.microsoft.com/office/drawing/2014/main" id="{8AA512D1-56D7-4942-8B15-297839D3EB28}"/>
              </a:ext>
            </a:extLst>
          </p:cNvPr>
          <p:cNvSpPr txBox="1"/>
          <p:nvPr/>
        </p:nvSpPr>
        <p:spPr>
          <a:xfrm>
            <a:off x="5513294" y="3742776"/>
            <a:ext cx="3388659" cy="492443"/>
          </a:xfrm>
          <a:prstGeom prst="rect">
            <a:avLst/>
          </a:prstGeom>
          <a:noFill/>
        </p:spPr>
        <p:txBody>
          <a:bodyPr wrap="square" rtlCol="0">
            <a:spAutoFit/>
          </a:bodyPr>
          <a:lstStyle>
            <a:defPPr marR="0" lvl="0" algn="l" rtl="0">
              <a:lnSpc>
                <a:spcPct val="100000"/>
              </a:lnSpc>
              <a:spcBef>
                <a:spcPts val="0"/>
              </a:spcBef>
              <a:spcAft>
                <a:spcPts val="0"/>
              </a:spcAft>
            </a:defPPr>
          </a:lstStyle>
          <a:p>
            <a:r>
              <a:rPr lang="en-GB" sz="1200" dirty="0">
                <a:solidFill>
                  <a:schemeClr val="dk1"/>
                </a:solidFill>
                <a:latin typeface="Montserrat" panose="00000500000000000000" pitchFamily="2" charset="0"/>
                <a:ea typeface="MS Gothic" panose="020B0609070205080204" pitchFamily="49" charset="-128"/>
                <a:cs typeface="Times New Roman" panose="02020603050405020304" pitchFamily="18" charset="0"/>
              </a:rPr>
              <a:t>-</a:t>
            </a:r>
            <a:r>
              <a:rPr lang="en-GB" sz="1200" dirty="0">
                <a:solidFill>
                  <a:schemeClr val="dk1"/>
                </a:solidFill>
                <a:latin typeface="Montserrat" panose="00000500000000000000" pitchFamily="2" charset="0"/>
                <a:ea typeface="MS Gothic" panose="020B0609070205080204" pitchFamily="49" charset="-128"/>
                <a:cs typeface="Times New Roman" panose="02020603050405020304" pitchFamily="18" charset="0"/>
                <a:sym typeface="Inter"/>
              </a:rPr>
              <a:t>Talib Mohamed      -Megrini Maha</a:t>
            </a:r>
            <a:endParaRPr lang="fr-FR" sz="1200" dirty="0">
              <a:solidFill>
                <a:schemeClr val="dk1"/>
              </a:solidFill>
              <a:latin typeface="Montserrat" panose="00000500000000000000" pitchFamily="2" charset="0"/>
              <a:ea typeface="MS Gothic" panose="020B0609070205080204" pitchFamily="49" charset="-128"/>
              <a:cs typeface="Times New Roman" panose="02020603050405020304" pitchFamily="18" charset="0"/>
              <a:sym typeface="Inter"/>
            </a:endParaRPr>
          </a:p>
          <a:p>
            <a:r>
              <a:rPr lang="en-GB" dirty="0">
                <a:solidFill>
                  <a:schemeClr val="dk1"/>
                </a:solidFill>
                <a:latin typeface="Montserrat" panose="00000500000000000000" pitchFamily="2" charset="0"/>
                <a:ea typeface="MS Gothic" panose="020B0609070205080204" pitchFamily="49" charset="-128"/>
                <a:cs typeface="Times New Roman" panose="02020603050405020304" pitchFamily="18" charset="0"/>
                <a:sym typeface="Inter"/>
              </a:rPr>
              <a:t>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C85BB6-C502-4D36-A60D-E3EA3187849E}"/>
              </a:ext>
            </a:extLst>
          </p:cNvPr>
          <p:cNvSpPr>
            <a:spLocks noGrp="1"/>
          </p:cNvSpPr>
          <p:nvPr>
            <p:ph type="title"/>
          </p:nvPr>
        </p:nvSpPr>
        <p:spPr/>
        <p:txBody>
          <a:bodyPr/>
          <a:lstStyle/>
          <a:p>
            <a:r>
              <a:rPr lang="en-GB" dirty="0" err="1"/>
              <a:t>Réservation</a:t>
            </a:r>
            <a:r>
              <a:rPr lang="en-GB" dirty="0"/>
              <a:t> d’un livre</a:t>
            </a:r>
            <a:endParaRPr lang="fr-FR" dirty="0"/>
          </a:p>
        </p:txBody>
      </p:sp>
      <p:sp>
        <p:nvSpPr>
          <p:cNvPr id="5" name="TextBox 4">
            <a:extLst>
              <a:ext uri="{FF2B5EF4-FFF2-40B4-BE49-F238E27FC236}">
                <a16:creationId xmlns:a16="http://schemas.microsoft.com/office/drawing/2014/main" id="{198F725B-54BB-4057-9FF7-D8E38295B258}"/>
              </a:ext>
            </a:extLst>
          </p:cNvPr>
          <p:cNvSpPr txBox="1"/>
          <p:nvPr/>
        </p:nvSpPr>
        <p:spPr>
          <a:xfrm>
            <a:off x="720000" y="1385882"/>
            <a:ext cx="7704000" cy="1169551"/>
          </a:xfrm>
          <a:prstGeom prst="rect">
            <a:avLst/>
          </a:prstGeom>
          <a:noFill/>
        </p:spPr>
        <p:txBody>
          <a:bodyPr wrap="square" rtlCol="0">
            <a:spAutoFit/>
          </a:bodyPr>
          <a:lstStyle/>
          <a:p>
            <a:pPr marL="285750" indent="-285750" algn="just">
              <a:buFont typeface="Arial" panose="020B0604020202020204" pitchFamily="34" charset="0"/>
              <a:buChar char="•"/>
            </a:pPr>
            <a:r>
              <a:rPr lang="fr-FR" sz="1400" dirty="0">
                <a:latin typeface="Raleway" panose="020B0604020202020204" pitchFamily="2" charset="0"/>
                <a:cs typeface="Times New Roman" panose="02020603050405020304" pitchFamily="18" charset="0"/>
              </a:rPr>
              <a:t>Les étudiants auront la possibilité de réserver des livres en ligne via le système.</a:t>
            </a:r>
          </a:p>
          <a:p>
            <a:pPr marL="285750" indent="-285750" algn="just">
              <a:buFont typeface="Arial" panose="020B0604020202020204" pitchFamily="34" charset="0"/>
              <a:buChar char="•"/>
            </a:pPr>
            <a:r>
              <a:rPr lang="fr-FR" sz="1400" dirty="0">
                <a:latin typeface="Raleway" panose="020B0604020202020204" pitchFamily="2" charset="0"/>
                <a:cs typeface="Times New Roman" panose="02020603050405020304" pitchFamily="18" charset="0"/>
              </a:rPr>
              <a:t>Ils pourront sélectionner les livres souhaités parmi ceux disponibles et effectuer une réservation, ce qui permettra de garantir la disponibilité du livre lors de leur visite ultérieure à la bibliothèque.</a:t>
            </a:r>
          </a:p>
          <a:p>
            <a:pPr marL="285750" indent="-285750" algn="just">
              <a:buFont typeface="Arial" panose="020B0604020202020204" pitchFamily="34" charset="0"/>
              <a:buChar char="•"/>
            </a:pPr>
            <a:r>
              <a:rPr lang="fr-FR" sz="1400" dirty="0">
                <a:latin typeface="Raleway" panose="020B0604020202020204" pitchFamily="2" charset="0"/>
                <a:cs typeface="Times New Roman" panose="02020603050405020304" pitchFamily="18" charset="0"/>
              </a:rPr>
              <a:t>Les administrateurs peuvent consulter la file d'attente des réservations.</a:t>
            </a:r>
            <a:endParaRPr lang="fr-FR" dirty="0"/>
          </a:p>
        </p:txBody>
      </p:sp>
      <p:pic>
        <p:nvPicPr>
          <p:cNvPr id="18" name="Picture 17">
            <a:extLst>
              <a:ext uri="{FF2B5EF4-FFF2-40B4-BE49-F238E27FC236}">
                <a16:creationId xmlns:a16="http://schemas.microsoft.com/office/drawing/2014/main" id="{D6A39B86-7C85-4FB3-8DA7-C2161304BF29}"/>
              </a:ext>
            </a:extLst>
          </p:cNvPr>
          <p:cNvPicPr>
            <a:picLocks noChangeAspect="1"/>
          </p:cNvPicPr>
          <p:nvPr/>
        </p:nvPicPr>
        <p:blipFill>
          <a:blip r:embed="rId2"/>
          <a:stretch>
            <a:fillRect/>
          </a:stretch>
        </p:blipFill>
        <p:spPr>
          <a:xfrm>
            <a:off x="1398950" y="2095224"/>
            <a:ext cx="6544570" cy="3105426"/>
          </a:xfrm>
          <a:prstGeom prst="rect">
            <a:avLst/>
          </a:prstGeom>
        </p:spPr>
      </p:pic>
    </p:spTree>
    <p:extLst>
      <p:ext uri="{BB962C8B-B14F-4D97-AF65-F5344CB8AC3E}">
        <p14:creationId xmlns:p14="http://schemas.microsoft.com/office/powerpoint/2010/main" val="13050013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F30DB1-3984-4009-988B-E16FCF7A40E7}"/>
              </a:ext>
            </a:extLst>
          </p:cNvPr>
          <p:cNvSpPr>
            <a:spLocks noGrp="1"/>
          </p:cNvSpPr>
          <p:nvPr>
            <p:ph type="title"/>
          </p:nvPr>
        </p:nvSpPr>
        <p:spPr/>
        <p:txBody>
          <a:bodyPr/>
          <a:lstStyle/>
          <a:p>
            <a:r>
              <a:rPr lang="en-GB" dirty="0" err="1"/>
              <a:t>Détails</a:t>
            </a:r>
            <a:r>
              <a:rPr lang="en-GB" dirty="0"/>
              <a:t> techniques</a:t>
            </a:r>
            <a:endParaRPr lang="fr-FR" dirty="0"/>
          </a:p>
        </p:txBody>
      </p:sp>
      <p:sp>
        <p:nvSpPr>
          <p:cNvPr id="7" name="Rounded Rectangle 14">
            <a:extLst>
              <a:ext uri="{FF2B5EF4-FFF2-40B4-BE49-F238E27FC236}">
                <a16:creationId xmlns:a16="http://schemas.microsoft.com/office/drawing/2014/main" id="{E3D7823C-AAD8-4CC3-9330-4B699961538A}"/>
              </a:ext>
            </a:extLst>
          </p:cNvPr>
          <p:cNvSpPr/>
          <p:nvPr/>
        </p:nvSpPr>
        <p:spPr>
          <a:xfrm>
            <a:off x="455710" y="1301043"/>
            <a:ext cx="1757560" cy="436418"/>
          </a:xfrm>
          <a:prstGeom prst="roundRect">
            <a:avLst>
              <a:gd name="adj" fmla="val 50000"/>
            </a:avLst>
          </a:prstGeom>
          <a:solidFill>
            <a:srgbClr val="112E54">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SV" sz="900">
              <a:solidFill>
                <a:srgbClr val="FFFFFF"/>
              </a:solidFill>
              <a:latin typeface="Josefin Sans Light" pitchFamily="2" charset="77"/>
            </a:endParaRPr>
          </a:p>
        </p:txBody>
      </p:sp>
      <p:sp>
        <p:nvSpPr>
          <p:cNvPr id="8" name="Rounded Rectangle 14">
            <a:extLst>
              <a:ext uri="{FF2B5EF4-FFF2-40B4-BE49-F238E27FC236}">
                <a16:creationId xmlns:a16="http://schemas.microsoft.com/office/drawing/2014/main" id="{9714596F-BAC5-4AB8-8D21-571BF320A7CC}"/>
              </a:ext>
            </a:extLst>
          </p:cNvPr>
          <p:cNvSpPr/>
          <p:nvPr/>
        </p:nvSpPr>
        <p:spPr>
          <a:xfrm>
            <a:off x="2494685" y="1301043"/>
            <a:ext cx="1757560" cy="436418"/>
          </a:xfrm>
          <a:prstGeom prst="roundRect">
            <a:avLst>
              <a:gd name="adj" fmla="val 50000"/>
            </a:avLst>
          </a:prstGeom>
          <a:solidFill>
            <a:srgbClr val="112E54">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SV" sz="900">
              <a:solidFill>
                <a:srgbClr val="FFFFFF"/>
              </a:solidFill>
              <a:latin typeface="Josefin Sans Light" pitchFamily="2" charset="77"/>
            </a:endParaRPr>
          </a:p>
        </p:txBody>
      </p:sp>
      <p:sp>
        <p:nvSpPr>
          <p:cNvPr id="9" name="Rounded Rectangle 14">
            <a:extLst>
              <a:ext uri="{FF2B5EF4-FFF2-40B4-BE49-F238E27FC236}">
                <a16:creationId xmlns:a16="http://schemas.microsoft.com/office/drawing/2014/main" id="{DA9A4EB9-4170-4AD3-B17D-6FC7B783A63B}"/>
              </a:ext>
            </a:extLst>
          </p:cNvPr>
          <p:cNvSpPr/>
          <p:nvPr/>
        </p:nvSpPr>
        <p:spPr>
          <a:xfrm>
            <a:off x="4715033" y="1301043"/>
            <a:ext cx="1757560" cy="436418"/>
          </a:xfrm>
          <a:prstGeom prst="roundRect">
            <a:avLst>
              <a:gd name="adj" fmla="val 50000"/>
            </a:avLst>
          </a:prstGeom>
          <a:solidFill>
            <a:srgbClr val="112E54">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SV" sz="900">
              <a:solidFill>
                <a:srgbClr val="FFFFFF"/>
              </a:solidFill>
              <a:latin typeface="Josefin Sans Light" pitchFamily="2" charset="77"/>
            </a:endParaRPr>
          </a:p>
        </p:txBody>
      </p:sp>
      <p:sp>
        <p:nvSpPr>
          <p:cNvPr id="10" name="Rounded Rectangle 14">
            <a:extLst>
              <a:ext uri="{FF2B5EF4-FFF2-40B4-BE49-F238E27FC236}">
                <a16:creationId xmlns:a16="http://schemas.microsoft.com/office/drawing/2014/main" id="{7763CCFD-DB0D-47A4-80A4-8FEA282C27DA}"/>
              </a:ext>
            </a:extLst>
          </p:cNvPr>
          <p:cNvSpPr/>
          <p:nvPr/>
        </p:nvSpPr>
        <p:spPr>
          <a:xfrm>
            <a:off x="6935381" y="1301043"/>
            <a:ext cx="1757560" cy="436418"/>
          </a:xfrm>
          <a:prstGeom prst="roundRect">
            <a:avLst>
              <a:gd name="adj" fmla="val 50000"/>
            </a:avLst>
          </a:prstGeom>
          <a:solidFill>
            <a:srgbClr val="112E54">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en-SV" sz="900">
              <a:solidFill>
                <a:srgbClr val="FFFFFF"/>
              </a:solidFill>
              <a:latin typeface="Josefin Sans Light" pitchFamily="2" charset="77"/>
            </a:endParaRPr>
          </a:p>
        </p:txBody>
      </p:sp>
      <p:sp>
        <p:nvSpPr>
          <p:cNvPr id="11" name="TextBox 10">
            <a:extLst>
              <a:ext uri="{FF2B5EF4-FFF2-40B4-BE49-F238E27FC236}">
                <a16:creationId xmlns:a16="http://schemas.microsoft.com/office/drawing/2014/main" id="{27BABBF0-A7C3-4DA4-A70E-8D0CC3E44F1E}"/>
              </a:ext>
            </a:extLst>
          </p:cNvPr>
          <p:cNvSpPr txBox="1"/>
          <p:nvPr/>
        </p:nvSpPr>
        <p:spPr>
          <a:xfrm>
            <a:off x="749542" y="1365363"/>
            <a:ext cx="1169895" cy="307777"/>
          </a:xfrm>
          <a:prstGeom prst="rect">
            <a:avLst/>
          </a:prstGeom>
          <a:noFill/>
        </p:spPr>
        <p:txBody>
          <a:bodyPr wrap="square" rtlCol="0">
            <a:spAutoFit/>
          </a:bodyPr>
          <a:lstStyle/>
          <a:p>
            <a:pPr algn="ctr"/>
            <a:r>
              <a:rPr lang="en-US" dirty="0" err="1">
                <a:solidFill>
                  <a:srgbClr val="112E54"/>
                </a:solidFill>
              </a:rPr>
              <a:t>F</a:t>
            </a:r>
            <a:r>
              <a:rPr lang="en-US" sz="1400" dirty="0" err="1">
                <a:solidFill>
                  <a:srgbClr val="112E54"/>
                </a:solidFill>
              </a:rPr>
              <a:t>ichiers</a:t>
            </a:r>
            <a:endParaRPr lang="fr-FR" dirty="0">
              <a:solidFill>
                <a:srgbClr val="112E54"/>
              </a:solidFill>
            </a:endParaRPr>
          </a:p>
        </p:txBody>
      </p:sp>
      <p:sp>
        <p:nvSpPr>
          <p:cNvPr id="12" name="TextBox 11">
            <a:extLst>
              <a:ext uri="{FF2B5EF4-FFF2-40B4-BE49-F238E27FC236}">
                <a16:creationId xmlns:a16="http://schemas.microsoft.com/office/drawing/2014/main" id="{A7C8104B-8EB5-46D0-A809-4849FF5286C8}"/>
              </a:ext>
            </a:extLst>
          </p:cNvPr>
          <p:cNvSpPr txBox="1"/>
          <p:nvPr/>
        </p:nvSpPr>
        <p:spPr>
          <a:xfrm>
            <a:off x="455711" y="1869141"/>
            <a:ext cx="1757560" cy="1531188"/>
          </a:xfrm>
          <a:prstGeom prst="rect">
            <a:avLst/>
          </a:prstGeom>
          <a:noFill/>
        </p:spPr>
        <p:txBody>
          <a:bodyPr wrap="square" rtlCol="0">
            <a:spAutoFit/>
          </a:bodyPr>
          <a:lstStyle/>
          <a:p>
            <a:pPr defTabSz="457200">
              <a:spcBef>
                <a:spcPts val="600"/>
              </a:spcBef>
              <a:spcAft>
                <a:spcPts val="300"/>
              </a:spcAft>
            </a:pPr>
            <a:r>
              <a:rPr lang="fr-FR" sz="1100" dirty="0">
                <a:solidFill>
                  <a:srgbClr val="424242"/>
                </a:solidFill>
                <a:latin typeface="Inter" panose="020B0604020202020204" charset="0"/>
                <a:ea typeface="Inter" panose="020B0604020202020204" charset="0"/>
              </a:rPr>
              <a:t>Les informations des étudiants, des administrateurs et des livres sont stockées séparément dans des fichiers organisés pour une gestion facile.</a:t>
            </a:r>
          </a:p>
          <a:p>
            <a:endParaRPr lang="fr-FR" dirty="0"/>
          </a:p>
        </p:txBody>
      </p:sp>
      <p:sp>
        <p:nvSpPr>
          <p:cNvPr id="13" name="TextBox 12">
            <a:extLst>
              <a:ext uri="{FF2B5EF4-FFF2-40B4-BE49-F238E27FC236}">
                <a16:creationId xmlns:a16="http://schemas.microsoft.com/office/drawing/2014/main" id="{11B505D2-DA5F-4BB0-AEB0-158BFF8B2470}"/>
              </a:ext>
            </a:extLst>
          </p:cNvPr>
          <p:cNvSpPr txBox="1"/>
          <p:nvPr/>
        </p:nvSpPr>
        <p:spPr>
          <a:xfrm>
            <a:off x="2494685" y="1869141"/>
            <a:ext cx="1757560" cy="2885405"/>
          </a:xfrm>
          <a:prstGeom prst="rect">
            <a:avLst/>
          </a:prstGeom>
          <a:noFill/>
        </p:spPr>
        <p:txBody>
          <a:bodyPr wrap="square" rtlCol="0">
            <a:spAutoFit/>
          </a:bodyPr>
          <a:lstStyle/>
          <a:p>
            <a:pPr defTabSz="457200">
              <a:spcBef>
                <a:spcPts val="600"/>
              </a:spcBef>
              <a:spcAft>
                <a:spcPts val="300"/>
              </a:spcAft>
            </a:pPr>
            <a:r>
              <a:rPr lang="fr-FR" sz="1100" dirty="0">
                <a:solidFill>
                  <a:srgbClr val="424242"/>
                </a:solidFill>
                <a:latin typeface="Inter" panose="020B0604020202020204" charset="0"/>
                <a:ea typeface="Inter" panose="020B0604020202020204" charset="0"/>
              </a:rPr>
              <a:t>Les informations détaillées des livres, telles que le titre, l'auteur, l'éditeur, l'ISBN, etc., sont stockées dans une structure de données spécifique. Cette structure regroupe toutes les informations d'un livre en un seul objet, simplifiant ainsi la manipulation et la recherche des livres dans le système.</a:t>
            </a:r>
          </a:p>
          <a:p>
            <a:endParaRPr lang="fr-FR" dirty="0"/>
          </a:p>
        </p:txBody>
      </p:sp>
      <p:sp>
        <p:nvSpPr>
          <p:cNvPr id="14" name="TextBox 13">
            <a:extLst>
              <a:ext uri="{FF2B5EF4-FFF2-40B4-BE49-F238E27FC236}">
                <a16:creationId xmlns:a16="http://schemas.microsoft.com/office/drawing/2014/main" id="{79E49F47-9DFE-416A-B30F-A8C32F8D5879}"/>
              </a:ext>
            </a:extLst>
          </p:cNvPr>
          <p:cNvSpPr txBox="1"/>
          <p:nvPr/>
        </p:nvSpPr>
        <p:spPr>
          <a:xfrm>
            <a:off x="4715033" y="1869141"/>
            <a:ext cx="1757560" cy="2766911"/>
          </a:xfrm>
          <a:prstGeom prst="rect">
            <a:avLst/>
          </a:prstGeom>
          <a:noFill/>
        </p:spPr>
        <p:txBody>
          <a:bodyPr wrap="square" rtlCol="0">
            <a:spAutoFit/>
          </a:bodyPr>
          <a:lstStyle/>
          <a:p>
            <a:pPr marL="0" marR="0" lvl="1" defTabSz="457200">
              <a:lnSpc>
                <a:spcPct val="110000"/>
              </a:lnSpc>
              <a:spcBef>
                <a:spcPts val="600"/>
              </a:spcBef>
              <a:spcAft>
                <a:spcPts val="300"/>
              </a:spcAft>
              <a:buSzPts val="1000"/>
              <a:tabLst>
                <a:tab pos="914400" algn="l"/>
              </a:tabLst>
            </a:pPr>
            <a:r>
              <a:rPr lang="fr-FR" sz="1100" dirty="0">
                <a:solidFill>
                  <a:srgbClr val="424242"/>
                </a:solidFill>
                <a:latin typeface="Inter" panose="020B0604020202020204" charset="0"/>
                <a:ea typeface="Inter" panose="020B0604020202020204" charset="0"/>
              </a:rPr>
              <a:t>Les livres de la bibliothèque sont gérés via une liste chaînée où chaque nœud représente un livre avec ses détails et des références vers les nœuds précédents et suivants. Cette structure facilite l'ajout, la suppression et le parcours des livres dans la bibliothèque.</a:t>
            </a:r>
          </a:p>
          <a:p>
            <a:endParaRPr lang="fr-FR" dirty="0"/>
          </a:p>
        </p:txBody>
      </p:sp>
      <p:sp>
        <p:nvSpPr>
          <p:cNvPr id="15" name="TextBox 14">
            <a:extLst>
              <a:ext uri="{FF2B5EF4-FFF2-40B4-BE49-F238E27FC236}">
                <a16:creationId xmlns:a16="http://schemas.microsoft.com/office/drawing/2014/main" id="{68B2E3AB-93D1-429B-BBDB-0940A0588767}"/>
              </a:ext>
            </a:extLst>
          </p:cNvPr>
          <p:cNvSpPr txBox="1"/>
          <p:nvPr/>
        </p:nvSpPr>
        <p:spPr>
          <a:xfrm>
            <a:off x="6930729" y="1869141"/>
            <a:ext cx="1757560" cy="2137508"/>
          </a:xfrm>
          <a:prstGeom prst="rect">
            <a:avLst/>
          </a:prstGeom>
          <a:noFill/>
        </p:spPr>
        <p:txBody>
          <a:bodyPr wrap="square" rtlCol="0">
            <a:spAutoFit/>
          </a:bodyPr>
          <a:lstStyle/>
          <a:p>
            <a:pPr lvl="1" defTabSz="457200">
              <a:lnSpc>
                <a:spcPct val="110000"/>
              </a:lnSpc>
              <a:spcBef>
                <a:spcPts val="600"/>
              </a:spcBef>
              <a:spcAft>
                <a:spcPts val="300"/>
              </a:spcAft>
              <a:buSzPts val="1000"/>
              <a:tabLst>
                <a:tab pos="914400" algn="l"/>
              </a:tabLst>
            </a:pPr>
            <a:r>
              <a:rPr lang="en-US" sz="1100" dirty="0">
                <a:solidFill>
                  <a:srgbClr val="424242"/>
                </a:solidFill>
                <a:latin typeface="Inter" panose="020B0604020202020204" charset="0"/>
                <a:ea typeface="Inter" panose="020B0604020202020204" charset="0"/>
              </a:rPr>
              <a:t>- Les </a:t>
            </a:r>
            <a:r>
              <a:rPr lang="en-US" sz="1100" dirty="0" err="1">
                <a:solidFill>
                  <a:srgbClr val="424242"/>
                </a:solidFill>
                <a:latin typeface="Inter" panose="020B0604020202020204" charset="0"/>
                <a:ea typeface="Inter" panose="020B0604020202020204" charset="0"/>
              </a:rPr>
              <a:t>réservations</a:t>
            </a:r>
            <a:r>
              <a:rPr lang="en-US" sz="1100" dirty="0">
                <a:solidFill>
                  <a:srgbClr val="424242"/>
                </a:solidFill>
                <a:latin typeface="Inter" panose="020B0604020202020204" charset="0"/>
                <a:ea typeface="Inter" panose="020B0604020202020204" charset="0"/>
              </a:rPr>
              <a:t> de livres </a:t>
            </a:r>
            <a:r>
              <a:rPr lang="en-US" sz="1100" dirty="0" err="1">
                <a:solidFill>
                  <a:srgbClr val="424242"/>
                </a:solidFill>
                <a:latin typeface="Inter" panose="020B0604020202020204" charset="0"/>
                <a:ea typeface="Inter" panose="020B0604020202020204" charset="0"/>
              </a:rPr>
              <a:t>sont</a:t>
            </a:r>
            <a:r>
              <a:rPr lang="en-US" sz="1100" dirty="0">
                <a:solidFill>
                  <a:srgbClr val="424242"/>
                </a:solidFill>
                <a:latin typeface="Inter" panose="020B0604020202020204" charset="0"/>
                <a:ea typeface="Inter" panose="020B0604020202020204" charset="0"/>
              </a:rPr>
              <a:t> </a:t>
            </a:r>
            <a:r>
              <a:rPr lang="en-US" sz="1100" dirty="0" err="1">
                <a:solidFill>
                  <a:srgbClr val="424242"/>
                </a:solidFill>
                <a:latin typeface="Inter" panose="020B0604020202020204" charset="0"/>
                <a:ea typeface="Inter" panose="020B0604020202020204" charset="0"/>
              </a:rPr>
              <a:t>gérées</a:t>
            </a:r>
            <a:r>
              <a:rPr lang="en-US" sz="1100" dirty="0">
                <a:solidFill>
                  <a:srgbClr val="424242"/>
                </a:solidFill>
                <a:latin typeface="Inter" panose="020B0604020202020204" charset="0"/>
                <a:ea typeface="Inter" panose="020B0604020202020204" charset="0"/>
              </a:rPr>
              <a:t> à </a:t>
            </a:r>
            <a:r>
              <a:rPr lang="en-US" sz="1100" dirty="0" err="1">
                <a:solidFill>
                  <a:srgbClr val="424242"/>
                </a:solidFill>
                <a:latin typeface="Inter" panose="020B0604020202020204" charset="0"/>
                <a:ea typeface="Inter" panose="020B0604020202020204" charset="0"/>
              </a:rPr>
              <a:t>l'aide</a:t>
            </a:r>
            <a:r>
              <a:rPr lang="en-US" sz="1100" dirty="0">
                <a:solidFill>
                  <a:srgbClr val="424242"/>
                </a:solidFill>
                <a:latin typeface="Inter" panose="020B0604020202020204" charset="0"/>
                <a:ea typeface="Inter" panose="020B0604020202020204" charset="0"/>
              </a:rPr>
              <a:t> </a:t>
            </a:r>
            <a:r>
              <a:rPr lang="en-US" sz="1100" dirty="0" err="1">
                <a:solidFill>
                  <a:srgbClr val="424242"/>
                </a:solidFill>
                <a:latin typeface="Inter" panose="020B0604020202020204" charset="0"/>
                <a:ea typeface="Inter" panose="020B0604020202020204" charset="0"/>
              </a:rPr>
              <a:t>d'une</a:t>
            </a:r>
            <a:r>
              <a:rPr lang="en-US" sz="1100" dirty="0">
                <a:solidFill>
                  <a:srgbClr val="424242"/>
                </a:solidFill>
                <a:latin typeface="Inter" panose="020B0604020202020204" charset="0"/>
                <a:ea typeface="Inter" panose="020B0604020202020204" charset="0"/>
              </a:rPr>
              <a:t> file </a:t>
            </a:r>
            <a:r>
              <a:rPr lang="en-US" sz="1100" dirty="0" err="1">
                <a:solidFill>
                  <a:srgbClr val="424242"/>
                </a:solidFill>
                <a:latin typeface="Inter" panose="020B0604020202020204" charset="0"/>
                <a:ea typeface="Inter" panose="020B0604020202020204" charset="0"/>
              </a:rPr>
              <a:t>d'attente</a:t>
            </a:r>
            <a:r>
              <a:rPr lang="en-US" sz="1100" dirty="0">
                <a:solidFill>
                  <a:srgbClr val="424242"/>
                </a:solidFill>
                <a:latin typeface="Inter" panose="020B0604020202020204" charset="0"/>
                <a:ea typeface="Inter" panose="020B0604020202020204" charset="0"/>
              </a:rPr>
              <a:t> (queue).</a:t>
            </a:r>
          </a:p>
          <a:p>
            <a:pPr lvl="1" defTabSz="457200">
              <a:lnSpc>
                <a:spcPct val="110000"/>
              </a:lnSpc>
              <a:spcBef>
                <a:spcPts val="600"/>
              </a:spcBef>
              <a:spcAft>
                <a:spcPts val="300"/>
              </a:spcAft>
              <a:buSzPts val="1000"/>
              <a:tabLst>
                <a:tab pos="914400" algn="l"/>
              </a:tabLst>
            </a:pPr>
            <a:r>
              <a:rPr lang="en-US" sz="1100" dirty="0">
                <a:solidFill>
                  <a:srgbClr val="424242"/>
                </a:solidFill>
                <a:latin typeface="Inter" panose="020B0604020202020204" charset="0"/>
                <a:ea typeface="Inter" panose="020B0604020202020204" charset="0"/>
              </a:rPr>
              <a:t>- </a:t>
            </a:r>
            <a:r>
              <a:rPr lang="en-US" sz="1100" dirty="0" err="1">
                <a:solidFill>
                  <a:srgbClr val="424242"/>
                </a:solidFill>
                <a:latin typeface="Inter" panose="020B0604020202020204" charset="0"/>
                <a:ea typeface="Inter" panose="020B0604020202020204" charset="0"/>
              </a:rPr>
              <a:t>Lorsqu'un</a:t>
            </a:r>
            <a:r>
              <a:rPr lang="en-US" sz="1100" dirty="0">
                <a:solidFill>
                  <a:srgbClr val="424242"/>
                </a:solidFill>
                <a:latin typeface="Inter" panose="020B0604020202020204" charset="0"/>
                <a:ea typeface="Inter" panose="020B0604020202020204" charset="0"/>
              </a:rPr>
              <a:t> </a:t>
            </a:r>
            <a:r>
              <a:rPr lang="en-US" sz="1100" dirty="0" err="1">
                <a:solidFill>
                  <a:srgbClr val="424242"/>
                </a:solidFill>
                <a:latin typeface="Inter" panose="020B0604020202020204" charset="0"/>
                <a:ea typeface="Inter" panose="020B0604020202020204" charset="0"/>
              </a:rPr>
              <a:t>étudiant</a:t>
            </a:r>
            <a:r>
              <a:rPr lang="en-US" sz="1100" dirty="0">
                <a:solidFill>
                  <a:srgbClr val="424242"/>
                </a:solidFill>
                <a:latin typeface="Inter" panose="020B0604020202020204" charset="0"/>
                <a:ea typeface="Inter" panose="020B0604020202020204" charset="0"/>
              </a:rPr>
              <a:t> </a:t>
            </a:r>
            <a:r>
              <a:rPr lang="en-US" sz="1100" dirty="0" err="1">
                <a:solidFill>
                  <a:srgbClr val="424242"/>
                </a:solidFill>
                <a:latin typeface="Inter" panose="020B0604020202020204" charset="0"/>
                <a:ea typeface="Inter" panose="020B0604020202020204" charset="0"/>
              </a:rPr>
              <a:t>effectue</a:t>
            </a:r>
            <a:r>
              <a:rPr lang="en-US" sz="1100" dirty="0">
                <a:solidFill>
                  <a:srgbClr val="424242"/>
                </a:solidFill>
                <a:latin typeface="Inter" panose="020B0604020202020204" charset="0"/>
                <a:ea typeface="Inter" panose="020B0604020202020204" charset="0"/>
              </a:rPr>
              <a:t> </a:t>
            </a:r>
            <a:r>
              <a:rPr lang="en-US" sz="1100" dirty="0" err="1">
                <a:solidFill>
                  <a:srgbClr val="424242"/>
                </a:solidFill>
                <a:latin typeface="Inter" panose="020B0604020202020204" charset="0"/>
                <a:ea typeface="Inter" panose="020B0604020202020204" charset="0"/>
              </a:rPr>
              <a:t>une</a:t>
            </a:r>
            <a:r>
              <a:rPr lang="en-US" sz="1100" dirty="0">
                <a:solidFill>
                  <a:srgbClr val="424242"/>
                </a:solidFill>
                <a:latin typeface="Inter" panose="020B0604020202020204" charset="0"/>
                <a:ea typeface="Inter" panose="020B0604020202020204" charset="0"/>
              </a:rPr>
              <a:t> </a:t>
            </a:r>
            <a:r>
              <a:rPr lang="en-US" sz="1100" dirty="0" err="1">
                <a:solidFill>
                  <a:srgbClr val="424242"/>
                </a:solidFill>
                <a:latin typeface="Inter" panose="020B0604020202020204" charset="0"/>
                <a:ea typeface="Inter" panose="020B0604020202020204" charset="0"/>
              </a:rPr>
              <a:t>réservation</a:t>
            </a:r>
            <a:r>
              <a:rPr lang="en-US" sz="1100" dirty="0">
                <a:solidFill>
                  <a:srgbClr val="424242"/>
                </a:solidFill>
                <a:latin typeface="Inter" panose="020B0604020202020204" charset="0"/>
                <a:ea typeface="Inter" panose="020B0604020202020204" charset="0"/>
              </a:rPr>
              <a:t>, son </a:t>
            </a:r>
            <a:r>
              <a:rPr lang="en-US" sz="1100" dirty="0" err="1">
                <a:solidFill>
                  <a:srgbClr val="424242"/>
                </a:solidFill>
                <a:latin typeface="Inter" panose="020B0604020202020204" charset="0"/>
                <a:ea typeface="Inter" panose="020B0604020202020204" charset="0"/>
              </a:rPr>
              <a:t>identifiant</a:t>
            </a:r>
            <a:r>
              <a:rPr lang="en-US" sz="1100" dirty="0">
                <a:solidFill>
                  <a:srgbClr val="424242"/>
                </a:solidFill>
                <a:latin typeface="Inter" panose="020B0604020202020204" charset="0"/>
                <a:ea typeface="Inter" panose="020B0604020202020204" charset="0"/>
              </a:rPr>
              <a:t> </a:t>
            </a:r>
            <a:r>
              <a:rPr lang="en-US" sz="1100" dirty="0" err="1">
                <a:solidFill>
                  <a:srgbClr val="424242"/>
                </a:solidFill>
                <a:latin typeface="Inter" panose="020B0604020202020204" charset="0"/>
                <a:ea typeface="Inter" panose="020B0604020202020204" charset="0"/>
              </a:rPr>
              <a:t>est</a:t>
            </a:r>
            <a:r>
              <a:rPr lang="en-US" sz="1100" dirty="0">
                <a:solidFill>
                  <a:srgbClr val="424242"/>
                </a:solidFill>
                <a:latin typeface="Inter" panose="020B0604020202020204" charset="0"/>
                <a:ea typeface="Inter" panose="020B0604020202020204" charset="0"/>
              </a:rPr>
              <a:t> </a:t>
            </a:r>
            <a:r>
              <a:rPr lang="en-US" sz="1100" dirty="0" err="1">
                <a:solidFill>
                  <a:srgbClr val="424242"/>
                </a:solidFill>
                <a:latin typeface="Inter" panose="020B0604020202020204" charset="0"/>
                <a:ea typeface="Inter" panose="020B0604020202020204" charset="0"/>
              </a:rPr>
              <a:t>ajouté</a:t>
            </a:r>
            <a:r>
              <a:rPr lang="en-US" sz="1100" dirty="0">
                <a:solidFill>
                  <a:srgbClr val="424242"/>
                </a:solidFill>
                <a:latin typeface="Inter" panose="020B0604020202020204" charset="0"/>
                <a:ea typeface="Inter" panose="020B0604020202020204" charset="0"/>
              </a:rPr>
              <a:t> à la file </a:t>
            </a:r>
            <a:r>
              <a:rPr lang="en-US" sz="1100" dirty="0" err="1">
                <a:solidFill>
                  <a:srgbClr val="424242"/>
                </a:solidFill>
                <a:latin typeface="Inter" panose="020B0604020202020204" charset="0"/>
                <a:ea typeface="Inter" panose="020B0604020202020204" charset="0"/>
              </a:rPr>
              <a:t>d'attente</a:t>
            </a:r>
            <a:r>
              <a:rPr lang="en-US" sz="1100" dirty="0">
                <a:solidFill>
                  <a:srgbClr val="424242"/>
                </a:solidFill>
                <a:latin typeface="Inter" panose="020B0604020202020204" charset="0"/>
                <a:ea typeface="Inter" panose="020B0604020202020204" charset="0"/>
              </a:rPr>
              <a:t>.</a:t>
            </a:r>
          </a:p>
          <a:p>
            <a:endParaRPr lang="fr-FR" dirty="0"/>
          </a:p>
        </p:txBody>
      </p:sp>
      <p:sp>
        <p:nvSpPr>
          <p:cNvPr id="16" name="TextBox 15">
            <a:extLst>
              <a:ext uri="{FF2B5EF4-FFF2-40B4-BE49-F238E27FC236}">
                <a16:creationId xmlns:a16="http://schemas.microsoft.com/office/drawing/2014/main" id="{9E019078-8764-4F7E-BF8C-5F326BC288A5}"/>
              </a:ext>
            </a:extLst>
          </p:cNvPr>
          <p:cNvSpPr txBox="1"/>
          <p:nvPr/>
        </p:nvSpPr>
        <p:spPr>
          <a:xfrm>
            <a:off x="2641601" y="1257641"/>
            <a:ext cx="1463728" cy="523220"/>
          </a:xfrm>
          <a:prstGeom prst="rect">
            <a:avLst/>
          </a:prstGeom>
          <a:noFill/>
        </p:spPr>
        <p:txBody>
          <a:bodyPr wrap="square" rtlCol="0">
            <a:spAutoFit/>
          </a:bodyPr>
          <a:lstStyle/>
          <a:p>
            <a:pPr algn="ctr"/>
            <a:r>
              <a:rPr lang="en-US" dirty="0">
                <a:solidFill>
                  <a:srgbClr val="112E54"/>
                </a:solidFill>
              </a:rPr>
              <a:t>Les structures de </a:t>
            </a:r>
            <a:r>
              <a:rPr lang="en-US" dirty="0" err="1">
                <a:solidFill>
                  <a:srgbClr val="112E54"/>
                </a:solidFill>
              </a:rPr>
              <a:t>données</a:t>
            </a:r>
            <a:endParaRPr lang="fr-FR" dirty="0">
              <a:solidFill>
                <a:srgbClr val="112E54"/>
              </a:solidFill>
            </a:endParaRPr>
          </a:p>
        </p:txBody>
      </p:sp>
      <p:sp>
        <p:nvSpPr>
          <p:cNvPr id="17" name="TextBox 16">
            <a:extLst>
              <a:ext uri="{FF2B5EF4-FFF2-40B4-BE49-F238E27FC236}">
                <a16:creationId xmlns:a16="http://schemas.microsoft.com/office/drawing/2014/main" id="{760C115C-883B-49E2-89B1-61476D5FF9BB}"/>
              </a:ext>
            </a:extLst>
          </p:cNvPr>
          <p:cNvSpPr txBox="1"/>
          <p:nvPr/>
        </p:nvSpPr>
        <p:spPr>
          <a:xfrm>
            <a:off x="4861949" y="1341636"/>
            <a:ext cx="1463727" cy="307777"/>
          </a:xfrm>
          <a:prstGeom prst="rect">
            <a:avLst/>
          </a:prstGeom>
          <a:noFill/>
        </p:spPr>
        <p:txBody>
          <a:bodyPr wrap="square" rtlCol="0">
            <a:spAutoFit/>
          </a:bodyPr>
          <a:lstStyle/>
          <a:p>
            <a:pPr algn="ctr"/>
            <a:r>
              <a:rPr lang="en-US" dirty="0" err="1">
                <a:solidFill>
                  <a:srgbClr val="112E54"/>
                </a:solidFill>
              </a:rPr>
              <a:t>Listes</a:t>
            </a:r>
            <a:r>
              <a:rPr lang="en-US" dirty="0">
                <a:solidFill>
                  <a:srgbClr val="112E54"/>
                </a:solidFill>
              </a:rPr>
              <a:t> </a:t>
            </a:r>
            <a:r>
              <a:rPr lang="en-US" dirty="0" err="1">
                <a:solidFill>
                  <a:srgbClr val="112E54"/>
                </a:solidFill>
              </a:rPr>
              <a:t>chainées</a:t>
            </a:r>
            <a:endParaRPr lang="fr-FR" dirty="0">
              <a:solidFill>
                <a:srgbClr val="112E54"/>
              </a:solidFill>
            </a:endParaRPr>
          </a:p>
        </p:txBody>
      </p:sp>
      <p:sp>
        <p:nvSpPr>
          <p:cNvPr id="18" name="TextBox 17">
            <a:extLst>
              <a:ext uri="{FF2B5EF4-FFF2-40B4-BE49-F238E27FC236}">
                <a16:creationId xmlns:a16="http://schemas.microsoft.com/office/drawing/2014/main" id="{B15E19AB-01A3-48E5-816B-818F1E1F13AC}"/>
              </a:ext>
            </a:extLst>
          </p:cNvPr>
          <p:cNvSpPr txBox="1"/>
          <p:nvPr/>
        </p:nvSpPr>
        <p:spPr>
          <a:xfrm>
            <a:off x="7077645" y="1355570"/>
            <a:ext cx="1463728" cy="307777"/>
          </a:xfrm>
          <a:prstGeom prst="rect">
            <a:avLst/>
          </a:prstGeom>
          <a:noFill/>
          <a:ln>
            <a:noFill/>
          </a:ln>
        </p:spPr>
        <p:txBody>
          <a:bodyPr wrap="square" rtlCol="0">
            <a:spAutoFit/>
          </a:bodyPr>
          <a:lstStyle/>
          <a:p>
            <a:pPr algn="ctr"/>
            <a:r>
              <a:rPr lang="en-US" dirty="0">
                <a:solidFill>
                  <a:srgbClr val="112E54"/>
                </a:solidFill>
              </a:rPr>
              <a:t>Files </a:t>
            </a:r>
            <a:r>
              <a:rPr lang="en-US" dirty="0" err="1">
                <a:solidFill>
                  <a:srgbClr val="112E54"/>
                </a:solidFill>
              </a:rPr>
              <a:t>d’attentes</a:t>
            </a:r>
            <a:endParaRPr lang="fr-FR" dirty="0">
              <a:solidFill>
                <a:srgbClr val="112E54"/>
              </a:solidFill>
            </a:endParaRPr>
          </a:p>
        </p:txBody>
      </p:sp>
    </p:spTree>
    <p:extLst>
      <p:ext uri="{BB962C8B-B14F-4D97-AF65-F5344CB8AC3E}">
        <p14:creationId xmlns:p14="http://schemas.microsoft.com/office/powerpoint/2010/main" val="4471672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67"/>
        <p:cNvGrpSpPr/>
        <p:nvPr/>
      </p:nvGrpSpPr>
      <p:grpSpPr>
        <a:xfrm>
          <a:off x="0" y="0"/>
          <a:ext cx="0" cy="0"/>
          <a:chOff x="0" y="0"/>
          <a:chExt cx="0" cy="0"/>
        </a:xfrm>
      </p:grpSpPr>
      <p:sp>
        <p:nvSpPr>
          <p:cNvPr id="1768" name="Google Shape;1768;p45"/>
          <p:cNvSpPr txBox="1">
            <a:spLocks noGrp="1"/>
          </p:cNvSpPr>
          <p:nvPr>
            <p:ph type="title"/>
          </p:nvPr>
        </p:nvSpPr>
        <p:spPr>
          <a:xfrm>
            <a:off x="1055594" y="825000"/>
            <a:ext cx="7093324" cy="12114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sz="5200" dirty="0"/>
              <a:t>Dé</a:t>
            </a:r>
            <a:r>
              <a:rPr lang="en-GB" sz="5200" dirty="0"/>
              <a:t>mo. du </a:t>
            </a:r>
            <a:r>
              <a:rPr lang="en-GB" sz="5200" dirty="0" err="1"/>
              <a:t>système</a:t>
            </a:r>
            <a:r>
              <a:rPr lang="en-GB" sz="5200" dirty="0"/>
              <a:t> </a:t>
            </a:r>
            <a:endParaRPr sz="5200" dirty="0"/>
          </a:p>
        </p:txBody>
      </p:sp>
      <p:grpSp>
        <p:nvGrpSpPr>
          <p:cNvPr id="1770" name="Google Shape;1770;p45"/>
          <p:cNvGrpSpPr/>
          <p:nvPr/>
        </p:nvGrpSpPr>
        <p:grpSpPr>
          <a:xfrm>
            <a:off x="2194400" y="2672175"/>
            <a:ext cx="4663833" cy="2193051"/>
            <a:chOff x="2194400" y="2672175"/>
            <a:chExt cx="4663833" cy="2193051"/>
          </a:xfrm>
        </p:grpSpPr>
        <p:grpSp>
          <p:nvGrpSpPr>
            <p:cNvPr id="1771" name="Google Shape;1771;p45"/>
            <p:cNvGrpSpPr/>
            <p:nvPr/>
          </p:nvGrpSpPr>
          <p:grpSpPr>
            <a:xfrm>
              <a:off x="2194400" y="3916907"/>
              <a:ext cx="4663833" cy="637704"/>
              <a:chOff x="237650" y="3709899"/>
              <a:chExt cx="4663833" cy="823056"/>
            </a:xfrm>
          </p:grpSpPr>
          <p:sp>
            <p:nvSpPr>
              <p:cNvPr id="1772" name="Google Shape;1772;p45"/>
              <p:cNvSpPr/>
              <p:nvPr/>
            </p:nvSpPr>
            <p:spPr>
              <a:xfrm>
                <a:off x="241050" y="3713759"/>
                <a:ext cx="4657033" cy="815796"/>
              </a:xfrm>
              <a:custGeom>
                <a:avLst/>
                <a:gdLst/>
                <a:ahLst/>
                <a:cxnLst/>
                <a:rect l="l" t="t" r="r" b="b"/>
                <a:pathLst>
                  <a:path w="50675" h="8877" extrusionOk="0">
                    <a:moveTo>
                      <a:pt x="11552" y="0"/>
                    </a:moveTo>
                    <a:cubicBezTo>
                      <a:pt x="11053" y="0"/>
                      <a:pt x="0" y="8336"/>
                      <a:pt x="0" y="8336"/>
                    </a:cubicBezTo>
                    <a:cubicBezTo>
                      <a:pt x="0" y="8622"/>
                      <a:pt x="426" y="8876"/>
                      <a:pt x="925" y="8876"/>
                    </a:cubicBezTo>
                    <a:lnTo>
                      <a:pt x="49750" y="8876"/>
                    </a:lnTo>
                    <a:cubicBezTo>
                      <a:pt x="50249" y="8876"/>
                      <a:pt x="50674" y="8622"/>
                      <a:pt x="50674" y="8336"/>
                    </a:cubicBezTo>
                    <a:cubicBezTo>
                      <a:pt x="50674" y="8336"/>
                      <a:pt x="40722" y="0"/>
                      <a:pt x="401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45"/>
              <p:cNvSpPr/>
              <p:nvPr/>
            </p:nvSpPr>
            <p:spPr>
              <a:xfrm>
                <a:off x="237650" y="3709899"/>
                <a:ext cx="4663833" cy="823056"/>
              </a:xfrm>
              <a:custGeom>
                <a:avLst/>
                <a:gdLst/>
                <a:ahLst/>
                <a:cxnLst/>
                <a:rect l="l" t="t" r="r" b="b"/>
                <a:pathLst>
                  <a:path w="50749" h="8956" extrusionOk="0">
                    <a:moveTo>
                      <a:pt x="40236" y="79"/>
                    </a:moveTo>
                    <a:cubicBezTo>
                      <a:pt x="40236" y="79"/>
                      <a:pt x="40278" y="98"/>
                      <a:pt x="40297" y="98"/>
                    </a:cubicBezTo>
                    <a:cubicBezTo>
                      <a:pt x="40431" y="158"/>
                      <a:pt x="40680" y="347"/>
                      <a:pt x="41045" y="601"/>
                    </a:cubicBezTo>
                    <a:cubicBezTo>
                      <a:pt x="42279" y="1502"/>
                      <a:pt x="44686" y="3466"/>
                      <a:pt x="46784" y="5180"/>
                    </a:cubicBezTo>
                    <a:cubicBezTo>
                      <a:pt x="47842" y="6049"/>
                      <a:pt x="48803" y="6839"/>
                      <a:pt x="49519" y="7435"/>
                    </a:cubicBezTo>
                    <a:cubicBezTo>
                      <a:pt x="49884" y="7722"/>
                      <a:pt x="50171" y="7971"/>
                      <a:pt x="50365" y="8147"/>
                    </a:cubicBezTo>
                    <a:cubicBezTo>
                      <a:pt x="50462" y="8225"/>
                      <a:pt x="50536" y="8281"/>
                      <a:pt x="50596" y="8341"/>
                    </a:cubicBezTo>
                    <a:cubicBezTo>
                      <a:pt x="50644" y="8373"/>
                      <a:pt x="50667" y="8391"/>
                      <a:pt x="50673" y="8395"/>
                    </a:cubicBezTo>
                    <a:lnTo>
                      <a:pt x="50673" y="8395"/>
                    </a:lnTo>
                    <a:cubicBezTo>
                      <a:pt x="50666" y="8446"/>
                      <a:pt x="50629" y="8499"/>
                      <a:pt x="50596" y="8549"/>
                    </a:cubicBezTo>
                    <a:cubicBezTo>
                      <a:pt x="50536" y="8646"/>
                      <a:pt x="50420" y="8724"/>
                      <a:pt x="50286" y="8780"/>
                    </a:cubicBezTo>
                    <a:cubicBezTo>
                      <a:pt x="50134" y="8840"/>
                      <a:pt x="49958" y="8877"/>
                      <a:pt x="49787" y="8877"/>
                    </a:cubicBezTo>
                    <a:lnTo>
                      <a:pt x="962" y="8877"/>
                    </a:lnTo>
                    <a:cubicBezTo>
                      <a:pt x="712" y="8877"/>
                      <a:pt x="500" y="8821"/>
                      <a:pt x="329" y="8724"/>
                    </a:cubicBezTo>
                    <a:cubicBezTo>
                      <a:pt x="250" y="8664"/>
                      <a:pt x="195" y="8609"/>
                      <a:pt x="153" y="8549"/>
                    </a:cubicBezTo>
                    <a:cubicBezTo>
                      <a:pt x="99" y="8495"/>
                      <a:pt x="80" y="8436"/>
                      <a:pt x="79" y="8381"/>
                    </a:cubicBezTo>
                    <a:lnTo>
                      <a:pt x="79" y="8381"/>
                    </a:lnTo>
                    <a:cubicBezTo>
                      <a:pt x="104" y="8365"/>
                      <a:pt x="145" y="8337"/>
                      <a:pt x="195" y="8299"/>
                    </a:cubicBezTo>
                    <a:cubicBezTo>
                      <a:pt x="791" y="7856"/>
                      <a:pt x="3544" y="5800"/>
                      <a:pt x="6178" y="3854"/>
                    </a:cubicBezTo>
                    <a:cubicBezTo>
                      <a:pt x="7509" y="2870"/>
                      <a:pt x="8798" y="1928"/>
                      <a:pt x="9801" y="1234"/>
                    </a:cubicBezTo>
                    <a:cubicBezTo>
                      <a:pt x="10300" y="888"/>
                      <a:pt x="10725" y="601"/>
                      <a:pt x="11030" y="389"/>
                    </a:cubicBezTo>
                    <a:cubicBezTo>
                      <a:pt x="11187" y="292"/>
                      <a:pt x="11321" y="213"/>
                      <a:pt x="11418" y="158"/>
                    </a:cubicBezTo>
                    <a:cubicBezTo>
                      <a:pt x="11473" y="139"/>
                      <a:pt x="11515" y="116"/>
                      <a:pt x="11533" y="98"/>
                    </a:cubicBezTo>
                    <a:cubicBezTo>
                      <a:pt x="11570" y="98"/>
                      <a:pt x="11589" y="79"/>
                      <a:pt x="11589" y="79"/>
                    </a:cubicBezTo>
                    <a:close/>
                    <a:moveTo>
                      <a:pt x="11589" y="1"/>
                    </a:moveTo>
                    <a:cubicBezTo>
                      <a:pt x="11570" y="1"/>
                      <a:pt x="11533" y="24"/>
                      <a:pt x="11492" y="42"/>
                    </a:cubicBezTo>
                    <a:cubicBezTo>
                      <a:pt x="11358" y="98"/>
                      <a:pt x="11071" y="273"/>
                      <a:pt x="10683" y="541"/>
                    </a:cubicBezTo>
                    <a:cubicBezTo>
                      <a:pt x="7953" y="2353"/>
                      <a:pt x="19" y="8341"/>
                      <a:pt x="19" y="8341"/>
                    </a:cubicBezTo>
                    <a:lnTo>
                      <a:pt x="1" y="8359"/>
                    </a:lnTo>
                    <a:lnTo>
                      <a:pt x="1" y="8378"/>
                    </a:lnTo>
                    <a:cubicBezTo>
                      <a:pt x="1" y="8456"/>
                      <a:pt x="37" y="8530"/>
                      <a:pt x="79" y="8609"/>
                    </a:cubicBezTo>
                    <a:cubicBezTo>
                      <a:pt x="153" y="8706"/>
                      <a:pt x="287" y="8803"/>
                      <a:pt x="444" y="8858"/>
                    </a:cubicBezTo>
                    <a:cubicBezTo>
                      <a:pt x="597" y="8918"/>
                      <a:pt x="772" y="8955"/>
                      <a:pt x="962" y="8955"/>
                    </a:cubicBezTo>
                    <a:lnTo>
                      <a:pt x="49787" y="8955"/>
                    </a:lnTo>
                    <a:cubicBezTo>
                      <a:pt x="50037" y="8955"/>
                      <a:pt x="50268" y="8895"/>
                      <a:pt x="50462" y="8780"/>
                    </a:cubicBezTo>
                    <a:cubicBezTo>
                      <a:pt x="50536" y="8743"/>
                      <a:pt x="50614" y="8664"/>
                      <a:pt x="50651" y="8609"/>
                    </a:cubicBezTo>
                    <a:cubicBezTo>
                      <a:pt x="50711" y="8530"/>
                      <a:pt x="50748" y="8456"/>
                      <a:pt x="50748" y="8378"/>
                    </a:cubicBezTo>
                    <a:lnTo>
                      <a:pt x="50748" y="8359"/>
                    </a:lnTo>
                    <a:lnTo>
                      <a:pt x="50730" y="8341"/>
                    </a:lnTo>
                    <a:cubicBezTo>
                      <a:pt x="50730" y="8341"/>
                      <a:pt x="48249" y="6262"/>
                      <a:pt x="45684" y="4182"/>
                    </a:cubicBezTo>
                    <a:cubicBezTo>
                      <a:pt x="44413" y="3143"/>
                      <a:pt x="43124" y="2103"/>
                      <a:pt x="42103" y="1313"/>
                    </a:cubicBezTo>
                    <a:cubicBezTo>
                      <a:pt x="41604" y="925"/>
                      <a:pt x="41179" y="601"/>
                      <a:pt x="40856" y="370"/>
                    </a:cubicBezTo>
                    <a:cubicBezTo>
                      <a:pt x="40699" y="255"/>
                      <a:pt x="40565" y="176"/>
                      <a:pt x="40467" y="116"/>
                    </a:cubicBezTo>
                    <a:cubicBezTo>
                      <a:pt x="40412" y="79"/>
                      <a:pt x="40370" y="61"/>
                      <a:pt x="40333" y="42"/>
                    </a:cubicBezTo>
                    <a:cubicBezTo>
                      <a:pt x="40297" y="24"/>
                      <a:pt x="40278" y="1"/>
                      <a:pt x="4023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4" name="Google Shape;1774;p45"/>
            <p:cNvGrpSpPr/>
            <p:nvPr/>
          </p:nvGrpSpPr>
          <p:grpSpPr>
            <a:xfrm>
              <a:off x="3107189" y="2672175"/>
              <a:ext cx="1571228" cy="1406915"/>
              <a:chOff x="5603664" y="1033000"/>
              <a:chExt cx="1571228" cy="1406915"/>
            </a:xfrm>
          </p:grpSpPr>
          <p:sp>
            <p:nvSpPr>
              <p:cNvPr id="1775" name="Google Shape;1775;p45"/>
              <p:cNvSpPr/>
              <p:nvPr/>
            </p:nvSpPr>
            <p:spPr>
              <a:xfrm>
                <a:off x="6199918" y="2177814"/>
                <a:ext cx="350415" cy="258331"/>
              </a:xfrm>
              <a:custGeom>
                <a:avLst/>
                <a:gdLst/>
                <a:ahLst/>
                <a:cxnLst/>
                <a:rect l="l" t="t" r="r" b="b"/>
                <a:pathLst>
                  <a:path w="3813" h="2811" extrusionOk="0">
                    <a:moveTo>
                      <a:pt x="250" y="1"/>
                    </a:moveTo>
                    <a:cubicBezTo>
                      <a:pt x="116" y="1"/>
                      <a:pt x="0" y="98"/>
                      <a:pt x="0" y="232"/>
                    </a:cubicBezTo>
                    <a:lnTo>
                      <a:pt x="0" y="2561"/>
                    </a:lnTo>
                    <a:cubicBezTo>
                      <a:pt x="0" y="2695"/>
                      <a:pt x="116" y="2810"/>
                      <a:pt x="250" y="2810"/>
                    </a:cubicBezTo>
                    <a:lnTo>
                      <a:pt x="3581" y="2810"/>
                    </a:lnTo>
                    <a:cubicBezTo>
                      <a:pt x="3715" y="2810"/>
                      <a:pt x="3812" y="2695"/>
                      <a:pt x="3812" y="2561"/>
                    </a:cubicBezTo>
                    <a:lnTo>
                      <a:pt x="3812" y="232"/>
                    </a:lnTo>
                    <a:cubicBezTo>
                      <a:pt x="3812" y="98"/>
                      <a:pt x="3715" y="1"/>
                      <a:pt x="35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45"/>
              <p:cNvSpPr/>
              <p:nvPr/>
            </p:nvSpPr>
            <p:spPr>
              <a:xfrm>
                <a:off x="6196517" y="2172759"/>
                <a:ext cx="358870" cy="267153"/>
              </a:xfrm>
              <a:custGeom>
                <a:avLst/>
                <a:gdLst/>
                <a:ahLst/>
                <a:cxnLst/>
                <a:rect l="l" t="t" r="r" b="b"/>
                <a:pathLst>
                  <a:path w="3905" h="2907" extrusionOk="0">
                    <a:moveTo>
                      <a:pt x="3618" y="93"/>
                    </a:moveTo>
                    <a:cubicBezTo>
                      <a:pt x="3715" y="93"/>
                      <a:pt x="3812" y="190"/>
                      <a:pt x="3812" y="287"/>
                    </a:cubicBezTo>
                    <a:lnTo>
                      <a:pt x="3812" y="2616"/>
                    </a:lnTo>
                    <a:cubicBezTo>
                      <a:pt x="3812" y="2731"/>
                      <a:pt x="3715" y="2810"/>
                      <a:pt x="3618" y="2810"/>
                    </a:cubicBezTo>
                    <a:lnTo>
                      <a:pt x="287" y="2810"/>
                    </a:lnTo>
                    <a:cubicBezTo>
                      <a:pt x="171" y="2810"/>
                      <a:pt x="93" y="2731"/>
                      <a:pt x="93" y="2616"/>
                    </a:cubicBezTo>
                    <a:lnTo>
                      <a:pt x="93" y="287"/>
                    </a:lnTo>
                    <a:cubicBezTo>
                      <a:pt x="93" y="190"/>
                      <a:pt x="171" y="93"/>
                      <a:pt x="287" y="93"/>
                    </a:cubicBezTo>
                    <a:close/>
                    <a:moveTo>
                      <a:pt x="287" y="0"/>
                    </a:moveTo>
                    <a:cubicBezTo>
                      <a:pt x="134" y="0"/>
                      <a:pt x="0" y="134"/>
                      <a:pt x="0" y="287"/>
                    </a:cubicBezTo>
                    <a:lnTo>
                      <a:pt x="0" y="2616"/>
                    </a:lnTo>
                    <a:cubicBezTo>
                      <a:pt x="0" y="2773"/>
                      <a:pt x="134" y="2907"/>
                      <a:pt x="287" y="2907"/>
                    </a:cubicBezTo>
                    <a:lnTo>
                      <a:pt x="3618" y="2907"/>
                    </a:lnTo>
                    <a:cubicBezTo>
                      <a:pt x="3770" y="2907"/>
                      <a:pt x="3904" y="2773"/>
                      <a:pt x="3904" y="2616"/>
                    </a:cubicBezTo>
                    <a:lnTo>
                      <a:pt x="3904" y="287"/>
                    </a:lnTo>
                    <a:cubicBezTo>
                      <a:pt x="3904" y="134"/>
                      <a:pt x="3770" y="0"/>
                      <a:pt x="361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45"/>
              <p:cNvSpPr/>
              <p:nvPr/>
            </p:nvSpPr>
            <p:spPr>
              <a:xfrm>
                <a:off x="6168028" y="2372277"/>
                <a:ext cx="414101" cy="63871"/>
              </a:xfrm>
              <a:custGeom>
                <a:avLst/>
                <a:gdLst/>
                <a:ahLst/>
                <a:cxnLst/>
                <a:rect l="l" t="t" r="r" b="b"/>
                <a:pathLst>
                  <a:path w="4506" h="695" extrusionOk="0">
                    <a:moveTo>
                      <a:pt x="250" y="1"/>
                    </a:moveTo>
                    <a:cubicBezTo>
                      <a:pt x="116" y="1"/>
                      <a:pt x="1" y="98"/>
                      <a:pt x="1" y="232"/>
                    </a:cubicBezTo>
                    <a:lnTo>
                      <a:pt x="1" y="445"/>
                    </a:lnTo>
                    <a:cubicBezTo>
                      <a:pt x="1" y="579"/>
                      <a:pt x="116" y="694"/>
                      <a:pt x="250" y="694"/>
                    </a:cubicBezTo>
                    <a:lnTo>
                      <a:pt x="4256" y="694"/>
                    </a:lnTo>
                    <a:cubicBezTo>
                      <a:pt x="4390" y="694"/>
                      <a:pt x="4506" y="579"/>
                      <a:pt x="4506" y="445"/>
                    </a:cubicBezTo>
                    <a:lnTo>
                      <a:pt x="4506" y="232"/>
                    </a:lnTo>
                    <a:cubicBezTo>
                      <a:pt x="4506" y="98"/>
                      <a:pt x="4390" y="1"/>
                      <a:pt x="42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45"/>
              <p:cNvSpPr/>
              <p:nvPr/>
            </p:nvSpPr>
            <p:spPr>
              <a:xfrm>
                <a:off x="6164628" y="2367222"/>
                <a:ext cx="422648" cy="72693"/>
              </a:xfrm>
              <a:custGeom>
                <a:avLst/>
                <a:gdLst/>
                <a:ahLst/>
                <a:cxnLst/>
                <a:rect l="l" t="t" r="r" b="b"/>
                <a:pathLst>
                  <a:path w="4599" h="791" extrusionOk="0">
                    <a:moveTo>
                      <a:pt x="4293" y="98"/>
                    </a:moveTo>
                    <a:cubicBezTo>
                      <a:pt x="4409" y="98"/>
                      <a:pt x="4506" y="195"/>
                      <a:pt x="4506" y="287"/>
                    </a:cubicBezTo>
                    <a:lnTo>
                      <a:pt x="4506" y="500"/>
                    </a:lnTo>
                    <a:cubicBezTo>
                      <a:pt x="4506" y="615"/>
                      <a:pt x="4409" y="694"/>
                      <a:pt x="4293" y="694"/>
                    </a:cubicBezTo>
                    <a:lnTo>
                      <a:pt x="287" y="694"/>
                    </a:lnTo>
                    <a:cubicBezTo>
                      <a:pt x="172" y="694"/>
                      <a:pt x="93" y="615"/>
                      <a:pt x="93" y="500"/>
                    </a:cubicBezTo>
                    <a:lnTo>
                      <a:pt x="93" y="287"/>
                    </a:lnTo>
                    <a:cubicBezTo>
                      <a:pt x="93" y="195"/>
                      <a:pt x="172" y="98"/>
                      <a:pt x="287" y="98"/>
                    </a:cubicBezTo>
                    <a:close/>
                    <a:moveTo>
                      <a:pt x="287" y="0"/>
                    </a:moveTo>
                    <a:cubicBezTo>
                      <a:pt x="135" y="0"/>
                      <a:pt x="1" y="134"/>
                      <a:pt x="1" y="287"/>
                    </a:cubicBezTo>
                    <a:lnTo>
                      <a:pt x="1" y="500"/>
                    </a:lnTo>
                    <a:cubicBezTo>
                      <a:pt x="1" y="657"/>
                      <a:pt x="135" y="791"/>
                      <a:pt x="287" y="791"/>
                    </a:cubicBezTo>
                    <a:lnTo>
                      <a:pt x="4293" y="791"/>
                    </a:lnTo>
                    <a:cubicBezTo>
                      <a:pt x="4464" y="791"/>
                      <a:pt x="4598" y="657"/>
                      <a:pt x="4598" y="500"/>
                    </a:cubicBezTo>
                    <a:lnTo>
                      <a:pt x="4598" y="287"/>
                    </a:lnTo>
                    <a:cubicBezTo>
                      <a:pt x="4598" y="134"/>
                      <a:pt x="4464" y="0"/>
                      <a:pt x="429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45"/>
              <p:cNvSpPr/>
              <p:nvPr/>
            </p:nvSpPr>
            <p:spPr>
              <a:xfrm>
                <a:off x="5608810" y="1298411"/>
                <a:ext cx="1532524" cy="902458"/>
              </a:xfrm>
              <a:custGeom>
                <a:avLst/>
                <a:gdLst/>
                <a:ahLst/>
                <a:cxnLst/>
                <a:rect l="l" t="t" r="r" b="b"/>
                <a:pathLst>
                  <a:path w="16676" h="9820" extrusionOk="0">
                    <a:moveTo>
                      <a:pt x="194" y="1"/>
                    </a:moveTo>
                    <a:cubicBezTo>
                      <a:pt x="97" y="1"/>
                      <a:pt x="0" y="79"/>
                      <a:pt x="0" y="176"/>
                    </a:cubicBezTo>
                    <a:lnTo>
                      <a:pt x="0" y="9630"/>
                    </a:lnTo>
                    <a:cubicBezTo>
                      <a:pt x="0" y="9745"/>
                      <a:pt x="97" y="9819"/>
                      <a:pt x="194" y="9819"/>
                    </a:cubicBezTo>
                    <a:lnTo>
                      <a:pt x="16482" y="9819"/>
                    </a:lnTo>
                    <a:cubicBezTo>
                      <a:pt x="16597" y="9819"/>
                      <a:pt x="16676" y="9745"/>
                      <a:pt x="16676" y="9630"/>
                    </a:cubicBezTo>
                    <a:lnTo>
                      <a:pt x="16676" y="176"/>
                    </a:lnTo>
                    <a:cubicBezTo>
                      <a:pt x="16676" y="79"/>
                      <a:pt x="16597" y="1"/>
                      <a:pt x="164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45"/>
              <p:cNvSpPr/>
              <p:nvPr/>
            </p:nvSpPr>
            <p:spPr>
              <a:xfrm>
                <a:off x="5605410" y="1293356"/>
                <a:ext cx="1541071" cy="911280"/>
              </a:xfrm>
              <a:custGeom>
                <a:avLst/>
                <a:gdLst/>
                <a:ahLst/>
                <a:cxnLst/>
                <a:rect l="l" t="t" r="r" b="b"/>
                <a:pathLst>
                  <a:path w="16769" h="9916" extrusionOk="0">
                    <a:moveTo>
                      <a:pt x="16519" y="97"/>
                    </a:moveTo>
                    <a:cubicBezTo>
                      <a:pt x="16597" y="97"/>
                      <a:pt x="16671" y="153"/>
                      <a:pt x="16671" y="231"/>
                    </a:cubicBezTo>
                    <a:lnTo>
                      <a:pt x="16671" y="9685"/>
                    </a:lnTo>
                    <a:cubicBezTo>
                      <a:pt x="16671" y="9759"/>
                      <a:pt x="16597" y="9837"/>
                      <a:pt x="16519" y="9837"/>
                    </a:cubicBezTo>
                    <a:lnTo>
                      <a:pt x="231" y="9837"/>
                    </a:lnTo>
                    <a:cubicBezTo>
                      <a:pt x="153" y="9837"/>
                      <a:pt x="97" y="9759"/>
                      <a:pt x="97" y="9685"/>
                    </a:cubicBezTo>
                    <a:lnTo>
                      <a:pt x="97" y="231"/>
                    </a:lnTo>
                    <a:cubicBezTo>
                      <a:pt x="97" y="153"/>
                      <a:pt x="153" y="97"/>
                      <a:pt x="231" y="97"/>
                    </a:cubicBezTo>
                    <a:close/>
                    <a:moveTo>
                      <a:pt x="231" y="0"/>
                    </a:moveTo>
                    <a:cubicBezTo>
                      <a:pt x="116" y="0"/>
                      <a:pt x="0" y="116"/>
                      <a:pt x="0" y="231"/>
                    </a:cubicBezTo>
                    <a:lnTo>
                      <a:pt x="0" y="9685"/>
                    </a:lnTo>
                    <a:cubicBezTo>
                      <a:pt x="0" y="9819"/>
                      <a:pt x="116" y="9916"/>
                      <a:pt x="231" y="9916"/>
                    </a:cubicBezTo>
                    <a:lnTo>
                      <a:pt x="16519" y="9916"/>
                    </a:lnTo>
                    <a:cubicBezTo>
                      <a:pt x="16653" y="9916"/>
                      <a:pt x="16768" y="9819"/>
                      <a:pt x="16768" y="9685"/>
                    </a:cubicBezTo>
                    <a:lnTo>
                      <a:pt x="16768" y="231"/>
                    </a:lnTo>
                    <a:cubicBezTo>
                      <a:pt x="16768" y="116"/>
                      <a:pt x="16653" y="0"/>
                      <a:pt x="1651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45"/>
              <p:cNvSpPr/>
              <p:nvPr/>
            </p:nvSpPr>
            <p:spPr>
              <a:xfrm>
                <a:off x="5651268" y="1344729"/>
                <a:ext cx="1449355" cy="810282"/>
              </a:xfrm>
              <a:custGeom>
                <a:avLst/>
                <a:gdLst/>
                <a:ahLst/>
                <a:cxnLst/>
                <a:rect l="l" t="t" r="r" b="b"/>
                <a:pathLst>
                  <a:path w="15771" h="8817" extrusionOk="0">
                    <a:moveTo>
                      <a:pt x="157" y="0"/>
                    </a:moveTo>
                    <a:cubicBezTo>
                      <a:pt x="79" y="0"/>
                      <a:pt x="0" y="56"/>
                      <a:pt x="0" y="153"/>
                    </a:cubicBezTo>
                    <a:lnTo>
                      <a:pt x="0" y="8641"/>
                    </a:lnTo>
                    <a:cubicBezTo>
                      <a:pt x="0" y="8738"/>
                      <a:pt x="79" y="8816"/>
                      <a:pt x="157" y="8816"/>
                    </a:cubicBezTo>
                    <a:lnTo>
                      <a:pt x="15595" y="8816"/>
                    </a:lnTo>
                    <a:cubicBezTo>
                      <a:pt x="15692" y="8816"/>
                      <a:pt x="15770" y="8738"/>
                      <a:pt x="15770" y="8641"/>
                    </a:cubicBezTo>
                    <a:lnTo>
                      <a:pt x="15770" y="153"/>
                    </a:lnTo>
                    <a:cubicBezTo>
                      <a:pt x="15770" y="56"/>
                      <a:pt x="15692" y="0"/>
                      <a:pt x="155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45"/>
              <p:cNvSpPr/>
              <p:nvPr/>
            </p:nvSpPr>
            <p:spPr>
              <a:xfrm>
                <a:off x="5646122" y="1339215"/>
                <a:ext cx="1457902" cy="820851"/>
              </a:xfrm>
              <a:custGeom>
                <a:avLst/>
                <a:gdLst/>
                <a:ahLst/>
                <a:cxnLst/>
                <a:rect l="l" t="t" r="r" b="b"/>
                <a:pathLst>
                  <a:path w="15864" h="8932" extrusionOk="0">
                    <a:moveTo>
                      <a:pt x="15651" y="97"/>
                    </a:moveTo>
                    <a:cubicBezTo>
                      <a:pt x="15729" y="97"/>
                      <a:pt x="15785" y="153"/>
                      <a:pt x="15785" y="213"/>
                    </a:cubicBezTo>
                    <a:lnTo>
                      <a:pt x="15785" y="8701"/>
                    </a:lnTo>
                    <a:cubicBezTo>
                      <a:pt x="15785" y="8779"/>
                      <a:pt x="15729" y="8839"/>
                      <a:pt x="15651" y="8839"/>
                    </a:cubicBezTo>
                    <a:lnTo>
                      <a:pt x="213" y="8839"/>
                    </a:lnTo>
                    <a:cubicBezTo>
                      <a:pt x="153" y="8839"/>
                      <a:pt x="98" y="8779"/>
                      <a:pt x="98" y="8701"/>
                    </a:cubicBezTo>
                    <a:lnTo>
                      <a:pt x="98" y="213"/>
                    </a:lnTo>
                    <a:cubicBezTo>
                      <a:pt x="98" y="153"/>
                      <a:pt x="153" y="97"/>
                      <a:pt x="213" y="97"/>
                    </a:cubicBezTo>
                    <a:close/>
                    <a:moveTo>
                      <a:pt x="213" y="0"/>
                    </a:moveTo>
                    <a:cubicBezTo>
                      <a:pt x="98" y="0"/>
                      <a:pt x="1" y="97"/>
                      <a:pt x="1" y="213"/>
                    </a:cubicBezTo>
                    <a:lnTo>
                      <a:pt x="1" y="8701"/>
                    </a:lnTo>
                    <a:cubicBezTo>
                      <a:pt x="1" y="8816"/>
                      <a:pt x="98" y="8932"/>
                      <a:pt x="213" y="8932"/>
                    </a:cubicBezTo>
                    <a:lnTo>
                      <a:pt x="15651" y="8932"/>
                    </a:lnTo>
                    <a:cubicBezTo>
                      <a:pt x="15766" y="8932"/>
                      <a:pt x="15863" y="8816"/>
                      <a:pt x="15863" y="8701"/>
                    </a:cubicBezTo>
                    <a:lnTo>
                      <a:pt x="15863" y="213"/>
                    </a:lnTo>
                    <a:cubicBezTo>
                      <a:pt x="15863" y="97"/>
                      <a:pt x="15766" y="0"/>
                      <a:pt x="1565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45"/>
              <p:cNvSpPr/>
              <p:nvPr/>
            </p:nvSpPr>
            <p:spPr>
              <a:xfrm>
                <a:off x="5672497" y="1369359"/>
                <a:ext cx="10660" cy="187752"/>
              </a:xfrm>
              <a:custGeom>
                <a:avLst/>
                <a:gdLst/>
                <a:ahLst/>
                <a:cxnLst/>
                <a:rect l="l" t="t" r="r" b="b"/>
                <a:pathLst>
                  <a:path w="116" h="2043" extrusionOk="0">
                    <a:moveTo>
                      <a:pt x="42" y="0"/>
                    </a:moveTo>
                    <a:cubicBezTo>
                      <a:pt x="19" y="0"/>
                      <a:pt x="0" y="19"/>
                      <a:pt x="0" y="37"/>
                    </a:cubicBezTo>
                    <a:cubicBezTo>
                      <a:pt x="0" y="693"/>
                      <a:pt x="42" y="1349"/>
                      <a:pt x="42" y="2001"/>
                    </a:cubicBezTo>
                    <a:cubicBezTo>
                      <a:pt x="42" y="2019"/>
                      <a:pt x="60" y="2042"/>
                      <a:pt x="79" y="2042"/>
                    </a:cubicBezTo>
                    <a:cubicBezTo>
                      <a:pt x="97" y="2042"/>
                      <a:pt x="116" y="2019"/>
                      <a:pt x="116" y="2001"/>
                    </a:cubicBezTo>
                    <a:cubicBezTo>
                      <a:pt x="97" y="1349"/>
                      <a:pt x="79" y="693"/>
                      <a:pt x="79" y="37"/>
                    </a:cubicBezTo>
                    <a:cubicBezTo>
                      <a:pt x="79" y="19"/>
                      <a:pt x="60" y="0"/>
                      <a:pt x="4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45"/>
              <p:cNvSpPr/>
              <p:nvPr/>
            </p:nvSpPr>
            <p:spPr>
              <a:xfrm>
                <a:off x="5697495" y="1374413"/>
                <a:ext cx="6893" cy="55324"/>
              </a:xfrm>
              <a:custGeom>
                <a:avLst/>
                <a:gdLst/>
                <a:ahLst/>
                <a:cxnLst/>
                <a:rect l="l" t="t" r="r" b="b"/>
                <a:pathLst>
                  <a:path w="75" h="602" extrusionOk="0">
                    <a:moveTo>
                      <a:pt x="38" y="1"/>
                    </a:moveTo>
                    <a:cubicBezTo>
                      <a:pt x="19" y="1"/>
                      <a:pt x="1" y="24"/>
                      <a:pt x="1" y="42"/>
                    </a:cubicBezTo>
                    <a:lnTo>
                      <a:pt x="1" y="560"/>
                    </a:lnTo>
                    <a:cubicBezTo>
                      <a:pt x="1" y="578"/>
                      <a:pt x="19" y="601"/>
                      <a:pt x="38" y="601"/>
                    </a:cubicBezTo>
                    <a:cubicBezTo>
                      <a:pt x="56" y="601"/>
                      <a:pt x="75" y="578"/>
                      <a:pt x="75" y="560"/>
                    </a:cubicBezTo>
                    <a:lnTo>
                      <a:pt x="75" y="42"/>
                    </a:lnTo>
                    <a:cubicBezTo>
                      <a:pt x="75" y="24"/>
                      <a:pt x="56" y="1"/>
                      <a:pt x="3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45"/>
              <p:cNvSpPr/>
              <p:nvPr/>
            </p:nvSpPr>
            <p:spPr>
              <a:xfrm>
                <a:off x="5621125" y="1334069"/>
                <a:ext cx="10660" cy="88408"/>
              </a:xfrm>
              <a:custGeom>
                <a:avLst/>
                <a:gdLst/>
                <a:ahLst/>
                <a:cxnLst/>
                <a:rect l="l" t="t" r="r" b="b"/>
                <a:pathLst>
                  <a:path w="116" h="962" extrusionOk="0">
                    <a:moveTo>
                      <a:pt x="42" y="1"/>
                    </a:moveTo>
                    <a:cubicBezTo>
                      <a:pt x="23" y="1"/>
                      <a:pt x="0" y="19"/>
                      <a:pt x="0" y="38"/>
                    </a:cubicBezTo>
                    <a:cubicBezTo>
                      <a:pt x="42" y="324"/>
                      <a:pt x="42" y="634"/>
                      <a:pt x="42" y="925"/>
                    </a:cubicBezTo>
                    <a:cubicBezTo>
                      <a:pt x="42" y="943"/>
                      <a:pt x="42" y="962"/>
                      <a:pt x="79" y="962"/>
                    </a:cubicBezTo>
                    <a:cubicBezTo>
                      <a:pt x="97" y="962"/>
                      <a:pt x="97" y="943"/>
                      <a:pt x="97" y="925"/>
                    </a:cubicBezTo>
                    <a:cubicBezTo>
                      <a:pt x="116" y="634"/>
                      <a:pt x="116" y="324"/>
                      <a:pt x="79" y="19"/>
                    </a:cubicBezTo>
                    <a:cubicBezTo>
                      <a:pt x="79" y="1"/>
                      <a:pt x="60" y="1"/>
                      <a:pt x="4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45"/>
              <p:cNvSpPr/>
              <p:nvPr/>
            </p:nvSpPr>
            <p:spPr>
              <a:xfrm>
                <a:off x="5621125" y="1436447"/>
                <a:ext cx="10660" cy="28489"/>
              </a:xfrm>
              <a:custGeom>
                <a:avLst/>
                <a:gdLst/>
                <a:ahLst/>
                <a:cxnLst/>
                <a:rect l="l" t="t" r="r" b="b"/>
                <a:pathLst>
                  <a:path w="116" h="310" extrusionOk="0">
                    <a:moveTo>
                      <a:pt x="60" y="0"/>
                    </a:moveTo>
                    <a:cubicBezTo>
                      <a:pt x="42" y="0"/>
                      <a:pt x="23" y="19"/>
                      <a:pt x="23" y="42"/>
                    </a:cubicBezTo>
                    <a:cubicBezTo>
                      <a:pt x="0" y="116"/>
                      <a:pt x="42" y="213"/>
                      <a:pt x="42" y="291"/>
                    </a:cubicBezTo>
                    <a:cubicBezTo>
                      <a:pt x="42" y="310"/>
                      <a:pt x="60" y="310"/>
                      <a:pt x="79" y="310"/>
                    </a:cubicBezTo>
                    <a:cubicBezTo>
                      <a:pt x="97" y="310"/>
                      <a:pt x="116" y="291"/>
                      <a:pt x="116" y="273"/>
                    </a:cubicBezTo>
                    <a:cubicBezTo>
                      <a:pt x="97" y="194"/>
                      <a:pt x="79" y="116"/>
                      <a:pt x="97" y="42"/>
                    </a:cubicBezTo>
                    <a:cubicBezTo>
                      <a:pt x="97" y="19"/>
                      <a:pt x="97" y="0"/>
                      <a:pt x="6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45"/>
              <p:cNvSpPr/>
              <p:nvPr/>
            </p:nvSpPr>
            <p:spPr>
              <a:xfrm>
                <a:off x="7075459" y="2043270"/>
                <a:ext cx="9006" cy="53118"/>
              </a:xfrm>
              <a:custGeom>
                <a:avLst/>
                <a:gdLst/>
                <a:ahLst/>
                <a:cxnLst/>
                <a:rect l="l" t="t" r="r" b="b"/>
                <a:pathLst>
                  <a:path w="98" h="578" extrusionOk="0">
                    <a:moveTo>
                      <a:pt x="42" y="0"/>
                    </a:moveTo>
                    <a:cubicBezTo>
                      <a:pt x="24" y="0"/>
                      <a:pt x="1" y="23"/>
                      <a:pt x="1" y="42"/>
                    </a:cubicBezTo>
                    <a:cubicBezTo>
                      <a:pt x="24" y="213"/>
                      <a:pt x="24" y="388"/>
                      <a:pt x="24" y="559"/>
                    </a:cubicBezTo>
                    <a:cubicBezTo>
                      <a:pt x="24" y="578"/>
                      <a:pt x="42" y="578"/>
                      <a:pt x="61" y="578"/>
                    </a:cubicBezTo>
                    <a:cubicBezTo>
                      <a:pt x="79" y="578"/>
                      <a:pt x="98" y="578"/>
                      <a:pt x="98" y="559"/>
                    </a:cubicBezTo>
                    <a:cubicBezTo>
                      <a:pt x="98" y="388"/>
                      <a:pt x="98" y="213"/>
                      <a:pt x="79" y="42"/>
                    </a:cubicBezTo>
                    <a:cubicBezTo>
                      <a:pt x="79" y="23"/>
                      <a:pt x="61" y="0"/>
                      <a:pt x="4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45"/>
              <p:cNvSpPr/>
              <p:nvPr/>
            </p:nvSpPr>
            <p:spPr>
              <a:xfrm>
                <a:off x="7120032" y="2002007"/>
                <a:ext cx="8639" cy="73152"/>
              </a:xfrm>
              <a:custGeom>
                <a:avLst/>
                <a:gdLst/>
                <a:ahLst/>
                <a:cxnLst/>
                <a:rect l="l" t="t" r="r" b="b"/>
                <a:pathLst>
                  <a:path w="94" h="796" extrusionOk="0">
                    <a:moveTo>
                      <a:pt x="54" y="0"/>
                    </a:moveTo>
                    <a:cubicBezTo>
                      <a:pt x="49" y="0"/>
                      <a:pt x="43" y="3"/>
                      <a:pt x="38" y="10"/>
                    </a:cubicBezTo>
                    <a:cubicBezTo>
                      <a:pt x="19" y="10"/>
                      <a:pt x="1" y="29"/>
                      <a:pt x="19" y="47"/>
                    </a:cubicBezTo>
                    <a:lnTo>
                      <a:pt x="19" y="759"/>
                    </a:lnTo>
                    <a:cubicBezTo>
                      <a:pt x="19" y="777"/>
                      <a:pt x="38" y="796"/>
                      <a:pt x="56" y="796"/>
                    </a:cubicBezTo>
                    <a:cubicBezTo>
                      <a:pt x="75" y="796"/>
                      <a:pt x="93" y="777"/>
                      <a:pt x="93" y="759"/>
                    </a:cubicBezTo>
                    <a:cubicBezTo>
                      <a:pt x="93" y="528"/>
                      <a:pt x="93" y="278"/>
                      <a:pt x="75" y="29"/>
                    </a:cubicBezTo>
                    <a:cubicBezTo>
                      <a:pt x="75" y="16"/>
                      <a:pt x="66" y="0"/>
                      <a:pt x="5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45"/>
              <p:cNvSpPr/>
              <p:nvPr/>
            </p:nvSpPr>
            <p:spPr>
              <a:xfrm>
                <a:off x="5745099" y="1036860"/>
                <a:ext cx="1263349" cy="828111"/>
              </a:xfrm>
              <a:custGeom>
                <a:avLst/>
                <a:gdLst/>
                <a:ahLst/>
                <a:cxnLst/>
                <a:rect l="l" t="t" r="r" b="b"/>
                <a:pathLst>
                  <a:path w="13747" h="9011" extrusionOk="0">
                    <a:moveTo>
                      <a:pt x="194" y="0"/>
                    </a:moveTo>
                    <a:cubicBezTo>
                      <a:pt x="79" y="0"/>
                      <a:pt x="0" y="74"/>
                      <a:pt x="0" y="190"/>
                    </a:cubicBezTo>
                    <a:lnTo>
                      <a:pt x="0" y="8816"/>
                    </a:lnTo>
                    <a:cubicBezTo>
                      <a:pt x="0" y="8932"/>
                      <a:pt x="79" y="9010"/>
                      <a:pt x="194" y="9010"/>
                    </a:cubicBezTo>
                    <a:lnTo>
                      <a:pt x="13576" y="9010"/>
                    </a:lnTo>
                    <a:cubicBezTo>
                      <a:pt x="13668" y="9010"/>
                      <a:pt x="13747" y="8932"/>
                      <a:pt x="13747" y="8816"/>
                    </a:cubicBezTo>
                    <a:lnTo>
                      <a:pt x="13747" y="190"/>
                    </a:lnTo>
                    <a:cubicBezTo>
                      <a:pt x="13747" y="74"/>
                      <a:pt x="13668" y="0"/>
                      <a:pt x="135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45"/>
              <p:cNvSpPr/>
              <p:nvPr/>
            </p:nvSpPr>
            <p:spPr>
              <a:xfrm>
                <a:off x="5741699" y="1033000"/>
                <a:ext cx="1272264" cy="835371"/>
              </a:xfrm>
              <a:custGeom>
                <a:avLst/>
                <a:gdLst/>
                <a:ahLst/>
                <a:cxnLst/>
                <a:rect l="l" t="t" r="r" b="b"/>
                <a:pathLst>
                  <a:path w="13844" h="9090" extrusionOk="0">
                    <a:moveTo>
                      <a:pt x="13613" y="79"/>
                    </a:moveTo>
                    <a:cubicBezTo>
                      <a:pt x="13687" y="79"/>
                      <a:pt x="13747" y="158"/>
                      <a:pt x="13747" y="232"/>
                    </a:cubicBezTo>
                    <a:lnTo>
                      <a:pt x="13747" y="8858"/>
                    </a:lnTo>
                    <a:cubicBezTo>
                      <a:pt x="13747" y="8937"/>
                      <a:pt x="13687" y="9011"/>
                      <a:pt x="13613" y="9011"/>
                    </a:cubicBezTo>
                    <a:lnTo>
                      <a:pt x="231" y="9011"/>
                    </a:lnTo>
                    <a:cubicBezTo>
                      <a:pt x="153" y="9011"/>
                      <a:pt x="74" y="8937"/>
                      <a:pt x="74" y="8858"/>
                    </a:cubicBezTo>
                    <a:lnTo>
                      <a:pt x="74" y="232"/>
                    </a:lnTo>
                    <a:cubicBezTo>
                      <a:pt x="74" y="158"/>
                      <a:pt x="153" y="79"/>
                      <a:pt x="231" y="79"/>
                    </a:cubicBezTo>
                    <a:close/>
                    <a:moveTo>
                      <a:pt x="231" y="1"/>
                    </a:moveTo>
                    <a:cubicBezTo>
                      <a:pt x="98" y="1"/>
                      <a:pt x="0" y="98"/>
                      <a:pt x="0" y="232"/>
                    </a:cubicBezTo>
                    <a:lnTo>
                      <a:pt x="0" y="8858"/>
                    </a:lnTo>
                    <a:cubicBezTo>
                      <a:pt x="0" y="8992"/>
                      <a:pt x="98" y="9089"/>
                      <a:pt x="231" y="9089"/>
                    </a:cubicBezTo>
                    <a:lnTo>
                      <a:pt x="13613" y="9089"/>
                    </a:lnTo>
                    <a:cubicBezTo>
                      <a:pt x="13728" y="9089"/>
                      <a:pt x="13844" y="8992"/>
                      <a:pt x="13844" y="8858"/>
                    </a:cubicBezTo>
                    <a:lnTo>
                      <a:pt x="13844" y="232"/>
                    </a:lnTo>
                    <a:cubicBezTo>
                      <a:pt x="13844" y="98"/>
                      <a:pt x="13728" y="1"/>
                      <a:pt x="1361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45"/>
              <p:cNvSpPr/>
              <p:nvPr/>
            </p:nvSpPr>
            <p:spPr>
              <a:xfrm>
                <a:off x="5745099" y="1036860"/>
                <a:ext cx="1268863" cy="79493"/>
              </a:xfrm>
              <a:custGeom>
                <a:avLst/>
                <a:gdLst/>
                <a:ahLst/>
                <a:cxnLst/>
                <a:rect l="l" t="t" r="r" b="b"/>
                <a:pathLst>
                  <a:path w="13807" h="865" extrusionOk="0">
                    <a:moveTo>
                      <a:pt x="194" y="0"/>
                    </a:moveTo>
                    <a:cubicBezTo>
                      <a:pt x="79" y="0"/>
                      <a:pt x="0" y="74"/>
                      <a:pt x="0" y="190"/>
                    </a:cubicBezTo>
                    <a:lnTo>
                      <a:pt x="0" y="670"/>
                    </a:lnTo>
                    <a:cubicBezTo>
                      <a:pt x="0" y="767"/>
                      <a:pt x="79" y="864"/>
                      <a:pt x="194" y="864"/>
                    </a:cubicBezTo>
                    <a:lnTo>
                      <a:pt x="13613" y="864"/>
                    </a:lnTo>
                    <a:cubicBezTo>
                      <a:pt x="13710" y="864"/>
                      <a:pt x="13807" y="767"/>
                      <a:pt x="13807" y="670"/>
                    </a:cubicBezTo>
                    <a:lnTo>
                      <a:pt x="13807" y="190"/>
                    </a:lnTo>
                    <a:cubicBezTo>
                      <a:pt x="13807" y="74"/>
                      <a:pt x="13710" y="0"/>
                      <a:pt x="136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45"/>
              <p:cNvSpPr/>
              <p:nvPr/>
            </p:nvSpPr>
            <p:spPr>
              <a:xfrm>
                <a:off x="5741699" y="1033000"/>
                <a:ext cx="1275664" cy="86754"/>
              </a:xfrm>
              <a:custGeom>
                <a:avLst/>
                <a:gdLst/>
                <a:ahLst/>
                <a:cxnLst/>
                <a:rect l="l" t="t" r="r" b="b"/>
                <a:pathLst>
                  <a:path w="13881" h="944" extrusionOk="0">
                    <a:moveTo>
                      <a:pt x="13650" y="79"/>
                    </a:moveTo>
                    <a:cubicBezTo>
                      <a:pt x="13728" y="79"/>
                      <a:pt x="13784" y="158"/>
                      <a:pt x="13784" y="232"/>
                    </a:cubicBezTo>
                    <a:lnTo>
                      <a:pt x="13784" y="712"/>
                    </a:lnTo>
                    <a:cubicBezTo>
                      <a:pt x="13784" y="791"/>
                      <a:pt x="13728" y="851"/>
                      <a:pt x="13650" y="851"/>
                    </a:cubicBezTo>
                    <a:lnTo>
                      <a:pt x="231" y="851"/>
                    </a:lnTo>
                    <a:cubicBezTo>
                      <a:pt x="153" y="851"/>
                      <a:pt x="74" y="791"/>
                      <a:pt x="74" y="712"/>
                    </a:cubicBezTo>
                    <a:lnTo>
                      <a:pt x="74" y="232"/>
                    </a:lnTo>
                    <a:cubicBezTo>
                      <a:pt x="74" y="158"/>
                      <a:pt x="153" y="79"/>
                      <a:pt x="231" y="79"/>
                    </a:cubicBezTo>
                    <a:close/>
                    <a:moveTo>
                      <a:pt x="231" y="1"/>
                    </a:moveTo>
                    <a:cubicBezTo>
                      <a:pt x="98" y="1"/>
                      <a:pt x="0" y="98"/>
                      <a:pt x="0" y="232"/>
                    </a:cubicBezTo>
                    <a:lnTo>
                      <a:pt x="0" y="712"/>
                    </a:lnTo>
                    <a:cubicBezTo>
                      <a:pt x="0" y="828"/>
                      <a:pt x="98" y="943"/>
                      <a:pt x="231" y="943"/>
                    </a:cubicBezTo>
                    <a:lnTo>
                      <a:pt x="13650" y="943"/>
                    </a:lnTo>
                    <a:cubicBezTo>
                      <a:pt x="13784" y="943"/>
                      <a:pt x="13881" y="828"/>
                      <a:pt x="13881" y="712"/>
                    </a:cubicBezTo>
                    <a:lnTo>
                      <a:pt x="13881" y="232"/>
                    </a:lnTo>
                    <a:cubicBezTo>
                      <a:pt x="13881" y="98"/>
                      <a:pt x="13784" y="1"/>
                      <a:pt x="1365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45"/>
              <p:cNvSpPr/>
              <p:nvPr/>
            </p:nvSpPr>
            <p:spPr>
              <a:xfrm>
                <a:off x="5789212" y="1054229"/>
                <a:ext cx="1058320" cy="39149"/>
              </a:xfrm>
              <a:custGeom>
                <a:avLst/>
                <a:gdLst/>
                <a:ahLst/>
                <a:cxnLst/>
                <a:rect l="l" t="t" r="r" b="b"/>
                <a:pathLst>
                  <a:path w="11516" h="426" extrusionOk="0">
                    <a:moveTo>
                      <a:pt x="177" y="1"/>
                    </a:moveTo>
                    <a:cubicBezTo>
                      <a:pt x="80" y="1"/>
                      <a:pt x="1" y="98"/>
                      <a:pt x="1" y="195"/>
                    </a:cubicBezTo>
                    <a:lnTo>
                      <a:pt x="1" y="250"/>
                    </a:lnTo>
                    <a:cubicBezTo>
                      <a:pt x="1" y="347"/>
                      <a:pt x="80" y="426"/>
                      <a:pt x="177" y="426"/>
                    </a:cubicBezTo>
                    <a:lnTo>
                      <a:pt x="11340" y="426"/>
                    </a:lnTo>
                    <a:cubicBezTo>
                      <a:pt x="11437" y="426"/>
                      <a:pt x="11515" y="347"/>
                      <a:pt x="11515" y="250"/>
                    </a:cubicBezTo>
                    <a:lnTo>
                      <a:pt x="11515" y="195"/>
                    </a:lnTo>
                    <a:cubicBezTo>
                      <a:pt x="11515" y="98"/>
                      <a:pt x="11437" y="1"/>
                      <a:pt x="113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45"/>
              <p:cNvSpPr/>
              <p:nvPr/>
            </p:nvSpPr>
            <p:spPr>
              <a:xfrm>
                <a:off x="5784157" y="1050829"/>
                <a:ext cx="1068429" cy="47696"/>
              </a:xfrm>
              <a:custGeom>
                <a:avLst/>
                <a:gdLst/>
                <a:ahLst/>
                <a:cxnLst/>
                <a:rect l="l" t="t" r="r" b="b"/>
                <a:pathLst>
                  <a:path w="11626" h="519" extrusionOk="0">
                    <a:moveTo>
                      <a:pt x="11395" y="98"/>
                    </a:moveTo>
                    <a:cubicBezTo>
                      <a:pt x="11473" y="98"/>
                      <a:pt x="11533" y="153"/>
                      <a:pt x="11533" y="232"/>
                    </a:cubicBezTo>
                    <a:lnTo>
                      <a:pt x="11533" y="287"/>
                    </a:lnTo>
                    <a:cubicBezTo>
                      <a:pt x="11533" y="366"/>
                      <a:pt x="11473" y="426"/>
                      <a:pt x="11395" y="426"/>
                    </a:cubicBezTo>
                    <a:lnTo>
                      <a:pt x="232" y="426"/>
                    </a:lnTo>
                    <a:cubicBezTo>
                      <a:pt x="153" y="426"/>
                      <a:pt x="98" y="366"/>
                      <a:pt x="98" y="287"/>
                    </a:cubicBezTo>
                    <a:lnTo>
                      <a:pt x="98" y="232"/>
                    </a:lnTo>
                    <a:cubicBezTo>
                      <a:pt x="98" y="153"/>
                      <a:pt x="153" y="98"/>
                      <a:pt x="232" y="98"/>
                    </a:cubicBezTo>
                    <a:close/>
                    <a:moveTo>
                      <a:pt x="232" y="1"/>
                    </a:moveTo>
                    <a:cubicBezTo>
                      <a:pt x="116" y="1"/>
                      <a:pt x="1" y="98"/>
                      <a:pt x="1" y="232"/>
                    </a:cubicBezTo>
                    <a:lnTo>
                      <a:pt x="1" y="287"/>
                    </a:lnTo>
                    <a:cubicBezTo>
                      <a:pt x="1" y="403"/>
                      <a:pt x="116" y="518"/>
                      <a:pt x="232" y="518"/>
                    </a:cubicBezTo>
                    <a:lnTo>
                      <a:pt x="11395" y="518"/>
                    </a:lnTo>
                    <a:cubicBezTo>
                      <a:pt x="11510" y="518"/>
                      <a:pt x="11626" y="403"/>
                      <a:pt x="11626" y="287"/>
                    </a:cubicBezTo>
                    <a:lnTo>
                      <a:pt x="11626" y="232"/>
                    </a:lnTo>
                    <a:cubicBezTo>
                      <a:pt x="11626" y="98"/>
                      <a:pt x="11510" y="1"/>
                      <a:pt x="1139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45"/>
              <p:cNvSpPr/>
              <p:nvPr/>
            </p:nvSpPr>
            <p:spPr>
              <a:xfrm>
                <a:off x="6861422" y="1058089"/>
                <a:ext cx="40896" cy="38690"/>
              </a:xfrm>
              <a:custGeom>
                <a:avLst/>
                <a:gdLst/>
                <a:ahLst/>
                <a:cxnLst/>
                <a:rect l="l" t="t" r="r" b="b"/>
                <a:pathLst>
                  <a:path w="445" h="421" extrusionOk="0">
                    <a:moveTo>
                      <a:pt x="213" y="0"/>
                    </a:moveTo>
                    <a:cubicBezTo>
                      <a:pt x="98" y="0"/>
                      <a:pt x="1" y="93"/>
                      <a:pt x="1" y="208"/>
                    </a:cubicBezTo>
                    <a:cubicBezTo>
                      <a:pt x="1" y="324"/>
                      <a:pt x="98" y="421"/>
                      <a:pt x="213" y="421"/>
                    </a:cubicBezTo>
                    <a:cubicBezTo>
                      <a:pt x="347" y="421"/>
                      <a:pt x="444" y="324"/>
                      <a:pt x="444" y="208"/>
                    </a:cubicBezTo>
                    <a:cubicBezTo>
                      <a:pt x="444" y="93"/>
                      <a:pt x="347" y="0"/>
                      <a:pt x="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45"/>
              <p:cNvSpPr/>
              <p:nvPr/>
            </p:nvSpPr>
            <p:spPr>
              <a:xfrm>
                <a:off x="6858022" y="1052575"/>
                <a:ext cx="47696" cy="49718"/>
              </a:xfrm>
              <a:custGeom>
                <a:avLst/>
                <a:gdLst/>
                <a:ahLst/>
                <a:cxnLst/>
                <a:rect l="l" t="t" r="r" b="b"/>
                <a:pathLst>
                  <a:path w="519" h="541" extrusionOk="0">
                    <a:moveTo>
                      <a:pt x="250" y="97"/>
                    </a:moveTo>
                    <a:cubicBezTo>
                      <a:pt x="347" y="97"/>
                      <a:pt x="426" y="176"/>
                      <a:pt x="426" y="268"/>
                    </a:cubicBezTo>
                    <a:cubicBezTo>
                      <a:pt x="426" y="365"/>
                      <a:pt x="347" y="444"/>
                      <a:pt x="250" y="444"/>
                    </a:cubicBezTo>
                    <a:cubicBezTo>
                      <a:pt x="153" y="444"/>
                      <a:pt x="80" y="365"/>
                      <a:pt x="80" y="268"/>
                    </a:cubicBezTo>
                    <a:cubicBezTo>
                      <a:pt x="80" y="176"/>
                      <a:pt x="153" y="97"/>
                      <a:pt x="250" y="97"/>
                    </a:cubicBezTo>
                    <a:close/>
                    <a:moveTo>
                      <a:pt x="250" y="0"/>
                    </a:moveTo>
                    <a:cubicBezTo>
                      <a:pt x="116" y="0"/>
                      <a:pt x="1" y="134"/>
                      <a:pt x="1" y="268"/>
                    </a:cubicBezTo>
                    <a:cubicBezTo>
                      <a:pt x="1" y="425"/>
                      <a:pt x="116" y="541"/>
                      <a:pt x="250" y="541"/>
                    </a:cubicBezTo>
                    <a:cubicBezTo>
                      <a:pt x="403" y="541"/>
                      <a:pt x="518" y="425"/>
                      <a:pt x="518" y="268"/>
                    </a:cubicBezTo>
                    <a:cubicBezTo>
                      <a:pt x="518" y="134"/>
                      <a:pt x="403" y="0"/>
                      <a:pt x="25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45"/>
              <p:cNvSpPr/>
              <p:nvPr/>
            </p:nvSpPr>
            <p:spPr>
              <a:xfrm>
                <a:off x="6911140" y="1058089"/>
                <a:ext cx="40896" cy="38690"/>
              </a:xfrm>
              <a:custGeom>
                <a:avLst/>
                <a:gdLst/>
                <a:ahLst/>
                <a:cxnLst/>
                <a:rect l="l" t="t" r="r" b="b"/>
                <a:pathLst>
                  <a:path w="445" h="421" extrusionOk="0">
                    <a:moveTo>
                      <a:pt x="232" y="0"/>
                    </a:moveTo>
                    <a:cubicBezTo>
                      <a:pt x="98" y="0"/>
                      <a:pt x="1" y="93"/>
                      <a:pt x="1" y="208"/>
                    </a:cubicBezTo>
                    <a:cubicBezTo>
                      <a:pt x="1" y="324"/>
                      <a:pt x="98" y="421"/>
                      <a:pt x="232" y="421"/>
                    </a:cubicBezTo>
                    <a:cubicBezTo>
                      <a:pt x="347" y="421"/>
                      <a:pt x="444" y="324"/>
                      <a:pt x="444" y="208"/>
                    </a:cubicBezTo>
                    <a:cubicBezTo>
                      <a:pt x="444" y="93"/>
                      <a:pt x="347" y="0"/>
                      <a:pt x="2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45"/>
              <p:cNvSpPr/>
              <p:nvPr/>
            </p:nvSpPr>
            <p:spPr>
              <a:xfrm>
                <a:off x="6907740" y="1052575"/>
                <a:ext cx="47696" cy="49718"/>
              </a:xfrm>
              <a:custGeom>
                <a:avLst/>
                <a:gdLst/>
                <a:ahLst/>
                <a:cxnLst/>
                <a:rect l="l" t="t" r="r" b="b"/>
                <a:pathLst>
                  <a:path w="519" h="541" extrusionOk="0">
                    <a:moveTo>
                      <a:pt x="269" y="97"/>
                    </a:moveTo>
                    <a:cubicBezTo>
                      <a:pt x="366" y="97"/>
                      <a:pt x="440" y="176"/>
                      <a:pt x="440" y="268"/>
                    </a:cubicBezTo>
                    <a:cubicBezTo>
                      <a:pt x="440" y="365"/>
                      <a:pt x="366" y="444"/>
                      <a:pt x="269" y="444"/>
                    </a:cubicBezTo>
                    <a:cubicBezTo>
                      <a:pt x="172" y="444"/>
                      <a:pt x="93" y="365"/>
                      <a:pt x="93" y="268"/>
                    </a:cubicBezTo>
                    <a:cubicBezTo>
                      <a:pt x="93" y="176"/>
                      <a:pt x="172" y="97"/>
                      <a:pt x="269" y="97"/>
                    </a:cubicBezTo>
                    <a:close/>
                    <a:moveTo>
                      <a:pt x="269" y="0"/>
                    </a:moveTo>
                    <a:cubicBezTo>
                      <a:pt x="116" y="0"/>
                      <a:pt x="1" y="134"/>
                      <a:pt x="1" y="268"/>
                    </a:cubicBezTo>
                    <a:cubicBezTo>
                      <a:pt x="1" y="425"/>
                      <a:pt x="116" y="541"/>
                      <a:pt x="269" y="541"/>
                    </a:cubicBezTo>
                    <a:cubicBezTo>
                      <a:pt x="403" y="541"/>
                      <a:pt x="518" y="425"/>
                      <a:pt x="518" y="268"/>
                    </a:cubicBezTo>
                    <a:cubicBezTo>
                      <a:pt x="518" y="134"/>
                      <a:pt x="403" y="0"/>
                      <a:pt x="26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45"/>
              <p:cNvSpPr/>
              <p:nvPr/>
            </p:nvSpPr>
            <p:spPr>
              <a:xfrm>
                <a:off x="6960859" y="1058089"/>
                <a:ext cx="38690" cy="38690"/>
              </a:xfrm>
              <a:custGeom>
                <a:avLst/>
                <a:gdLst/>
                <a:ahLst/>
                <a:cxnLst/>
                <a:rect l="l" t="t" r="r" b="b"/>
                <a:pathLst>
                  <a:path w="421" h="421" extrusionOk="0">
                    <a:moveTo>
                      <a:pt x="208" y="0"/>
                    </a:moveTo>
                    <a:cubicBezTo>
                      <a:pt x="93" y="0"/>
                      <a:pt x="0" y="93"/>
                      <a:pt x="0" y="208"/>
                    </a:cubicBezTo>
                    <a:cubicBezTo>
                      <a:pt x="0" y="324"/>
                      <a:pt x="93" y="421"/>
                      <a:pt x="208" y="421"/>
                    </a:cubicBezTo>
                    <a:cubicBezTo>
                      <a:pt x="324" y="421"/>
                      <a:pt x="421" y="324"/>
                      <a:pt x="421" y="208"/>
                    </a:cubicBezTo>
                    <a:cubicBezTo>
                      <a:pt x="421" y="93"/>
                      <a:pt x="324" y="0"/>
                      <a:pt x="20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45"/>
              <p:cNvSpPr/>
              <p:nvPr/>
            </p:nvSpPr>
            <p:spPr>
              <a:xfrm>
                <a:off x="6955345" y="1052575"/>
                <a:ext cx="49718" cy="49718"/>
              </a:xfrm>
              <a:custGeom>
                <a:avLst/>
                <a:gdLst/>
                <a:ahLst/>
                <a:cxnLst/>
                <a:rect l="l" t="t" r="r" b="b"/>
                <a:pathLst>
                  <a:path w="541" h="541" extrusionOk="0">
                    <a:moveTo>
                      <a:pt x="268" y="97"/>
                    </a:moveTo>
                    <a:cubicBezTo>
                      <a:pt x="365" y="97"/>
                      <a:pt x="444" y="176"/>
                      <a:pt x="444" y="268"/>
                    </a:cubicBezTo>
                    <a:cubicBezTo>
                      <a:pt x="444" y="365"/>
                      <a:pt x="365" y="444"/>
                      <a:pt x="268" y="444"/>
                    </a:cubicBezTo>
                    <a:cubicBezTo>
                      <a:pt x="176" y="444"/>
                      <a:pt x="97" y="365"/>
                      <a:pt x="97" y="268"/>
                    </a:cubicBezTo>
                    <a:cubicBezTo>
                      <a:pt x="97" y="176"/>
                      <a:pt x="176" y="97"/>
                      <a:pt x="268" y="97"/>
                    </a:cubicBezTo>
                    <a:close/>
                    <a:moveTo>
                      <a:pt x="268" y="0"/>
                    </a:moveTo>
                    <a:cubicBezTo>
                      <a:pt x="134" y="0"/>
                      <a:pt x="0" y="134"/>
                      <a:pt x="0" y="268"/>
                    </a:cubicBezTo>
                    <a:cubicBezTo>
                      <a:pt x="0" y="425"/>
                      <a:pt x="134" y="541"/>
                      <a:pt x="268" y="541"/>
                    </a:cubicBezTo>
                    <a:cubicBezTo>
                      <a:pt x="425" y="541"/>
                      <a:pt x="541" y="425"/>
                      <a:pt x="541" y="268"/>
                    </a:cubicBezTo>
                    <a:cubicBezTo>
                      <a:pt x="541" y="134"/>
                      <a:pt x="425" y="0"/>
                      <a:pt x="26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45"/>
              <p:cNvSpPr/>
              <p:nvPr/>
            </p:nvSpPr>
            <p:spPr>
              <a:xfrm>
                <a:off x="5607064" y="1134092"/>
                <a:ext cx="743195" cy="590733"/>
              </a:xfrm>
              <a:custGeom>
                <a:avLst/>
                <a:gdLst/>
                <a:ahLst/>
                <a:cxnLst/>
                <a:rect l="l" t="t" r="r" b="b"/>
                <a:pathLst>
                  <a:path w="8087" h="6428" extrusionOk="0">
                    <a:moveTo>
                      <a:pt x="195" y="0"/>
                    </a:moveTo>
                    <a:cubicBezTo>
                      <a:pt x="79" y="0"/>
                      <a:pt x="1" y="97"/>
                      <a:pt x="1" y="190"/>
                    </a:cubicBezTo>
                    <a:lnTo>
                      <a:pt x="1" y="6238"/>
                    </a:lnTo>
                    <a:cubicBezTo>
                      <a:pt x="1" y="6354"/>
                      <a:pt x="79" y="6428"/>
                      <a:pt x="195" y="6428"/>
                    </a:cubicBezTo>
                    <a:lnTo>
                      <a:pt x="7893" y="6428"/>
                    </a:lnTo>
                    <a:cubicBezTo>
                      <a:pt x="8008" y="6428"/>
                      <a:pt x="8087" y="6354"/>
                      <a:pt x="8087" y="6238"/>
                    </a:cubicBezTo>
                    <a:lnTo>
                      <a:pt x="8087" y="190"/>
                    </a:lnTo>
                    <a:cubicBezTo>
                      <a:pt x="8087" y="97"/>
                      <a:pt x="8008" y="0"/>
                      <a:pt x="78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45"/>
              <p:cNvSpPr/>
              <p:nvPr/>
            </p:nvSpPr>
            <p:spPr>
              <a:xfrm>
                <a:off x="5603664" y="1130232"/>
                <a:ext cx="749996" cy="598453"/>
              </a:xfrm>
              <a:custGeom>
                <a:avLst/>
                <a:gdLst/>
                <a:ahLst/>
                <a:cxnLst/>
                <a:rect l="l" t="t" r="r" b="b"/>
                <a:pathLst>
                  <a:path w="8161" h="6512" extrusionOk="0">
                    <a:moveTo>
                      <a:pt x="7930" y="98"/>
                    </a:moveTo>
                    <a:cubicBezTo>
                      <a:pt x="8027" y="98"/>
                      <a:pt x="8087" y="158"/>
                      <a:pt x="8087" y="232"/>
                    </a:cubicBezTo>
                    <a:lnTo>
                      <a:pt x="8087" y="6280"/>
                    </a:lnTo>
                    <a:cubicBezTo>
                      <a:pt x="8087" y="6377"/>
                      <a:pt x="8027" y="6433"/>
                      <a:pt x="7930" y="6433"/>
                    </a:cubicBezTo>
                    <a:lnTo>
                      <a:pt x="232" y="6433"/>
                    </a:lnTo>
                    <a:cubicBezTo>
                      <a:pt x="153" y="6433"/>
                      <a:pt x="75" y="6377"/>
                      <a:pt x="75" y="6280"/>
                    </a:cubicBezTo>
                    <a:lnTo>
                      <a:pt x="75" y="232"/>
                    </a:lnTo>
                    <a:cubicBezTo>
                      <a:pt x="75" y="158"/>
                      <a:pt x="153" y="98"/>
                      <a:pt x="232" y="98"/>
                    </a:cubicBezTo>
                    <a:close/>
                    <a:moveTo>
                      <a:pt x="232" y="1"/>
                    </a:moveTo>
                    <a:cubicBezTo>
                      <a:pt x="98" y="1"/>
                      <a:pt x="1" y="98"/>
                      <a:pt x="1" y="232"/>
                    </a:cubicBezTo>
                    <a:lnTo>
                      <a:pt x="1" y="6280"/>
                    </a:lnTo>
                    <a:cubicBezTo>
                      <a:pt x="1" y="6414"/>
                      <a:pt x="98" y="6511"/>
                      <a:pt x="232" y="6511"/>
                    </a:cubicBezTo>
                    <a:lnTo>
                      <a:pt x="7930" y="6511"/>
                    </a:lnTo>
                    <a:cubicBezTo>
                      <a:pt x="8068" y="6511"/>
                      <a:pt x="8161" y="6414"/>
                      <a:pt x="8161" y="6280"/>
                    </a:cubicBezTo>
                    <a:lnTo>
                      <a:pt x="8161" y="232"/>
                    </a:lnTo>
                    <a:cubicBezTo>
                      <a:pt x="8161" y="98"/>
                      <a:pt x="8068" y="1"/>
                      <a:pt x="793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45"/>
              <p:cNvSpPr/>
              <p:nvPr/>
            </p:nvSpPr>
            <p:spPr>
              <a:xfrm>
                <a:off x="5787558" y="1243638"/>
                <a:ext cx="327440" cy="327440"/>
              </a:xfrm>
              <a:custGeom>
                <a:avLst/>
                <a:gdLst/>
                <a:ahLst/>
                <a:cxnLst/>
                <a:rect l="l" t="t" r="r" b="b"/>
                <a:pathLst>
                  <a:path w="3563" h="3563" extrusionOk="0">
                    <a:moveTo>
                      <a:pt x="1770" y="0"/>
                    </a:moveTo>
                    <a:cubicBezTo>
                      <a:pt x="791" y="0"/>
                      <a:pt x="0" y="791"/>
                      <a:pt x="0" y="1793"/>
                    </a:cubicBezTo>
                    <a:cubicBezTo>
                      <a:pt x="0" y="2773"/>
                      <a:pt x="791" y="3563"/>
                      <a:pt x="1770" y="3563"/>
                    </a:cubicBezTo>
                    <a:cubicBezTo>
                      <a:pt x="2773" y="3563"/>
                      <a:pt x="3563" y="2773"/>
                      <a:pt x="3563" y="1793"/>
                    </a:cubicBezTo>
                    <a:cubicBezTo>
                      <a:pt x="3563" y="791"/>
                      <a:pt x="2773" y="0"/>
                      <a:pt x="17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45"/>
              <p:cNvSpPr/>
              <p:nvPr/>
            </p:nvSpPr>
            <p:spPr>
              <a:xfrm>
                <a:off x="5784157" y="1240237"/>
                <a:ext cx="334240" cy="334240"/>
              </a:xfrm>
              <a:custGeom>
                <a:avLst/>
                <a:gdLst/>
                <a:ahLst/>
                <a:cxnLst/>
                <a:rect l="l" t="t" r="r" b="b"/>
                <a:pathLst>
                  <a:path w="3637" h="3637" extrusionOk="0">
                    <a:moveTo>
                      <a:pt x="1807" y="74"/>
                    </a:moveTo>
                    <a:cubicBezTo>
                      <a:pt x="2773" y="74"/>
                      <a:pt x="3563" y="865"/>
                      <a:pt x="3563" y="1830"/>
                    </a:cubicBezTo>
                    <a:cubicBezTo>
                      <a:pt x="3563" y="2773"/>
                      <a:pt x="2773" y="3563"/>
                      <a:pt x="1807" y="3563"/>
                    </a:cubicBezTo>
                    <a:cubicBezTo>
                      <a:pt x="865" y="3563"/>
                      <a:pt x="74" y="2773"/>
                      <a:pt x="74" y="1830"/>
                    </a:cubicBezTo>
                    <a:cubicBezTo>
                      <a:pt x="74" y="865"/>
                      <a:pt x="865" y="74"/>
                      <a:pt x="1807" y="74"/>
                    </a:cubicBezTo>
                    <a:close/>
                    <a:moveTo>
                      <a:pt x="1807" y="1"/>
                    </a:moveTo>
                    <a:cubicBezTo>
                      <a:pt x="809" y="1"/>
                      <a:pt x="1" y="809"/>
                      <a:pt x="1" y="1830"/>
                    </a:cubicBezTo>
                    <a:cubicBezTo>
                      <a:pt x="1" y="2828"/>
                      <a:pt x="809" y="3637"/>
                      <a:pt x="1807" y="3637"/>
                    </a:cubicBezTo>
                    <a:cubicBezTo>
                      <a:pt x="2828" y="3637"/>
                      <a:pt x="3637" y="2828"/>
                      <a:pt x="3637" y="1830"/>
                    </a:cubicBezTo>
                    <a:cubicBezTo>
                      <a:pt x="3637" y="809"/>
                      <a:pt x="2828" y="1"/>
                      <a:pt x="180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45"/>
              <p:cNvSpPr/>
              <p:nvPr/>
            </p:nvSpPr>
            <p:spPr>
              <a:xfrm>
                <a:off x="5920447" y="1339215"/>
                <a:ext cx="114783" cy="134633"/>
              </a:xfrm>
              <a:custGeom>
                <a:avLst/>
                <a:gdLst/>
                <a:ahLst/>
                <a:cxnLst/>
                <a:rect l="l" t="t" r="r" b="b"/>
                <a:pathLst>
                  <a:path w="1249" h="1465" extrusionOk="0">
                    <a:moveTo>
                      <a:pt x="1" y="0"/>
                    </a:moveTo>
                    <a:lnTo>
                      <a:pt x="1" y="1465"/>
                    </a:lnTo>
                    <a:lnTo>
                      <a:pt x="1248" y="675"/>
                    </a:ln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45"/>
              <p:cNvSpPr/>
              <p:nvPr/>
            </p:nvSpPr>
            <p:spPr>
              <a:xfrm>
                <a:off x="5916679" y="1335815"/>
                <a:ext cx="120665" cy="141434"/>
              </a:xfrm>
              <a:custGeom>
                <a:avLst/>
                <a:gdLst/>
                <a:ahLst/>
                <a:cxnLst/>
                <a:rect l="l" t="t" r="r" b="b"/>
                <a:pathLst>
                  <a:path w="1313" h="1539" extrusionOk="0">
                    <a:moveTo>
                      <a:pt x="79" y="97"/>
                    </a:moveTo>
                    <a:lnTo>
                      <a:pt x="1197" y="712"/>
                    </a:lnTo>
                    <a:lnTo>
                      <a:pt x="79" y="1423"/>
                    </a:lnTo>
                    <a:lnTo>
                      <a:pt x="79" y="97"/>
                    </a:lnTo>
                    <a:close/>
                    <a:moveTo>
                      <a:pt x="60" y="0"/>
                    </a:moveTo>
                    <a:lnTo>
                      <a:pt x="0" y="37"/>
                    </a:lnTo>
                    <a:lnTo>
                      <a:pt x="0" y="1502"/>
                    </a:lnTo>
                    <a:lnTo>
                      <a:pt x="60" y="1539"/>
                    </a:lnTo>
                    <a:lnTo>
                      <a:pt x="1312" y="749"/>
                    </a:lnTo>
                    <a:lnTo>
                      <a:pt x="1312" y="675"/>
                    </a:lnTo>
                    <a:lnTo>
                      <a:pt x="60"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45"/>
              <p:cNvSpPr/>
              <p:nvPr/>
            </p:nvSpPr>
            <p:spPr>
              <a:xfrm>
                <a:off x="6622847" y="1179950"/>
                <a:ext cx="414101" cy="580532"/>
              </a:xfrm>
              <a:custGeom>
                <a:avLst/>
                <a:gdLst/>
                <a:ahLst/>
                <a:cxnLst/>
                <a:rect l="l" t="t" r="r" b="b"/>
                <a:pathLst>
                  <a:path w="4506" h="6317" extrusionOk="0">
                    <a:moveTo>
                      <a:pt x="190" y="0"/>
                    </a:moveTo>
                    <a:cubicBezTo>
                      <a:pt x="74" y="0"/>
                      <a:pt x="0" y="79"/>
                      <a:pt x="0" y="194"/>
                    </a:cubicBezTo>
                    <a:lnTo>
                      <a:pt x="0" y="6123"/>
                    </a:lnTo>
                    <a:cubicBezTo>
                      <a:pt x="0" y="6220"/>
                      <a:pt x="74" y="6317"/>
                      <a:pt x="190" y="6317"/>
                    </a:cubicBezTo>
                    <a:lnTo>
                      <a:pt x="4330" y="6317"/>
                    </a:lnTo>
                    <a:cubicBezTo>
                      <a:pt x="4427" y="6317"/>
                      <a:pt x="4505" y="6220"/>
                      <a:pt x="4505" y="6123"/>
                    </a:cubicBezTo>
                    <a:lnTo>
                      <a:pt x="4505" y="194"/>
                    </a:lnTo>
                    <a:cubicBezTo>
                      <a:pt x="4505" y="79"/>
                      <a:pt x="4427" y="0"/>
                      <a:pt x="43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45"/>
              <p:cNvSpPr/>
              <p:nvPr/>
            </p:nvSpPr>
            <p:spPr>
              <a:xfrm>
                <a:off x="6618987" y="1176550"/>
                <a:ext cx="421362" cy="587333"/>
              </a:xfrm>
              <a:custGeom>
                <a:avLst/>
                <a:gdLst/>
                <a:ahLst/>
                <a:cxnLst/>
                <a:rect l="l" t="t" r="r" b="b"/>
                <a:pathLst>
                  <a:path w="4585" h="6391" extrusionOk="0">
                    <a:moveTo>
                      <a:pt x="4372" y="74"/>
                    </a:moveTo>
                    <a:cubicBezTo>
                      <a:pt x="4450" y="74"/>
                      <a:pt x="4506" y="153"/>
                      <a:pt x="4506" y="231"/>
                    </a:cubicBezTo>
                    <a:lnTo>
                      <a:pt x="4506" y="6160"/>
                    </a:lnTo>
                    <a:cubicBezTo>
                      <a:pt x="4506" y="6238"/>
                      <a:pt x="4450" y="6294"/>
                      <a:pt x="4372" y="6294"/>
                    </a:cubicBezTo>
                    <a:lnTo>
                      <a:pt x="232" y="6294"/>
                    </a:lnTo>
                    <a:cubicBezTo>
                      <a:pt x="158" y="6294"/>
                      <a:pt x="79" y="6238"/>
                      <a:pt x="79" y="6160"/>
                    </a:cubicBezTo>
                    <a:lnTo>
                      <a:pt x="79" y="231"/>
                    </a:lnTo>
                    <a:cubicBezTo>
                      <a:pt x="79" y="153"/>
                      <a:pt x="158" y="74"/>
                      <a:pt x="232" y="74"/>
                    </a:cubicBezTo>
                    <a:close/>
                    <a:moveTo>
                      <a:pt x="232" y="0"/>
                    </a:moveTo>
                    <a:cubicBezTo>
                      <a:pt x="98" y="0"/>
                      <a:pt x="1" y="97"/>
                      <a:pt x="1" y="231"/>
                    </a:cubicBezTo>
                    <a:lnTo>
                      <a:pt x="1" y="6160"/>
                    </a:lnTo>
                    <a:cubicBezTo>
                      <a:pt x="1" y="6294"/>
                      <a:pt x="98" y="6391"/>
                      <a:pt x="232" y="6391"/>
                    </a:cubicBezTo>
                    <a:lnTo>
                      <a:pt x="4372" y="6391"/>
                    </a:lnTo>
                    <a:cubicBezTo>
                      <a:pt x="4487" y="6391"/>
                      <a:pt x="4584" y="6294"/>
                      <a:pt x="4584" y="6160"/>
                    </a:cubicBezTo>
                    <a:lnTo>
                      <a:pt x="4584" y="231"/>
                    </a:lnTo>
                    <a:cubicBezTo>
                      <a:pt x="4584" y="97"/>
                      <a:pt x="4487" y="0"/>
                      <a:pt x="437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45"/>
              <p:cNvSpPr/>
              <p:nvPr/>
            </p:nvSpPr>
            <p:spPr>
              <a:xfrm>
                <a:off x="6652990" y="1208348"/>
                <a:ext cx="352069" cy="33635"/>
              </a:xfrm>
              <a:custGeom>
                <a:avLst/>
                <a:gdLst/>
                <a:ahLst/>
                <a:cxnLst/>
                <a:rect l="l" t="t" r="r" b="b"/>
                <a:pathLst>
                  <a:path w="3831" h="366" extrusionOk="0">
                    <a:moveTo>
                      <a:pt x="190" y="1"/>
                    </a:moveTo>
                    <a:cubicBezTo>
                      <a:pt x="93" y="1"/>
                      <a:pt x="0" y="75"/>
                      <a:pt x="0" y="190"/>
                    </a:cubicBezTo>
                    <a:cubicBezTo>
                      <a:pt x="0" y="287"/>
                      <a:pt x="93" y="366"/>
                      <a:pt x="190" y="366"/>
                    </a:cubicBezTo>
                    <a:lnTo>
                      <a:pt x="3637" y="366"/>
                    </a:lnTo>
                    <a:cubicBezTo>
                      <a:pt x="3752" y="366"/>
                      <a:pt x="3831" y="287"/>
                      <a:pt x="3831" y="190"/>
                    </a:cubicBezTo>
                    <a:cubicBezTo>
                      <a:pt x="3831" y="75"/>
                      <a:pt x="3752" y="1"/>
                      <a:pt x="3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45"/>
              <p:cNvSpPr/>
              <p:nvPr/>
            </p:nvSpPr>
            <p:spPr>
              <a:xfrm>
                <a:off x="6649130" y="1204580"/>
                <a:ext cx="359329" cy="42550"/>
              </a:xfrm>
              <a:custGeom>
                <a:avLst/>
                <a:gdLst/>
                <a:ahLst/>
                <a:cxnLst/>
                <a:rect l="l" t="t" r="r" b="b"/>
                <a:pathLst>
                  <a:path w="3910" h="463" extrusionOk="0">
                    <a:moveTo>
                      <a:pt x="3679" y="79"/>
                    </a:moveTo>
                    <a:cubicBezTo>
                      <a:pt x="3776" y="79"/>
                      <a:pt x="3831" y="139"/>
                      <a:pt x="3831" y="231"/>
                    </a:cubicBezTo>
                    <a:cubicBezTo>
                      <a:pt x="3831" y="310"/>
                      <a:pt x="3776" y="370"/>
                      <a:pt x="3679" y="370"/>
                    </a:cubicBezTo>
                    <a:lnTo>
                      <a:pt x="232" y="370"/>
                    </a:lnTo>
                    <a:cubicBezTo>
                      <a:pt x="158" y="370"/>
                      <a:pt x="98" y="310"/>
                      <a:pt x="98" y="231"/>
                    </a:cubicBezTo>
                    <a:cubicBezTo>
                      <a:pt x="98" y="139"/>
                      <a:pt x="158" y="79"/>
                      <a:pt x="232" y="79"/>
                    </a:cubicBezTo>
                    <a:close/>
                    <a:moveTo>
                      <a:pt x="232" y="0"/>
                    </a:moveTo>
                    <a:cubicBezTo>
                      <a:pt x="116" y="0"/>
                      <a:pt x="1" y="97"/>
                      <a:pt x="1" y="231"/>
                    </a:cubicBezTo>
                    <a:cubicBezTo>
                      <a:pt x="1" y="347"/>
                      <a:pt x="116" y="462"/>
                      <a:pt x="232" y="462"/>
                    </a:cubicBezTo>
                    <a:lnTo>
                      <a:pt x="3679" y="462"/>
                    </a:lnTo>
                    <a:cubicBezTo>
                      <a:pt x="3813" y="462"/>
                      <a:pt x="3910" y="347"/>
                      <a:pt x="3910" y="231"/>
                    </a:cubicBezTo>
                    <a:cubicBezTo>
                      <a:pt x="3910" y="97"/>
                      <a:pt x="3813" y="0"/>
                      <a:pt x="367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45"/>
              <p:cNvSpPr/>
              <p:nvPr/>
            </p:nvSpPr>
            <p:spPr>
              <a:xfrm>
                <a:off x="6652990" y="1281042"/>
                <a:ext cx="352069" cy="33635"/>
              </a:xfrm>
              <a:custGeom>
                <a:avLst/>
                <a:gdLst/>
                <a:ahLst/>
                <a:cxnLst/>
                <a:rect l="l" t="t" r="r" b="b"/>
                <a:pathLst>
                  <a:path w="3831" h="366" extrusionOk="0">
                    <a:moveTo>
                      <a:pt x="190" y="0"/>
                    </a:moveTo>
                    <a:cubicBezTo>
                      <a:pt x="93" y="0"/>
                      <a:pt x="0" y="74"/>
                      <a:pt x="0" y="171"/>
                    </a:cubicBezTo>
                    <a:lnTo>
                      <a:pt x="0" y="190"/>
                    </a:lnTo>
                    <a:cubicBezTo>
                      <a:pt x="0" y="287"/>
                      <a:pt x="93" y="365"/>
                      <a:pt x="190" y="365"/>
                    </a:cubicBezTo>
                    <a:lnTo>
                      <a:pt x="3637" y="365"/>
                    </a:lnTo>
                    <a:cubicBezTo>
                      <a:pt x="3752" y="365"/>
                      <a:pt x="3831" y="287"/>
                      <a:pt x="3831" y="190"/>
                    </a:cubicBezTo>
                    <a:lnTo>
                      <a:pt x="3831" y="171"/>
                    </a:lnTo>
                    <a:cubicBezTo>
                      <a:pt x="3831" y="74"/>
                      <a:pt x="3752" y="0"/>
                      <a:pt x="36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45"/>
              <p:cNvSpPr/>
              <p:nvPr/>
            </p:nvSpPr>
            <p:spPr>
              <a:xfrm>
                <a:off x="6649130" y="1275528"/>
                <a:ext cx="359329" cy="44204"/>
              </a:xfrm>
              <a:custGeom>
                <a:avLst/>
                <a:gdLst/>
                <a:ahLst/>
                <a:cxnLst/>
                <a:rect l="l" t="t" r="r" b="b"/>
                <a:pathLst>
                  <a:path w="3910" h="481" extrusionOk="0">
                    <a:moveTo>
                      <a:pt x="3679" y="97"/>
                    </a:moveTo>
                    <a:cubicBezTo>
                      <a:pt x="3776" y="97"/>
                      <a:pt x="3831" y="152"/>
                      <a:pt x="3831" y="231"/>
                    </a:cubicBezTo>
                    <a:lnTo>
                      <a:pt x="3831" y="250"/>
                    </a:lnTo>
                    <a:cubicBezTo>
                      <a:pt x="3831" y="328"/>
                      <a:pt x="3776" y="384"/>
                      <a:pt x="3679" y="384"/>
                    </a:cubicBezTo>
                    <a:lnTo>
                      <a:pt x="232" y="384"/>
                    </a:lnTo>
                    <a:cubicBezTo>
                      <a:pt x="158" y="384"/>
                      <a:pt x="98" y="328"/>
                      <a:pt x="98" y="250"/>
                    </a:cubicBezTo>
                    <a:lnTo>
                      <a:pt x="98" y="231"/>
                    </a:lnTo>
                    <a:cubicBezTo>
                      <a:pt x="98" y="152"/>
                      <a:pt x="158" y="97"/>
                      <a:pt x="232" y="97"/>
                    </a:cubicBezTo>
                    <a:close/>
                    <a:moveTo>
                      <a:pt x="232" y="0"/>
                    </a:moveTo>
                    <a:cubicBezTo>
                      <a:pt x="116" y="0"/>
                      <a:pt x="1" y="116"/>
                      <a:pt x="1" y="231"/>
                    </a:cubicBezTo>
                    <a:lnTo>
                      <a:pt x="1" y="250"/>
                    </a:lnTo>
                    <a:cubicBezTo>
                      <a:pt x="1" y="365"/>
                      <a:pt x="116" y="481"/>
                      <a:pt x="232" y="481"/>
                    </a:cubicBezTo>
                    <a:lnTo>
                      <a:pt x="3679" y="481"/>
                    </a:lnTo>
                    <a:cubicBezTo>
                      <a:pt x="3813" y="481"/>
                      <a:pt x="3910" y="365"/>
                      <a:pt x="3910" y="250"/>
                    </a:cubicBezTo>
                    <a:lnTo>
                      <a:pt x="3910" y="231"/>
                    </a:lnTo>
                    <a:cubicBezTo>
                      <a:pt x="3910" y="116"/>
                      <a:pt x="3813" y="0"/>
                      <a:pt x="367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45"/>
              <p:cNvSpPr/>
              <p:nvPr/>
            </p:nvSpPr>
            <p:spPr>
              <a:xfrm>
                <a:off x="6652990" y="1335815"/>
                <a:ext cx="352069" cy="35290"/>
              </a:xfrm>
              <a:custGeom>
                <a:avLst/>
                <a:gdLst/>
                <a:ahLst/>
                <a:cxnLst/>
                <a:rect l="l" t="t" r="r" b="b"/>
                <a:pathLst>
                  <a:path w="3831" h="384" extrusionOk="0">
                    <a:moveTo>
                      <a:pt x="190" y="0"/>
                    </a:moveTo>
                    <a:cubicBezTo>
                      <a:pt x="93" y="0"/>
                      <a:pt x="0" y="74"/>
                      <a:pt x="0" y="190"/>
                    </a:cubicBezTo>
                    <a:cubicBezTo>
                      <a:pt x="0" y="287"/>
                      <a:pt x="93" y="384"/>
                      <a:pt x="190" y="384"/>
                    </a:cubicBezTo>
                    <a:lnTo>
                      <a:pt x="3637" y="384"/>
                    </a:lnTo>
                    <a:cubicBezTo>
                      <a:pt x="3752" y="384"/>
                      <a:pt x="3831" y="287"/>
                      <a:pt x="3831" y="190"/>
                    </a:cubicBezTo>
                    <a:cubicBezTo>
                      <a:pt x="3831" y="74"/>
                      <a:pt x="3752" y="0"/>
                      <a:pt x="36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45"/>
              <p:cNvSpPr/>
              <p:nvPr/>
            </p:nvSpPr>
            <p:spPr>
              <a:xfrm>
                <a:off x="6649130" y="1331955"/>
                <a:ext cx="359329" cy="42550"/>
              </a:xfrm>
              <a:custGeom>
                <a:avLst/>
                <a:gdLst/>
                <a:ahLst/>
                <a:cxnLst/>
                <a:rect l="l" t="t" r="r" b="b"/>
                <a:pathLst>
                  <a:path w="3910" h="463" extrusionOk="0">
                    <a:moveTo>
                      <a:pt x="3679" y="79"/>
                    </a:moveTo>
                    <a:cubicBezTo>
                      <a:pt x="3776" y="79"/>
                      <a:pt x="3831" y="158"/>
                      <a:pt x="3831" y="232"/>
                    </a:cubicBezTo>
                    <a:cubicBezTo>
                      <a:pt x="3831" y="310"/>
                      <a:pt x="3776" y="370"/>
                      <a:pt x="3679" y="370"/>
                    </a:cubicBezTo>
                    <a:lnTo>
                      <a:pt x="232" y="370"/>
                    </a:lnTo>
                    <a:cubicBezTo>
                      <a:pt x="158" y="370"/>
                      <a:pt x="98" y="310"/>
                      <a:pt x="98" y="232"/>
                    </a:cubicBezTo>
                    <a:cubicBezTo>
                      <a:pt x="98" y="158"/>
                      <a:pt x="158" y="79"/>
                      <a:pt x="232" y="79"/>
                    </a:cubicBezTo>
                    <a:close/>
                    <a:moveTo>
                      <a:pt x="232" y="1"/>
                    </a:moveTo>
                    <a:cubicBezTo>
                      <a:pt x="116" y="1"/>
                      <a:pt x="1" y="98"/>
                      <a:pt x="1" y="232"/>
                    </a:cubicBezTo>
                    <a:cubicBezTo>
                      <a:pt x="1" y="347"/>
                      <a:pt x="116" y="463"/>
                      <a:pt x="232" y="463"/>
                    </a:cubicBezTo>
                    <a:lnTo>
                      <a:pt x="3679" y="463"/>
                    </a:lnTo>
                    <a:cubicBezTo>
                      <a:pt x="3813" y="463"/>
                      <a:pt x="3910" y="347"/>
                      <a:pt x="3910" y="232"/>
                    </a:cubicBezTo>
                    <a:cubicBezTo>
                      <a:pt x="3910" y="98"/>
                      <a:pt x="3813" y="1"/>
                      <a:pt x="367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45"/>
              <p:cNvSpPr/>
              <p:nvPr/>
            </p:nvSpPr>
            <p:spPr>
              <a:xfrm>
                <a:off x="6652990" y="1402903"/>
                <a:ext cx="352069" cy="35290"/>
              </a:xfrm>
              <a:custGeom>
                <a:avLst/>
                <a:gdLst/>
                <a:ahLst/>
                <a:cxnLst/>
                <a:rect l="l" t="t" r="r" b="b"/>
                <a:pathLst>
                  <a:path w="3831" h="384" extrusionOk="0">
                    <a:moveTo>
                      <a:pt x="190" y="0"/>
                    </a:moveTo>
                    <a:cubicBezTo>
                      <a:pt x="93" y="0"/>
                      <a:pt x="0" y="79"/>
                      <a:pt x="0" y="194"/>
                    </a:cubicBezTo>
                    <a:cubicBezTo>
                      <a:pt x="0" y="291"/>
                      <a:pt x="93" y="384"/>
                      <a:pt x="190" y="384"/>
                    </a:cubicBezTo>
                    <a:lnTo>
                      <a:pt x="3637" y="384"/>
                    </a:lnTo>
                    <a:cubicBezTo>
                      <a:pt x="3752" y="384"/>
                      <a:pt x="3831" y="291"/>
                      <a:pt x="3831" y="194"/>
                    </a:cubicBezTo>
                    <a:cubicBezTo>
                      <a:pt x="3831" y="79"/>
                      <a:pt x="3752" y="0"/>
                      <a:pt x="36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45"/>
              <p:cNvSpPr/>
              <p:nvPr/>
            </p:nvSpPr>
            <p:spPr>
              <a:xfrm>
                <a:off x="6649130" y="1399502"/>
                <a:ext cx="359329" cy="42550"/>
              </a:xfrm>
              <a:custGeom>
                <a:avLst/>
                <a:gdLst/>
                <a:ahLst/>
                <a:cxnLst/>
                <a:rect l="l" t="t" r="r" b="b"/>
                <a:pathLst>
                  <a:path w="3910" h="463" extrusionOk="0">
                    <a:moveTo>
                      <a:pt x="3679" y="74"/>
                    </a:moveTo>
                    <a:cubicBezTo>
                      <a:pt x="3776" y="74"/>
                      <a:pt x="3831" y="153"/>
                      <a:pt x="3831" y="231"/>
                    </a:cubicBezTo>
                    <a:cubicBezTo>
                      <a:pt x="3831" y="305"/>
                      <a:pt x="3776" y="365"/>
                      <a:pt x="3679" y="365"/>
                    </a:cubicBezTo>
                    <a:lnTo>
                      <a:pt x="232" y="365"/>
                    </a:lnTo>
                    <a:cubicBezTo>
                      <a:pt x="158" y="365"/>
                      <a:pt x="98" y="305"/>
                      <a:pt x="98" y="231"/>
                    </a:cubicBezTo>
                    <a:cubicBezTo>
                      <a:pt x="98" y="153"/>
                      <a:pt x="158" y="74"/>
                      <a:pt x="232" y="74"/>
                    </a:cubicBezTo>
                    <a:close/>
                    <a:moveTo>
                      <a:pt x="232" y="0"/>
                    </a:moveTo>
                    <a:cubicBezTo>
                      <a:pt x="116" y="0"/>
                      <a:pt x="1" y="97"/>
                      <a:pt x="1" y="231"/>
                    </a:cubicBezTo>
                    <a:cubicBezTo>
                      <a:pt x="1" y="365"/>
                      <a:pt x="116" y="462"/>
                      <a:pt x="232" y="462"/>
                    </a:cubicBezTo>
                    <a:lnTo>
                      <a:pt x="3679" y="462"/>
                    </a:lnTo>
                    <a:cubicBezTo>
                      <a:pt x="3813" y="462"/>
                      <a:pt x="3910" y="365"/>
                      <a:pt x="3910" y="231"/>
                    </a:cubicBezTo>
                    <a:cubicBezTo>
                      <a:pt x="3910" y="97"/>
                      <a:pt x="3813" y="0"/>
                      <a:pt x="367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45"/>
              <p:cNvSpPr/>
              <p:nvPr/>
            </p:nvSpPr>
            <p:spPr>
              <a:xfrm>
                <a:off x="6652990" y="1482673"/>
                <a:ext cx="352069" cy="33635"/>
              </a:xfrm>
              <a:custGeom>
                <a:avLst/>
                <a:gdLst/>
                <a:ahLst/>
                <a:cxnLst/>
                <a:rect l="l" t="t" r="r" b="b"/>
                <a:pathLst>
                  <a:path w="3831" h="366" extrusionOk="0">
                    <a:moveTo>
                      <a:pt x="190" y="1"/>
                    </a:moveTo>
                    <a:cubicBezTo>
                      <a:pt x="93" y="1"/>
                      <a:pt x="0" y="75"/>
                      <a:pt x="0" y="172"/>
                    </a:cubicBezTo>
                    <a:lnTo>
                      <a:pt x="0" y="190"/>
                    </a:lnTo>
                    <a:cubicBezTo>
                      <a:pt x="0" y="287"/>
                      <a:pt x="93" y="366"/>
                      <a:pt x="190" y="366"/>
                    </a:cubicBezTo>
                    <a:lnTo>
                      <a:pt x="3637" y="366"/>
                    </a:lnTo>
                    <a:cubicBezTo>
                      <a:pt x="3752" y="366"/>
                      <a:pt x="3831" y="287"/>
                      <a:pt x="3831" y="190"/>
                    </a:cubicBezTo>
                    <a:lnTo>
                      <a:pt x="3831" y="172"/>
                    </a:lnTo>
                    <a:cubicBezTo>
                      <a:pt x="3831" y="75"/>
                      <a:pt x="3752" y="1"/>
                      <a:pt x="3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45"/>
              <p:cNvSpPr/>
              <p:nvPr/>
            </p:nvSpPr>
            <p:spPr>
              <a:xfrm>
                <a:off x="6649130" y="1477159"/>
                <a:ext cx="359329" cy="44296"/>
              </a:xfrm>
              <a:custGeom>
                <a:avLst/>
                <a:gdLst/>
                <a:ahLst/>
                <a:cxnLst/>
                <a:rect l="l" t="t" r="r" b="b"/>
                <a:pathLst>
                  <a:path w="3910" h="482" extrusionOk="0">
                    <a:moveTo>
                      <a:pt x="3679" y="98"/>
                    </a:moveTo>
                    <a:cubicBezTo>
                      <a:pt x="3776" y="98"/>
                      <a:pt x="3831" y="153"/>
                      <a:pt x="3831" y="232"/>
                    </a:cubicBezTo>
                    <a:lnTo>
                      <a:pt x="3831" y="250"/>
                    </a:lnTo>
                    <a:cubicBezTo>
                      <a:pt x="3831" y="329"/>
                      <a:pt x="3776" y="384"/>
                      <a:pt x="3679" y="384"/>
                    </a:cubicBezTo>
                    <a:lnTo>
                      <a:pt x="232" y="384"/>
                    </a:lnTo>
                    <a:cubicBezTo>
                      <a:pt x="158" y="384"/>
                      <a:pt x="98" y="329"/>
                      <a:pt x="98" y="250"/>
                    </a:cubicBezTo>
                    <a:lnTo>
                      <a:pt x="98" y="232"/>
                    </a:lnTo>
                    <a:cubicBezTo>
                      <a:pt x="98" y="153"/>
                      <a:pt x="158" y="98"/>
                      <a:pt x="232" y="98"/>
                    </a:cubicBezTo>
                    <a:close/>
                    <a:moveTo>
                      <a:pt x="232" y="1"/>
                    </a:moveTo>
                    <a:cubicBezTo>
                      <a:pt x="116" y="1"/>
                      <a:pt x="1" y="116"/>
                      <a:pt x="1" y="232"/>
                    </a:cubicBezTo>
                    <a:lnTo>
                      <a:pt x="1" y="250"/>
                    </a:lnTo>
                    <a:cubicBezTo>
                      <a:pt x="1" y="366"/>
                      <a:pt x="116" y="481"/>
                      <a:pt x="232" y="481"/>
                    </a:cubicBezTo>
                    <a:lnTo>
                      <a:pt x="3679" y="481"/>
                    </a:lnTo>
                    <a:cubicBezTo>
                      <a:pt x="3813" y="481"/>
                      <a:pt x="3910" y="366"/>
                      <a:pt x="3910" y="250"/>
                    </a:cubicBezTo>
                    <a:lnTo>
                      <a:pt x="3910" y="232"/>
                    </a:lnTo>
                    <a:cubicBezTo>
                      <a:pt x="3910" y="116"/>
                      <a:pt x="3813" y="1"/>
                      <a:pt x="367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45"/>
              <p:cNvSpPr/>
              <p:nvPr/>
            </p:nvSpPr>
            <p:spPr>
              <a:xfrm>
                <a:off x="6652990" y="1546360"/>
                <a:ext cx="352069" cy="35382"/>
              </a:xfrm>
              <a:custGeom>
                <a:avLst/>
                <a:gdLst/>
                <a:ahLst/>
                <a:cxnLst/>
                <a:rect l="l" t="t" r="r" b="b"/>
                <a:pathLst>
                  <a:path w="3831" h="385" extrusionOk="0">
                    <a:moveTo>
                      <a:pt x="190" y="1"/>
                    </a:moveTo>
                    <a:cubicBezTo>
                      <a:pt x="93" y="1"/>
                      <a:pt x="0" y="75"/>
                      <a:pt x="0" y="190"/>
                    </a:cubicBezTo>
                    <a:cubicBezTo>
                      <a:pt x="0" y="287"/>
                      <a:pt x="93" y="384"/>
                      <a:pt x="190" y="384"/>
                    </a:cubicBezTo>
                    <a:lnTo>
                      <a:pt x="3637" y="384"/>
                    </a:lnTo>
                    <a:cubicBezTo>
                      <a:pt x="3752" y="384"/>
                      <a:pt x="3831" y="287"/>
                      <a:pt x="3831" y="190"/>
                    </a:cubicBezTo>
                    <a:cubicBezTo>
                      <a:pt x="3831" y="75"/>
                      <a:pt x="3752" y="1"/>
                      <a:pt x="3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45"/>
              <p:cNvSpPr/>
              <p:nvPr/>
            </p:nvSpPr>
            <p:spPr>
              <a:xfrm>
                <a:off x="6649130" y="1542592"/>
                <a:ext cx="359329" cy="42550"/>
              </a:xfrm>
              <a:custGeom>
                <a:avLst/>
                <a:gdLst/>
                <a:ahLst/>
                <a:cxnLst/>
                <a:rect l="l" t="t" r="r" b="b"/>
                <a:pathLst>
                  <a:path w="3910" h="463" extrusionOk="0">
                    <a:moveTo>
                      <a:pt x="3679" y="79"/>
                    </a:moveTo>
                    <a:cubicBezTo>
                      <a:pt x="3776" y="79"/>
                      <a:pt x="3831" y="157"/>
                      <a:pt x="3831" y="231"/>
                    </a:cubicBezTo>
                    <a:cubicBezTo>
                      <a:pt x="3831" y="310"/>
                      <a:pt x="3776" y="365"/>
                      <a:pt x="3679" y="365"/>
                    </a:cubicBezTo>
                    <a:lnTo>
                      <a:pt x="232" y="365"/>
                    </a:lnTo>
                    <a:cubicBezTo>
                      <a:pt x="158" y="365"/>
                      <a:pt x="98" y="310"/>
                      <a:pt x="98" y="231"/>
                    </a:cubicBezTo>
                    <a:cubicBezTo>
                      <a:pt x="98" y="157"/>
                      <a:pt x="158" y="79"/>
                      <a:pt x="232" y="79"/>
                    </a:cubicBezTo>
                    <a:close/>
                    <a:moveTo>
                      <a:pt x="232" y="0"/>
                    </a:moveTo>
                    <a:cubicBezTo>
                      <a:pt x="116" y="0"/>
                      <a:pt x="1" y="97"/>
                      <a:pt x="1" y="231"/>
                    </a:cubicBezTo>
                    <a:cubicBezTo>
                      <a:pt x="1" y="365"/>
                      <a:pt x="116" y="462"/>
                      <a:pt x="232" y="462"/>
                    </a:cubicBezTo>
                    <a:lnTo>
                      <a:pt x="3679" y="462"/>
                    </a:lnTo>
                    <a:cubicBezTo>
                      <a:pt x="3813" y="462"/>
                      <a:pt x="3910" y="365"/>
                      <a:pt x="3910" y="231"/>
                    </a:cubicBezTo>
                    <a:cubicBezTo>
                      <a:pt x="3910" y="97"/>
                      <a:pt x="3813" y="0"/>
                      <a:pt x="36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45"/>
              <p:cNvSpPr/>
              <p:nvPr/>
            </p:nvSpPr>
            <p:spPr>
              <a:xfrm>
                <a:off x="6652990" y="1622455"/>
                <a:ext cx="352069" cy="35290"/>
              </a:xfrm>
              <a:custGeom>
                <a:avLst/>
                <a:gdLst/>
                <a:ahLst/>
                <a:cxnLst/>
                <a:rect l="l" t="t" r="r" b="b"/>
                <a:pathLst>
                  <a:path w="3831" h="384" extrusionOk="0">
                    <a:moveTo>
                      <a:pt x="190" y="0"/>
                    </a:moveTo>
                    <a:cubicBezTo>
                      <a:pt x="93" y="0"/>
                      <a:pt x="0" y="97"/>
                      <a:pt x="0" y="189"/>
                    </a:cubicBezTo>
                    <a:cubicBezTo>
                      <a:pt x="0" y="305"/>
                      <a:pt x="93" y="384"/>
                      <a:pt x="190" y="384"/>
                    </a:cubicBezTo>
                    <a:lnTo>
                      <a:pt x="3637" y="384"/>
                    </a:lnTo>
                    <a:cubicBezTo>
                      <a:pt x="3752" y="384"/>
                      <a:pt x="3831" y="305"/>
                      <a:pt x="3831" y="189"/>
                    </a:cubicBezTo>
                    <a:cubicBezTo>
                      <a:pt x="3831" y="97"/>
                      <a:pt x="3752" y="0"/>
                      <a:pt x="36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45"/>
              <p:cNvSpPr/>
              <p:nvPr/>
            </p:nvSpPr>
            <p:spPr>
              <a:xfrm>
                <a:off x="6649130" y="1618595"/>
                <a:ext cx="359329" cy="42550"/>
              </a:xfrm>
              <a:custGeom>
                <a:avLst/>
                <a:gdLst/>
                <a:ahLst/>
                <a:cxnLst/>
                <a:rect l="l" t="t" r="r" b="b"/>
                <a:pathLst>
                  <a:path w="3910" h="463" extrusionOk="0">
                    <a:moveTo>
                      <a:pt x="3679" y="97"/>
                    </a:moveTo>
                    <a:cubicBezTo>
                      <a:pt x="3776" y="97"/>
                      <a:pt x="3831" y="158"/>
                      <a:pt x="3831" y="231"/>
                    </a:cubicBezTo>
                    <a:cubicBezTo>
                      <a:pt x="3831" y="310"/>
                      <a:pt x="3776" y="389"/>
                      <a:pt x="3679" y="389"/>
                    </a:cubicBezTo>
                    <a:lnTo>
                      <a:pt x="232" y="389"/>
                    </a:lnTo>
                    <a:cubicBezTo>
                      <a:pt x="158" y="389"/>
                      <a:pt x="98" y="310"/>
                      <a:pt x="98" y="231"/>
                    </a:cubicBezTo>
                    <a:cubicBezTo>
                      <a:pt x="98" y="158"/>
                      <a:pt x="158" y="97"/>
                      <a:pt x="232" y="97"/>
                    </a:cubicBezTo>
                    <a:close/>
                    <a:moveTo>
                      <a:pt x="232" y="0"/>
                    </a:moveTo>
                    <a:cubicBezTo>
                      <a:pt x="116" y="0"/>
                      <a:pt x="1" y="97"/>
                      <a:pt x="1" y="231"/>
                    </a:cubicBezTo>
                    <a:cubicBezTo>
                      <a:pt x="1" y="370"/>
                      <a:pt x="116" y="462"/>
                      <a:pt x="232" y="462"/>
                    </a:cubicBezTo>
                    <a:lnTo>
                      <a:pt x="3679" y="462"/>
                    </a:lnTo>
                    <a:cubicBezTo>
                      <a:pt x="3813" y="462"/>
                      <a:pt x="3910" y="370"/>
                      <a:pt x="3910" y="231"/>
                    </a:cubicBezTo>
                    <a:cubicBezTo>
                      <a:pt x="3910" y="97"/>
                      <a:pt x="3813" y="0"/>
                      <a:pt x="367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45"/>
              <p:cNvSpPr/>
              <p:nvPr/>
            </p:nvSpPr>
            <p:spPr>
              <a:xfrm>
                <a:off x="6748475" y="1776113"/>
                <a:ext cx="422648" cy="363832"/>
              </a:xfrm>
              <a:custGeom>
                <a:avLst/>
                <a:gdLst/>
                <a:ahLst/>
                <a:cxnLst/>
                <a:rect l="l" t="t" r="r" b="b"/>
                <a:pathLst>
                  <a:path w="4599" h="3959" extrusionOk="0">
                    <a:moveTo>
                      <a:pt x="768" y="1"/>
                    </a:moveTo>
                    <a:cubicBezTo>
                      <a:pt x="347" y="1"/>
                      <a:pt x="1" y="347"/>
                      <a:pt x="1" y="772"/>
                    </a:cubicBezTo>
                    <a:lnTo>
                      <a:pt x="1" y="2657"/>
                    </a:lnTo>
                    <a:cubicBezTo>
                      <a:pt x="1" y="2852"/>
                      <a:pt x="75" y="3046"/>
                      <a:pt x="190" y="3180"/>
                    </a:cubicBezTo>
                    <a:cubicBezTo>
                      <a:pt x="116" y="3392"/>
                      <a:pt x="1" y="3716"/>
                      <a:pt x="38" y="3854"/>
                    </a:cubicBezTo>
                    <a:cubicBezTo>
                      <a:pt x="58" y="3932"/>
                      <a:pt x="125" y="3959"/>
                      <a:pt x="214" y="3959"/>
                    </a:cubicBezTo>
                    <a:cubicBezTo>
                      <a:pt x="365" y="3959"/>
                      <a:pt x="581" y="3880"/>
                      <a:pt x="749" y="3831"/>
                    </a:cubicBezTo>
                    <a:cubicBezTo>
                      <a:pt x="925" y="3757"/>
                      <a:pt x="1272" y="3563"/>
                      <a:pt x="1479" y="3429"/>
                    </a:cubicBezTo>
                    <a:lnTo>
                      <a:pt x="3813" y="3429"/>
                    </a:lnTo>
                    <a:cubicBezTo>
                      <a:pt x="4252" y="3429"/>
                      <a:pt x="4598" y="3083"/>
                      <a:pt x="4598" y="2657"/>
                    </a:cubicBezTo>
                    <a:lnTo>
                      <a:pt x="4598" y="772"/>
                    </a:lnTo>
                    <a:cubicBezTo>
                      <a:pt x="4598" y="347"/>
                      <a:pt x="4252" y="1"/>
                      <a:pt x="38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45"/>
              <p:cNvSpPr/>
              <p:nvPr/>
            </p:nvSpPr>
            <p:spPr>
              <a:xfrm>
                <a:off x="6744707" y="1771059"/>
                <a:ext cx="430184" cy="372930"/>
              </a:xfrm>
              <a:custGeom>
                <a:avLst/>
                <a:gdLst/>
                <a:ahLst/>
                <a:cxnLst/>
                <a:rect l="l" t="t" r="r" b="b"/>
                <a:pathLst>
                  <a:path w="4681" h="4058" extrusionOk="0">
                    <a:moveTo>
                      <a:pt x="3854" y="97"/>
                    </a:moveTo>
                    <a:cubicBezTo>
                      <a:pt x="4256" y="97"/>
                      <a:pt x="4584" y="421"/>
                      <a:pt x="4584" y="827"/>
                    </a:cubicBezTo>
                    <a:lnTo>
                      <a:pt x="4584" y="2712"/>
                    </a:lnTo>
                    <a:cubicBezTo>
                      <a:pt x="4584" y="3119"/>
                      <a:pt x="4256" y="3447"/>
                      <a:pt x="3854" y="3447"/>
                    </a:cubicBezTo>
                    <a:lnTo>
                      <a:pt x="1502" y="3447"/>
                    </a:lnTo>
                    <a:cubicBezTo>
                      <a:pt x="1289" y="3581"/>
                      <a:pt x="943" y="3794"/>
                      <a:pt x="772" y="3831"/>
                    </a:cubicBezTo>
                    <a:cubicBezTo>
                      <a:pt x="638" y="3886"/>
                      <a:pt x="481" y="3946"/>
                      <a:pt x="347" y="3965"/>
                    </a:cubicBezTo>
                    <a:lnTo>
                      <a:pt x="194" y="3965"/>
                    </a:lnTo>
                    <a:cubicBezTo>
                      <a:pt x="157" y="3946"/>
                      <a:pt x="134" y="3928"/>
                      <a:pt x="116" y="3886"/>
                    </a:cubicBezTo>
                    <a:cubicBezTo>
                      <a:pt x="116" y="3849"/>
                      <a:pt x="116" y="3734"/>
                      <a:pt x="157" y="3600"/>
                    </a:cubicBezTo>
                    <a:cubicBezTo>
                      <a:pt x="194" y="3484"/>
                      <a:pt x="231" y="3350"/>
                      <a:pt x="273" y="3253"/>
                    </a:cubicBezTo>
                    <a:lnTo>
                      <a:pt x="273" y="3193"/>
                    </a:lnTo>
                    <a:cubicBezTo>
                      <a:pt x="157" y="3078"/>
                      <a:pt x="97" y="2907"/>
                      <a:pt x="97" y="2712"/>
                    </a:cubicBezTo>
                    <a:lnTo>
                      <a:pt x="97" y="827"/>
                    </a:lnTo>
                    <a:cubicBezTo>
                      <a:pt x="97" y="421"/>
                      <a:pt x="407" y="97"/>
                      <a:pt x="809" y="97"/>
                    </a:cubicBezTo>
                    <a:close/>
                    <a:moveTo>
                      <a:pt x="809" y="0"/>
                    </a:moveTo>
                    <a:cubicBezTo>
                      <a:pt x="365" y="0"/>
                      <a:pt x="0" y="365"/>
                      <a:pt x="0" y="827"/>
                    </a:cubicBezTo>
                    <a:lnTo>
                      <a:pt x="0" y="2712"/>
                    </a:lnTo>
                    <a:cubicBezTo>
                      <a:pt x="0" y="2907"/>
                      <a:pt x="79" y="3078"/>
                      <a:pt x="194" y="3235"/>
                    </a:cubicBezTo>
                    <a:cubicBezTo>
                      <a:pt x="157" y="3332"/>
                      <a:pt x="97" y="3466"/>
                      <a:pt x="79" y="3581"/>
                    </a:cubicBezTo>
                    <a:cubicBezTo>
                      <a:pt x="42" y="3715"/>
                      <a:pt x="19" y="3831"/>
                      <a:pt x="42" y="3909"/>
                    </a:cubicBezTo>
                    <a:cubicBezTo>
                      <a:pt x="60" y="3983"/>
                      <a:pt x="97" y="4025"/>
                      <a:pt x="157" y="4043"/>
                    </a:cubicBezTo>
                    <a:cubicBezTo>
                      <a:pt x="194" y="4052"/>
                      <a:pt x="228" y="4057"/>
                      <a:pt x="261" y="4057"/>
                    </a:cubicBezTo>
                    <a:cubicBezTo>
                      <a:pt x="295" y="4057"/>
                      <a:pt x="328" y="4052"/>
                      <a:pt x="365" y="4043"/>
                    </a:cubicBezTo>
                    <a:cubicBezTo>
                      <a:pt x="504" y="4025"/>
                      <a:pt x="675" y="3965"/>
                      <a:pt x="809" y="3928"/>
                    </a:cubicBezTo>
                    <a:cubicBezTo>
                      <a:pt x="984" y="3868"/>
                      <a:pt x="1331" y="3655"/>
                      <a:pt x="1520" y="3540"/>
                    </a:cubicBezTo>
                    <a:lnTo>
                      <a:pt x="3854" y="3540"/>
                    </a:lnTo>
                    <a:cubicBezTo>
                      <a:pt x="4316" y="3540"/>
                      <a:pt x="4681" y="3175"/>
                      <a:pt x="4681" y="2712"/>
                    </a:cubicBezTo>
                    <a:lnTo>
                      <a:pt x="4681" y="827"/>
                    </a:lnTo>
                    <a:cubicBezTo>
                      <a:pt x="4681" y="365"/>
                      <a:pt x="4316" y="0"/>
                      <a:pt x="385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45"/>
              <p:cNvSpPr/>
              <p:nvPr/>
            </p:nvSpPr>
            <p:spPr>
              <a:xfrm>
                <a:off x="6780365" y="1808003"/>
                <a:ext cx="353815" cy="28489"/>
              </a:xfrm>
              <a:custGeom>
                <a:avLst/>
                <a:gdLst/>
                <a:ahLst/>
                <a:cxnLst/>
                <a:rect l="l" t="t" r="r" b="b"/>
                <a:pathLst>
                  <a:path w="3850" h="310" extrusionOk="0">
                    <a:moveTo>
                      <a:pt x="171" y="0"/>
                    </a:moveTo>
                    <a:cubicBezTo>
                      <a:pt x="74" y="0"/>
                      <a:pt x="0" y="79"/>
                      <a:pt x="0" y="157"/>
                    </a:cubicBezTo>
                    <a:cubicBezTo>
                      <a:pt x="0" y="250"/>
                      <a:pt x="74" y="310"/>
                      <a:pt x="171" y="310"/>
                    </a:cubicBezTo>
                    <a:lnTo>
                      <a:pt x="3697" y="310"/>
                    </a:lnTo>
                    <a:cubicBezTo>
                      <a:pt x="3789" y="310"/>
                      <a:pt x="3849" y="250"/>
                      <a:pt x="3849" y="157"/>
                    </a:cubicBezTo>
                    <a:cubicBezTo>
                      <a:pt x="3849" y="79"/>
                      <a:pt x="3789" y="0"/>
                      <a:pt x="36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45"/>
              <p:cNvSpPr/>
              <p:nvPr/>
            </p:nvSpPr>
            <p:spPr>
              <a:xfrm>
                <a:off x="6779268" y="1804603"/>
                <a:ext cx="361075" cy="37036"/>
              </a:xfrm>
              <a:custGeom>
                <a:avLst/>
                <a:gdLst/>
                <a:ahLst/>
                <a:cxnLst/>
                <a:rect l="l" t="t" r="r" b="b"/>
                <a:pathLst>
                  <a:path w="3929" h="403" extrusionOk="0">
                    <a:moveTo>
                      <a:pt x="3739" y="79"/>
                    </a:moveTo>
                    <a:cubicBezTo>
                      <a:pt x="3794" y="79"/>
                      <a:pt x="3854" y="134"/>
                      <a:pt x="3854" y="194"/>
                    </a:cubicBezTo>
                    <a:cubicBezTo>
                      <a:pt x="3854" y="268"/>
                      <a:pt x="3794" y="310"/>
                      <a:pt x="3739" y="310"/>
                    </a:cubicBezTo>
                    <a:lnTo>
                      <a:pt x="213" y="310"/>
                    </a:lnTo>
                    <a:cubicBezTo>
                      <a:pt x="135" y="310"/>
                      <a:pt x="98" y="268"/>
                      <a:pt x="98" y="194"/>
                    </a:cubicBezTo>
                    <a:cubicBezTo>
                      <a:pt x="98" y="134"/>
                      <a:pt x="135" y="79"/>
                      <a:pt x="213" y="79"/>
                    </a:cubicBezTo>
                    <a:close/>
                    <a:moveTo>
                      <a:pt x="213" y="0"/>
                    </a:moveTo>
                    <a:cubicBezTo>
                      <a:pt x="98" y="0"/>
                      <a:pt x="1" y="79"/>
                      <a:pt x="1" y="194"/>
                    </a:cubicBezTo>
                    <a:cubicBezTo>
                      <a:pt x="1" y="310"/>
                      <a:pt x="98" y="402"/>
                      <a:pt x="213" y="402"/>
                    </a:cubicBezTo>
                    <a:lnTo>
                      <a:pt x="3739" y="402"/>
                    </a:lnTo>
                    <a:cubicBezTo>
                      <a:pt x="3854" y="402"/>
                      <a:pt x="3928" y="310"/>
                      <a:pt x="3928" y="194"/>
                    </a:cubicBezTo>
                    <a:cubicBezTo>
                      <a:pt x="3928" y="79"/>
                      <a:pt x="3854" y="0"/>
                      <a:pt x="373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45"/>
              <p:cNvSpPr/>
              <p:nvPr/>
            </p:nvSpPr>
            <p:spPr>
              <a:xfrm>
                <a:off x="6780365" y="1854229"/>
                <a:ext cx="353815" cy="28121"/>
              </a:xfrm>
              <a:custGeom>
                <a:avLst/>
                <a:gdLst/>
                <a:ahLst/>
                <a:cxnLst/>
                <a:rect l="l" t="t" r="r" b="b"/>
                <a:pathLst>
                  <a:path w="3850" h="306" extrusionOk="0">
                    <a:moveTo>
                      <a:pt x="171" y="1"/>
                    </a:moveTo>
                    <a:cubicBezTo>
                      <a:pt x="74" y="1"/>
                      <a:pt x="0" y="56"/>
                      <a:pt x="0" y="153"/>
                    </a:cubicBezTo>
                    <a:cubicBezTo>
                      <a:pt x="0" y="232"/>
                      <a:pt x="74" y="306"/>
                      <a:pt x="171" y="306"/>
                    </a:cubicBezTo>
                    <a:lnTo>
                      <a:pt x="3697" y="306"/>
                    </a:lnTo>
                    <a:cubicBezTo>
                      <a:pt x="3789" y="306"/>
                      <a:pt x="3849" y="232"/>
                      <a:pt x="3849" y="153"/>
                    </a:cubicBezTo>
                    <a:cubicBezTo>
                      <a:pt x="3849" y="56"/>
                      <a:pt x="3789" y="1"/>
                      <a:pt x="36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45"/>
              <p:cNvSpPr/>
              <p:nvPr/>
            </p:nvSpPr>
            <p:spPr>
              <a:xfrm>
                <a:off x="6779268" y="1848715"/>
                <a:ext cx="361075" cy="37495"/>
              </a:xfrm>
              <a:custGeom>
                <a:avLst/>
                <a:gdLst/>
                <a:ahLst/>
                <a:cxnLst/>
                <a:rect l="l" t="t" r="r" b="b"/>
                <a:pathLst>
                  <a:path w="3929" h="408" extrusionOk="0">
                    <a:moveTo>
                      <a:pt x="3739" y="98"/>
                    </a:moveTo>
                    <a:cubicBezTo>
                      <a:pt x="3794" y="98"/>
                      <a:pt x="3854" y="135"/>
                      <a:pt x="3854" y="213"/>
                    </a:cubicBezTo>
                    <a:cubicBezTo>
                      <a:pt x="3854" y="269"/>
                      <a:pt x="3794" y="329"/>
                      <a:pt x="3739" y="329"/>
                    </a:cubicBezTo>
                    <a:lnTo>
                      <a:pt x="213" y="329"/>
                    </a:lnTo>
                    <a:cubicBezTo>
                      <a:pt x="135" y="329"/>
                      <a:pt x="98" y="269"/>
                      <a:pt x="98" y="213"/>
                    </a:cubicBezTo>
                    <a:cubicBezTo>
                      <a:pt x="98" y="135"/>
                      <a:pt x="135" y="98"/>
                      <a:pt x="213" y="98"/>
                    </a:cubicBezTo>
                    <a:close/>
                    <a:moveTo>
                      <a:pt x="213" y="1"/>
                    </a:moveTo>
                    <a:cubicBezTo>
                      <a:pt x="98" y="1"/>
                      <a:pt x="1" y="98"/>
                      <a:pt x="1" y="213"/>
                    </a:cubicBezTo>
                    <a:cubicBezTo>
                      <a:pt x="1" y="329"/>
                      <a:pt x="98" y="407"/>
                      <a:pt x="213" y="407"/>
                    </a:cubicBezTo>
                    <a:lnTo>
                      <a:pt x="3739" y="407"/>
                    </a:lnTo>
                    <a:cubicBezTo>
                      <a:pt x="3854" y="407"/>
                      <a:pt x="3928" y="329"/>
                      <a:pt x="3928" y="213"/>
                    </a:cubicBezTo>
                    <a:cubicBezTo>
                      <a:pt x="3928" y="98"/>
                      <a:pt x="3854" y="1"/>
                      <a:pt x="373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45"/>
              <p:cNvSpPr/>
              <p:nvPr/>
            </p:nvSpPr>
            <p:spPr>
              <a:xfrm>
                <a:off x="6780365" y="1898434"/>
                <a:ext cx="353815" cy="30235"/>
              </a:xfrm>
              <a:custGeom>
                <a:avLst/>
                <a:gdLst/>
                <a:ahLst/>
                <a:cxnLst/>
                <a:rect l="l" t="t" r="r" b="b"/>
                <a:pathLst>
                  <a:path w="3850" h="329" extrusionOk="0">
                    <a:moveTo>
                      <a:pt x="171" y="0"/>
                    </a:moveTo>
                    <a:cubicBezTo>
                      <a:pt x="74" y="0"/>
                      <a:pt x="0" y="74"/>
                      <a:pt x="0" y="153"/>
                    </a:cubicBezTo>
                    <a:cubicBezTo>
                      <a:pt x="0" y="250"/>
                      <a:pt x="74" y="328"/>
                      <a:pt x="171" y="328"/>
                    </a:cubicBezTo>
                    <a:lnTo>
                      <a:pt x="3697" y="328"/>
                    </a:lnTo>
                    <a:cubicBezTo>
                      <a:pt x="3789" y="328"/>
                      <a:pt x="3849" y="250"/>
                      <a:pt x="3849" y="153"/>
                    </a:cubicBezTo>
                    <a:cubicBezTo>
                      <a:pt x="3849" y="74"/>
                      <a:pt x="3789" y="0"/>
                      <a:pt x="36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45"/>
              <p:cNvSpPr/>
              <p:nvPr/>
            </p:nvSpPr>
            <p:spPr>
              <a:xfrm>
                <a:off x="6779268" y="1894574"/>
                <a:ext cx="361075" cy="37495"/>
              </a:xfrm>
              <a:custGeom>
                <a:avLst/>
                <a:gdLst/>
                <a:ahLst/>
                <a:cxnLst/>
                <a:rect l="l" t="t" r="r" b="b"/>
                <a:pathLst>
                  <a:path w="3929" h="408" extrusionOk="0">
                    <a:moveTo>
                      <a:pt x="3739" y="79"/>
                    </a:moveTo>
                    <a:cubicBezTo>
                      <a:pt x="3794" y="79"/>
                      <a:pt x="3854" y="139"/>
                      <a:pt x="3854" y="195"/>
                    </a:cubicBezTo>
                    <a:cubicBezTo>
                      <a:pt x="3854" y="273"/>
                      <a:pt x="3794" y="310"/>
                      <a:pt x="3739" y="310"/>
                    </a:cubicBezTo>
                    <a:lnTo>
                      <a:pt x="213" y="310"/>
                    </a:lnTo>
                    <a:cubicBezTo>
                      <a:pt x="135" y="310"/>
                      <a:pt x="98" y="273"/>
                      <a:pt x="98" y="195"/>
                    </a:cubicBezTo>
                    <a:cubicBezTo>
                      <a:pt x="98" y="139"/>
                      <a:pt x="135" y="79"/>
                      <a:pt x="213" y="79"/>
                    </a:cubicBezTo>
                    <a:close/>
                    <a:moveTo>
                      <a:pt x="213" y="1"/>
                    </a:moveTo>
                    <a:cubicBezTo>
                      <a:pt x="98" y="1"/>
                      <a:pt x="1" y="98"/>
                      <a:pt x="1" y="195"/>
                    </a:cubicBezTo>
                    <a:cubicBezTo>
                      <a:pt x="1" y="310"/>
                      <a:pt x="98" y="407"/>
                      <a:pt x="213" y="407"/>
                    </a:cubicBezTo>
                    <a:lnTo>
                      <a:pt x="3739" y="407"/>
                    </a:lnTo>
                    <a:cubicBezTo>
                      <a:pt x="3854" y="407"/>
                      <a:pt x="3928" y="310"/>
                      <a:pt x="3928" y="195"/>
                    </a:cubicBezTo>
                    <a:cubicBezTo>
                      <a:pt x="3928" y="98"/>
                      <a:pt x="3854" y="1"/>
                      <a:pt x="373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45"/>
              <p:cNvSpPr/>
              <p:nvPr/>
            </p:nvSpPr>
            <p:spPr>
              <a:xfrm>
                <a:off x="6780365" y="1944293"/>
                <a:ext cx="353815" cy="28489"/>
              </a:xfrm>
              <a:custGeom>
                <a:avLst/>
                <a:gdLst/>
                <a:ahLst/>
                <a:cxnLst/>
                <a:rect l="l" t="t" r="r" b="b"/>
                <a:pathLst>
                  <a:path w="3850" h="310" extrusionOk="0">
                    <a:moveTo>
                      <a:pt x="171" y="0"/>
                    </a:moveTo>
                    <a:cubicBezTo>
                      <a:pt x="74" y="0"/>
                      <a:pt x="0" y="60"/>
                      <a:pt x="0" y="153"/>
                    </a:cubicBezTo>
                    <a:cubicBezTo>
                      <a:pt x="0" y="231"/>
                      <a:pt x="74" y="310"/>
                      <a:pt x="171" y="310"/>
                    </a:cubicBezTo>
                    <a:lnTo>
                      <a:pt x="3697" y="310"/>
                    </a:lnTo>
                    <a:cubicBezTo>
                      <a:pt x="3789" y="310"/>
                      <a:pt x="3849" y="231"/>
                      <a:pt x="3849" y="153"/>
                    </a:cubicBezTo>
                    <a:cubicBezTo>
                      <a:pt x="3849" y="60"/>
                      <a:pt x="3789" y="0"/>
                      <a:pt x="36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45"/>
              <p:cNvSpPr/>
              <p:nvPr/>
            </p:nvSpPr>
            <p:spPr>
              <a:xfrm>
                <a:off x="6779268" y="1939146"/>
                <a:ext cx="361075" cy="37036"/>
              </a:xfrm>
              <a:custGeom>
                <a:avLst/>
                <a:gdLst/>
                <a:ahLst/>
                <a:cxnLst/>
                <a:rect l="l" t="t" r="r" b="b"/>
                <a:pathLst>
                  <a:path w="3929" h="403" extrusionOk="0">
                    <a:moveTo>
                      <a:pt x="3739" y="93"/>
                    </a:moveTo>
                    <a:cubicBezTo>
                      <a:pt x="3794" y="93"/>
                      <a:pt x="3854" y="153"/>
                      <a:pt x="3854" y="209"/>
                    </a:cubicBezTo>
                    <a:cubicBezTo>
                      <a:pt x="3854" y="269"/>
                      <a:pt x="3794" y="324"/>
                      <a:pt x="3739" y="324"/>
                    </a:cubicBezTo>
                    <a:lnTo>
                      <a:pt x="213" y="324"/>
                    </a:lnTo>
                    <a:cubicBezTo>
                      <a:pt x="135" y="324"/>
                      <a:pt x="98" y="269"/>
                      <a:pt x="98" y="209"/>
                    </a:cubicBezTo>
                    <a:cubicBezTo>
                      <a:pt x="98" y="153"/>
                      <a:pt x="135" y="93"/>
                      <a:pt x="213" y="93"/>
                    </a:cubicBezTo>
                    <a:close/>
                    <a:moveTo>
                      <a:pt x="213" y="1"/>
                    </a:moveTo>
                    <a:cubicBezTo>
                      <a:pt x="98" y="1"/>
                      <a:pt x="1" y="93"/>
                      <a:pt x="1" y="209"/>
                    </a:cubicBezTo>
                    <a:cubicBezTo>
                      <a:pt x="1" y="324"/>
                      <a:pt x="98" y="403"/>
                      <a:pt x="213" y="403"/>
                    </a:cubicBezTo>
                    <a:lnTo>
                      <a:pt x="3739" y="403"/>
                    </a:lnTo>
                    <a:cubicBezTo>
                      <a:pt x="3854" y="403"/>
                      <a:pt x="3928" y="324"/>
                      <a:pt x="3928" y="209"/>
                    </a:cubicBezTo>
                    <a:cubicBezTo>
                      <a:pt x="3928" y="93"/>
                      <a:pt x="3854" y="1"/>
                      <a:pt x="373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45"/>
              <p:cNvSpPr/>
              <p:nvPr/>
            </p:nvSpPr>
            <p:spPr>
              <a:xfrm>
                <a:off x="6780365" y="1988405"/>
                <a:ext cx="353815" cy="30235"/>
              </a:xfrm>
              <a:custGeom>
                <a:avLst/>
                <a:gdLst/>
                <a:ahLst/>
                <a:cxnLst/>
                <a:rect l="l" t="t" r="r" b="b"/>
                <a:pathLst>
                  <a:path w="3850" h="329" extrusionOk="0">
                    <a:moveTo>
                      <a:pt x="171" y="1"/>
                    </a:moveTo>
                    <a:cubicBezTo>
                      <a:pt x="74" y="1"/>
                      <a:pt x="0" y="80"/>
                      <a:pt x="0" y="158"/>
                    </a:cubicBezTo>
                    <a:cubicBezTo>
                      <a:pt x="0" y="250"/>
                      <a:pt x="74" y="329"/>
                      <a:pt x="171" y="329"/>
                    </a:cubicBezTo>
                    <a:lnTo>
                      <a:pt x="3697" y="329"/>
                    </a:lnTo>
                    <a:cubicBezTo>
                      <a:pt x="3789" y="329"/>
                      <a:pt x="3849" y="250"/>
                      <a:pt x="3849" y="158"/>
                    </a:cubicBezTo>
                    <a:cubicBezTo>
                      <a:pt x="3849" y="80"/>
                      <a:pt x="3789" y="1"/>
                      <a:pt x="36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45"/>
              <p:cNvSpPr/>
              <p:nvPr/>
            </p:nvSpPr>
            <p:spPr>
              <a:xfrm>
                <a:off x="6779268" y="1985005"/>
                <a:ext cx="361075" cy="37036"/>
              </a:xfrm>
              <a:custGeom>
                <a:avLst/>
                <a:gdLst/>
                <a:ahLst/>
                <a:cxnLst/>
                <a:rect l="l" t="t" r="r" b="b"/>
                <a:pathLst>
                  <a:path w="3929" h="403" extrusionOk="0">
                    <a:moveTo>
                      <a:pt x="3739" y="98"/>
                    </a:moveTo>
                    <a:cubicBezTo>
                      <a:pt x="3794" y="98"/>
                      <a:pt x="3854" y="135"/>
                      <a:pt x="3854" y="195"/>
                    </a:cubicBezTo>
                    <a:cubicBezTo>
                      <a:pt x="3854" y="269"/>
                      <a:pt x="3794" y="311"/>
                      <a:pt x="3739" y="311"/>
                    </a:cubicBezTo>
                    <a:lnTo>
                      <a:pt x="213" y="311"/>
                    </a:lnTo>
                    <a:cubicBezTo>
                      <a:pt x="135" y="311"/>
                      <a:pt x="98" y="269"/>
                      <a:pt x="98" y="195"/>
                    </a:cubicBezTo>
                    <a:cubicBezTo>
                      <a:pt x="98" y="135"/>
                      <a:pt x="135" y="98"/>
                      <a:pt x="213" y="98"/>
                    </a:cubicBezTo>
                    <a:close/>
                    <a:moveTo>
                      <a:pt x="213" y="1"/>
                    </a:moveTo>
                    <a:cubicBezTo>
                      <a:pt x="98" y="1"/>
                      <a:pt x="1" y="98"/>
                      <a:pt x="1" y="195"/>
                    </a:cubicBezTo>
                    <a:cubicBezTo>
                      <a:pt x="1" y="311"/>
                      <a:pt x="98" y="403"/>
                      <a:pt x="213" y="403"/>
                    </a:cubicBezTo>
                    <a:lnTo>
                      <a:pt x="3739" y="403"/>
                    </a:lnTo>
                    <a:cubicBezTo>
                      <a:pt x="3854" y="403"/>
                      <a:pt x="3928" y="311"/>
                      <a:pt x="3928" y="195"/>
                    </a:cubicBezTo>
                    <a:cubicBezTo>
                      <a:pt x="3928" y="98"/>
                      <a:pt x="3854" y="1"/>
                      <a:pt x="373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45"/>
              <p:cNvSpPr/>
              <p:nvPr/>
            </p:nvSpPr>
            <p:spPr>
              <a:xfrm>
                <a:off x="6780365" y="2034723"/>
                <a:ext cx="353815" cy="28121"/>
              </a:xfrm>
              <a:custGeom>
                <a:avLst/>
                <a:gdLst/>
                <a:ahLst/>
                <a:cxnLst/>
                <a:rect l="l" t="t" r="r" b="b"/>
                <a:pathLst>
                  <a:path w="3850" h="306" extrusionOk="0">
                    <a:moveTo>
                      <a:pt x="171" y="1"/>
                    </a:moveTo>
                    <a:cubicBezTo>
                      <a:pt x="74" y="1"/>
                      <a:pt x="0" y="56"/>
                      <a:pt x="0" y="153"/>
                    </a:cubicBezTo>
                    <a:cubicBezTo>
                      <a:pt x="0" y="250"/>
                      <a:pt x="74" y="306"/>
                      <a:pt x="171" y="306"/>
                    </a:cubicBezTo>
                    <a:lnTo>
                      <a:pt x="3697" y="306"/>
                    </a:lnTo>
                    <a:cubicBezTo>
                      <a:pt x="3789" y="306"/>
                      <a:pt x="3849" y="250"/>
                      <a:pt x="3849" y="153"/>
                    </a:cubicBezTo>
                    <a:cubicBezTo>
                      <a:pt x="3849" y="56"/>
                      <a:pt x="3789" y="1"/>
                      <a:pt x="36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45"/>
              <p:cNvSpPr/>
              <p:nvPr/>
            </p:nvSpPr>
            <p:spPr>
              <a:xfrm>
                <a:off x="6779268" y="2029209"/>
                <a:ext cx="361075" cy="37495"/>
              </a:xfrm>
              <a:custGeom>
                <a:avLst/>
                <a:gdLst/>
                <a:ahLst/>
                <a:cxnLst/>
                <a:rect l="l" t="t" r="r" b="b"/>
                <a:pathLst>
                  <a:path w="3929" h="408" extrusionOk="0">
                    <a:moveTo>
                      <a:pt x="3739" y="98"/>
                    </a:moveTo>
                    <a:cubicBezTo>
                      <a:pt x="3794" y="98"/>
                      <a:pt x="3854" y="153"/>
                      <a:pt x="3854" y="213"/>
                    </a:cubicBezTo>
                    <a:cubicBezTo>
                      <a:pt x="3854" y="269"/>
                      <a:pt x="3794" y="329"/>
                      <a:pt x="3739" y="329"/>
                    </a:cubicBezTo>
                    <a:lnTo>
                      <a:pt x="213" y="329"/>
                    </a:lnTo>
                    <a:cubicBezTo>
                      <a:pt x="135" y="329"/>
                      <a:pt x="98" y="269"/>
                      <a:pt x="98" y="213"/>
                    </a:cubicBezTo>
                    <a:cubicBezTo>
                      <a:pt x="98" y="153"/>
                      <a:pt x="135" y="98"/>
                      <a:pt x="213" y="98"/>
                    </a:cubicBezTo>
                    <a:close/>
                    <a:moveTo>
                      <a:pt x="213" y="1"/>
                    </a:moveTo>
                    <a:cubicBezTo>
                      <a:pt x="98" y="1"/>
                      <a:pt x="1" y="98"/>
                      <a:pt x="1" y="213"/>
                    </a:cubicBezTo>
                    <a:cubicBezTo>
                      <a:pt x="1" y="329"/>
                      <a:pt x="98" y="407"/>
                      <a:pt x="213" y="407"/>
                    </a:cubicBezTo>
                    <a:lnTo>
                      <a:pt x="3739" y="407"/>
                    </a:lnTo>
                    <a:cubicBezTo>
                      <a:pt x="3854" y="407"/>
                      <a:pt x="3928" y="329"/>
                      <a:pt x="3928" y="213"/>
                    </a:cubicBezTo>
                    <a:cubicBezTo>
                      <a:pt x="3928" y="98"/>
                      <a:pt x="3854" y="1"/>
                      <a:pt x="373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7" name="Google Shape;1837;p45"/>
            <p:cNvGrpSpPr/>
            <p:nvPr/>
          </p:nvGrpSpPr>
          <p:grpSpPr>
            <a:xfrm>
              <a:off x="4098387" y="2768327"/>
              <a:ext cx="2089737" cy="2096899"/>
              <a:chOff x="5253337" y="2940502"/>
              <a:chExt cx="2089737" cy="2096899"/>
            </a:xfrm>
          </p:grpSpPr>
          <p:sp>
            <p:nvSpPr>
              <p:cNvPr id="1838" name="Google Shape;1838;p45"/>
              <p:cNvSpPr/>
              <p:nvPr/>
            </p:nvSpPr>
            <p:spPr>
              <a:xfrm>
                <a:off x="5504318" y="4292828"/>
                <a:ext cx="136380" cy="90246"/>
              </a:xfrm>
              <a:custGeom>
                <a:avLst/>
                <a:gdLst/>
                <a:ahLst/>
                <a:cxnLst/>
                <a:rect l="l" t="t" r="r" b="b"/>
                <a:pathLst>
                  <a:path w="1484" h="982" extrusionOk="0">
                    <a:moveTo>
                      <a:pt x="724" y="1"/>
                    </a:moveTo>
                    <a:cubicBezTo>
                      <a:pt x="410" y="1"/>
                      <a:pt x="100" y="228"/>
                      <a:pt x="61" y="284"/>
                    </a:cubicBezTo>
                    <a:cubicBezTo>
                      <a:pt x="1" y="381"/>
                      <a:pt x="79" y="783"/>
                      <a:pt x="292" y="880"/>
                    </a:cubicBezTo>
                    <a:cubicBezTo>
                      <a:pt x="523" y="977"/>
                      <a:pt x="523" y="958"/>
                      <a:pt x="754" y="977"/>
                    </a:cubicBezTo>
                    <a:cubicBezTo>
                      <a:pt x="800" y="980"/>
                      <a:pt x="849" y="982"/>
                      <a:pt x="899" y="982"/>
                    </a:cubicBezTo>
                    <a:cubicBezTo>
                      <a:pt x="1096" y="982"/>
                      <a:pt x="1294" y="958"/>
                      <a:pt x="1294" y="958"/>
                    </a:cubicBezTo>
                    <a:cubicBezTo>
                      <a:pt x="1294" y="958"/>
                      <a:pt x="1484" y="515"/>
                      <a:pt x="1100" y="150"/>
                    </a:cubicBezTo>
                    <a:cubicBezTo>
                      <a:pt x="987" y="41"/>
                      <a:pt x="855" y="1"/>
                      <a:pt x="724" y="1"/>
                    </a:cubicBezTo>
                    <a:close/>
                  </a:path>
                </a:pathLst>
              </a:custGeom>
              <a:solidFill>
                <a:srgbClr val="9177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5"/>
              <p:cNvSpPr/>
              <p:nvPr/>
            </p:nvSpPr>
            <p:spPr>
              <a:xfrm>
                <a:off x="5433830" y="4300824"/>
                <a:ext cx="141526" cy="118735"/>
              </a:xfrm>
              <a:custGeom>
                <a:avLst/>
                <a:gdLst/>
                <a:ahLst/>
                <a:cxnLst/>
                <a:rect l="l" t="t" r="r" b="b"/>
                <a:pathLst>
                  <a:path w="1540" h="1292" extrusionOk="0">
                    <a:moveTo>
                      <a:pt x="780" y="0"/>
                    </a:moveTo>
                    <a:cubicBezTo>
                      <a:pt x="483" y="0"/>
                      <a:pt x="191" y="205"/>
                      <a:pt x="116" y="294"/>
                    </a:cubicBezTo>
                    <a:cubicBezTo>
                      <a:pt x="19" y="428"/>
                      <a:pt x="1" y="543"/>
                      <a:pt x="1" y="543"/>
                    </a:cubicBezTo>
                    <a:lnTo>
                      <a:pt x="615" y="1292"/>
                    </a:lnTo>
                    <a:cubicBezTo>
                      <a:pt x="615" y="1292"/>
                      <a:pt x="1249" y="774"/>
                      <a:pt x="1323" y="774"/>
                    </a:cubicBezTo>
                    <a:cubicBezTo>
                      <a:pt x="1325" y="774"/>
                      <a:pt x="1326" y="774"/>
                      <a:pt x="1327" y="774"/>
                    </a:cubicBezTo>
                    <a:cubicBezTo>
                      <a:pt x="1331" y="778"/>
                      <a:pt x="1337" y="780"/>
                      <a:pt x="1344" y="780"/>
                    </a:cubicBezTo>
                    <a:cubicBezTo>
                      <a:pt x="1403" y="780"/>
                      <a:pt x="1539" y="659"/>
                      <a:pt x="1539" y="659"/>
                    </a:cubicBezTo>
                    <a:cubicBezTo>
                      <a:pt x="1539" y="659"/>
                      <a:pt x="1405" y="234"/>
                      <a:pt x="1040" y="63"/>
                    </a:cubicBezTo>
                    <a:cubicBezTo>
                      <a:pt x="957" y="18"/>
                      <a:pt x="868" y="0"/>
                      <a:pt x="780" y="0"/>
                    </a:cubicBezTo>
                    <a:close/>
                  </a:path>
                </a:pathLst>
              </a:custGeom>
              <a:solidFill>
                <a:srgbClr val="9177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45"/>
              <p:cNvSpPr/>
              <p:nvPr/>
            </p:nvSpPr>
            <p:spPr>
              <a:xfrm>
                <a:off x="5341654" y="4323799"/>
                <a:ext cx="148786" cy="124249"/>
              </a:xfrm>
              <a:custGeom>
                <a:avLst/>
                <a:gdLst/>
                <a:ahLst/>
                <a:cxnLst/>
                <a:rect l="l" t="t" r="r" b="b"/>
                <a:pathLst>
                  <a:path w="1619" h="1352" extrusionOk="0">
                    <a:moveTo>
                      <a:pt x="780" y="0"/>
                    </a:moveTo>
                    <a:cubicBezTo>
                      <a:pt x="467" y="0"/>
                      <a:pt x="251" y="226"/>
                      <a:pt x="176" y="349"/>
                    </a:cubicBezTo>
                    <a:cubicBezTo>
                      <a:pt x="61" y="506"/>
                      <a:pt x="1" y="908"/>
                      <a:pt x="1" y="908"/>
                    </a:cubicBezTo>
                    <a:lnTo>
                      <a:pt x="639" y="1351"/>
                    </a:lnTo>
                    <a:cubicBezTo>
                      <a:pt x="639" y="1351"/>
                      <a:pt x="791" y="1042"/>
                      <a:pt x="1041" y="871"/>
                    </a:cubicBezTo>
                    <a:cubicBezTo>
                      <a:pt x="1290" y="695"/>
                      <a:pt x="1618" y="695"/>
                      <a:pt x="1618" y="695"/>
                    </a:cubicBezTo>
                    <a:cubicBezTo>
                      <a:pt x="1618" y="695"/>
                      <a:pt x="1466" y="196"/>
                      <a:pt x="1022" y="44"/>
                    </a:cubicBezTo>
                    <a:cubicBezTo>
                      <a:pt x="936" y="13"/>
                      <a:pt x="856" y="0"/>
                      <a:pt x="780" y="0"/>
                    </a:cubicBezTo>
                    <a:close/>
                  </a:path>
                </a:pathLst>
              </a:custGeom>
              <a:solidFill>
                <a:srgbClr val="9177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5"/>
              <p:cNvSpPr/>
              <p:nvPr/>
            </p:nvSpPr>
            <p:spPr>
              <a:xfrm>
                <a:off x="5253337" y="4374161"/>
                <a:ext cx="162755" cy="132060"/>
              </a:xfrm>
              <a:custGeom>
                <a:avLst/>
                <a:gdLst/>
                <a:ahLst/>
                <a:cxnLst/>
                <a:rect l="l" t="t" r="r" b="b"/>
                <a:pathLst>
                  <a:path w="1771" h="1437" extrusionOk="0">
                    <a:moveTo>
                      <a:pt x="1049" y="0"/>
                    </a:moveTo>
                    <a:cubicBezTo>
                      <a:pt x="846" y="0"/>
                      <a:pt x="626" y="89"/>
                      <a:pt x="463" y="226"/>
                    </a:cubicBezTo>
                    <a:cubicBezTo>
                      <a:pt x="232" y="438"/>
                      <a:pt x="1" y="974"/>
                      <a:pt x="190" y="1228"/>
                    </a:cubicBezTo>
                    <a:cubicBezTo>
                      <a:pt x="302" y="1383"/>
                      <a:pt x="401" y="1429"/>
                      <a:pt x="490" y="1429"/>
                    </a:cubicBezTo>
                    <a:cubicBezTo>
                      <a:pt x="556" y="1429"/>
                      <a:pt x="617" y="1404"/>
                      <a:pt x="675" y="1381"/>
                    </a:cubicBezTo>
                    <a:cubicBezTo>
                      <a:pt x="706" y="1363"/>
                      <a:pt x="731" y="1356"/>
                      <a:pt x="752" y="1356"/>
                    </a:cubicBezTo>
                    <a:cubicBezTo>
                      <a:pt x="824" y="1356"/>
                      <a:pt x="846" y="1436"/>
                      <a:pt x="846" y="1436"/>
                    </a:cubicBezTo>
                    <a:cubicBezTo>
                      <a:pt x="846" y="1436"/>
                      <a:pt x="999" y="1321"/>
                      <a:pt x="1040" y="1187"/>
                    </a:cubicBezTo>
                    <a:cubicBezTo>
                      <a:pt x="1077" y="1053"/>
                      <a:pt x="1211" y="937"/>
                      <a:pt x="1502" y="859"/>
                    </a:cubicBezTo>
                    <a:cubicBezTo>
                      <a:pt x="1770" y="766"/>
                      <a:pt x="1770" y="591"/>
                      <a:pt x="1692" y="438"/>
                    </a:cubicBezTo>
                    <a:cubicBezTo>
                      <a:pt x="1618" y="281"/>
                      <a:pt x="1539" y="166"/>
                      <a:pt x="1290" y="50"/>
                    </a:cubicBezTo>
                    <a:cubicBezTo>
                      <a:pt x="1216" y="16"/>
                      <a:pt x="1134" y="0"/>
                      <a:pt x="1049" y="0"/>
                    </a:cubicBezTo>
                    <a:close/>
                  </a:path>
                </a:pathLst>
              </a:custGeom>
              <a:solidFill>
                <a:srgbClr val="9177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5"/>
              <p:cNvSpPr/>
              <p:nvPr/>
            </p:nvSpPr>
            <p:spPr>
              <a:xfrm>
                <a:off x="5308110" y="4357527"/>
                <a:ext cx="376790" cy="269267"/>
              </a:xfrm>
              <a:custGeom>
                <a:avLst/>
                <a:gdLst/>
                <a:ahLst/>
                <a:cxnLst/>
                <a:rect l="l" t="t" r="r" b="b"/>
                <a:pathLst>
                  <a:path w="4100" h="2930" extrusionOk="0">
                    <a:moveTo>
                      <a:pt x="2956" y="1"/>
                    </a:moveTo>
                    <a:cubicBezTo>
                      <a:pt x="2786" y="1"/>
                      <a:pt x="2558" y="35"/>
                      <a:pt x="2233" y="116"/>
                    </a:cubicBezTo>
                    <a:cubicBezTo>
                      <a:pt x="1540" y="273"/>
                      <a:pt x="578" y="735"/>
                      <a:pt x="287" y="1040"/>
                    </a:cubicBezTo>
                    <a:cubicBezTo>
                      <a:pt x="1" y="1349"/>
                      <a:pt x="384" y="1714"/>
                      <a:pt x="463" y="2158"/>
                    </a:cubicBezTo>
                    <a:cubicBezTo>
                      <a:pt x="541" y="2601"/>
                      <a:pt x="906" y="2930"/>
                      <a:pt x="906" y="2930"/>
                    </a:cubicBezTo>
                    <a:cubicBezTo>
                      <a:pt x="906" y="2930"/>
                      <a:pt x="4099" y="2024"/>
                      <a:pt x="4044" y="1714"/>
                    </a:cubicBezTo>
                    <a:cubicBezTo>
                      <a:pt x="4007" y="1386"/>
                      <a:pt x="3563" y="273"/>
                      <a:pt x="3369" y="116"/>
                    </a:cubicBezTo>
                    <a:cubicBezTo>
                      <a:pt x="3266" y="45"/>
                      <a:pt x="3148" y="1"/>
                      <a:pt x="2956" y="1"/>
                    </a:cubicBezTo>
                    <a:close/>
                  </a:path>
                </a:pathLst>
              </a:custGeom>
              <a:solidFill>
                <a:srgbClr val="9177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5"/>
              <p:cNvSpPr/>
              <p:nvPr/>
            </p:nvSpPr>
            <p:spPr>
              <a:xfrm>
                <a:off x="6897171" y="4264339"/>
                <a:ext cx="157149" cy="193358"/>
              </a:xfrm>
              <a:custGeom>
                <a:avLst/>
                <a:gdLst/>
                <a:ahLst/>
                <a:cxnLst/>
                <a:rect l="l" t="t" r="r" b="b"/>
                <a:pathLst>
                  <a:path w="1710" h="2104" extrusionOk="0">
                    <a:moveTo>
                      <a:pt x="990" y="1"/>
                    </a:moveTo>
                    <a:cubicBezTo>
                      <a:pt x="900" y="1"/>
                      <a:pt x="823" y="56"/>
                      <a:pt x="767" y="169"/>
                    </a:cubicBezTo>
                    <a:cubicBezTo>
                      <a:pt x="633" y="460"/>
                      <a:pt x="555" y="575"/>
                      <a:pt x="287" y="996"/>
                    </a:cubicBezTo>
                    <a:cubicBezTo>
                      <a:pt x="37" y="1439"/>
                      <a:pt x="37" y="1670"/>
                      <a:pt x="0" y="2077"/>
                    </a:cubicBezTo>
                    <a:cubicBezTo>
                      <a:pt x="0" y="2077"/>
                      <a:pt x="110" y="2103"/>
                      <a:pt x="262" y="2103"/>
                    </a:cubicBezTo>
                    <a:cubicBezTo>
                      <a:pt x="472" y="2103"/>
                      <a:pt x="762" y="2052"/>
                      <a:pt x="943" y="1804"/>
                    </a:cubicBezTo>
                    <a:cubicBezTo>
                      <a:pt x="1271" y="1384"/>
                      <a:pt x="1710" y="709"/>
                      <a:pt x="1423" y="321"/>
                    </a:cubicBezTo>
                    <a:cubicBezTo>
                      <a:pt x="1267" y="109"/>
                      <a:pt x="1116" y="1"/>
                      <a:pt x="990" y="1"/>
                    </a:cubicBezTo>
                    <a:close/>
                  </a:path>
                </a:pathLst>
              </a:custGeom>
              <a:solidFill>
                <a:srgbClr val="9177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45"/>
              <p:cNvSpPr/>
              <p:nvPr/>
            </p:nvSpPr>
            <p:spPr>
              <a:xfrm>
                <a:off x="6891565" y="4259560"/>
                <a:ext cx="150440" cy="203007"/>
              </a:xfrm>
              <a:custGeom>
                <a:avLst/>
                <a:gdLst/>
                <a:ahLst/>
                <a:cxnLst/>
                <a:rect l="l" t="t" r="r" b="b"/>
                <a:pathLst>
                  <a:path w="1637" h="2209" extrusionOk="0">
                    <a:moveTo>
                      <a:pt x="1101" y="105"/>
                    </a:moveTo>
                    <a:cubicBezTo>
                      <a:pt x="1193" y="123"/>
                      <a:pt x="1309" y="221"/>
                      <a:pt x="1447" y="415"/>
                    </a:cubicBezTo>
                    <a:cubicBezTo>
                      <a:pt x="1521" y="489"/>
                      <a:pt x="1540" y="586"/>
                      <a:pt x="1521" y="701"/>
                    </a:cubicBezTo>
                    <a:cubicBezTo>
                      <a:pt x="1521" y="817"/>
                      <a:pt x="1484" y="951"/>
                      <a:pt x="1424" y="1089"/>
                    </a:cubicBezTo>
                    <a:cubicBezTo>
                      <a:pt x="1309" y="1339"/>
                      <a:pt x="1119" y="1607"/>
                      <a:pt x="962" y="1819"/>
                    </a:cubicBezTo>
                    <a:cubicBezTo>
                      <a:pt x="787" y="2058"/>
                      <a:pt x="506" y="2099"/>
                      <a:pt x="315" y="2099"/>
                    </a:cubicBezTo>
                    <a:cubicBezTo>
                      <a:pt x="213" y="2099"/>
                      <a:pt x="137" y="2087"/>
                      <a:pt x="116" y="2087"/>
                    </a:cubicBezTo>
                    <a:cubicBezTo>
                      <a:pt x="135" y="1722"/>
                      <a:pt x="153" y="1491"/>
                      <a:pt x="408" y="1089"/>
                    </a:cubicBezTo>
                    <a:cubicBezTo>
                      <a:pt x="657" y="646"/>
                      <a:pt x="731" y="530"/>
                      <a:pt x="870" y="239"/>
                    </a:cubicBezTo>
                    <a:cubicBezTo>
                      <a:pt x="907" y="184"/>
                      <a:pt x="944" y="142"/>
                      <a:pt x="985" y="123"/>
                    </a:cubicBezTo>
                    <a:cubicBezTo>
                      <a:pt x="1022" y="105"/>
                      <a:pt x="1041" y="105"/>
                      <a:pt x="1101" y="105"/>
                    </a:cubicBezTo>
                    <a:close/>
                    <a:moveTo>
                      <a:pt x="1069" y="1"/>
                    </a:moveTo>
                    <a:cubicBezTo>
                      <a:pt x="1021" y="1"/>
                      <a:pt x="969" y="19"/>
                      <a:pt x="925" y="50"/>
                    </a:cubicBezTo>
                    <a:cubicBezTo>
                      <a:pt x="870" y="68"/>
                      <a:pt x="828" y="123"/>
                      <a:pt x="791" y="202"/>
                    </a:cubicBezTo>
                    <a:cubicBezTo>
                      <a:pt x="639" y="489"/>
                      <a:pt x="579" y="604"/>
                      <a:pt x="311" y="1029"/>
                    </a:cubicBezTo>
                    <a:cubicBezTo>
                      <a:pt x="38" y="1473"/>
                      <a:pt x="38" y="1722"/>
                      <a:pt x="1" y="2129"/>
                    </a:cubicBezTo>
                    <a:lnTo>
                      <a:pt x="1" y="2166"/>
                    </a:lnTo>
                    <a:lnTo>
                      <a:pt x="38" y="2184"/>
                    </a:lnTo>
                    <a:cubicBezTo>
                      <a:pt x="38" y="2184"/>
                      <a:pt x="145" y="2208"/>
                      <a:pt x="294" y="2208"/>
                    </a:cubicBezTo>
                    <a:cubicBezTo>
                      <a:pt x="520" y="2208"/>
                      <a:pt x="843" y="2153"/>
                      <a:pt x="1041" y="1875"/>
                    </a:cubicBezTo>
                    <a:cubicBezTo>
                      <a:pt x="1216" y="1667"/>
                      <a:pt x="1406" y="1394"/>
                      <a:pt x="1521" y="1126"/>
                    </a:cubicBezTo>
                    <a:cubicBezTo>
                      <a:pt x="1581" y="974"/>
                      <a:pt x="1618" y="835"/>
                      <a:pt x="1637" y="701"/>
                    </a:cubicBezTo>
                    <a:cubicBezTo>
                      <a:pt x="1637" y="586"/>
                      <a:pt x="1618" y="452"/>
                      <a:pt x="1521" y="355"/>
                    </a:cubicBezTo>
                    <a:cubicBezTo>
                      <a:pt x="1387" y="165"/>
                      <a:pt x="1253" y="50"/>
                      <a:pt x="1119" y="8"/>
                    </a:cubicBezTo>
                    <a:cubicBezTo>
                      <a:pt x="1103" y="3"/>
                      <a:pt x="1087" y="1"/>
                      <a:pt x="106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5"/>
              <p:cNvSpPr/>
              <p:nvPr/>
            </p:nvSpPr>
            <p:spPr>
              <a:xfrm>
                <a:off x="6978228" y="4281432"/>
                <a:ext cx="168269" cy="86846"/>
              </a:xfrm>
              <a:custGeom>
                <a:avLst/>
                <a:gdLst/>
                <a:ahLst/>
                <a:cxnLst/>
                <a:rect l="l" t="t" r="r" b="b"/>
                <a:pathLst>
                  <a:path w="1831" h="945" extrusionOk="0">
                    <a:moveTo>
                      <a:pt x="1113" y="0"/>
                    </a:moveTo>
                    <a:cubicBezTo>
                      <a:pt x="1102" y="0"/>
                      <a:pt x="1092" y="1"/>
                      <a:pt x="1082" y="1"/>
                    </a:cubicBezTo>
                    <a:cubicBezTo>
                      <a:pt x="638" y="1"/>
                      <a:pt x="347" y="214"/>
                      <a:pt x="1" y="597"/>
                    </a:cubicBezTo>
                    <a:cubicBezTo>
                      <a:pt x="1" y="597"/>
                      <a:pt x="620" y="925"/>
                      <a:pt x="925" y="944"/>
                    </a:cubicBezTo>
                    <a:cubicBezTo>
                      <a:pt x="930" y="944"/>
                      <a:pt x="936" y="944"/>
                      <a:pt x="942" y="944"/>
                    </a:cubicBezTo>
                    <a:cubicBezTo>
                      <a:pt x="1239" y="944"/>
                      <a:pt x="1830" y="366"/>
                      <a:pt x="1830" y="366"/>
                    </a:cubicBezTo>
                    <a:cubicBezTo>
                      <a:pt x="1830" y="366"/>
                      <a:pt x="1535" y="0"/>
                      <a:pt x="1113" y="0"/>
                    </a:cubicBezTo>
                    <a:close/>
                  </a:path>
                </a:pathLst>
              </a:custGeom>
              <a:solidFill>
                <a:srgbClr val="9177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5"/>
              <p:cNvSpPr/>
              <p:nvPr/>
            </p:nvSpPr>
            <p:spPr>
              <a:xfrm>
                <a:off x="6971427" y="4276378"/>
                <a:ext cx="180584" cy="95668"/>
              </a:xfrm>
              <a:custGeom>
                <a:avLst/>
                <a:gdLst/>
                <a:ahLst/>
                <a:cxnLst/>
                <a:rect l="l" t="t" r="r" b="b"/>
                <a:pathLst>
                  <a:path w="1965" h="1041" extrusionOk="0">
                    <a:moveTo>
                      <a:pt x="1156" y="98"/>
                    </a:moveTo>
                    <a:cubicBezTo>
                      <a:pt x="1521" y="98"/>
                      <a:pt x="1770" y="366"/>
                      <a:pt x="1807" y="403"/>
                    </a:cubicBezTo>
                    <a:cubicBezTo>
                      <a:pt x="1789" y="444"/>
                      <a:pt x="1673" y="537"/>
                      <a:pt x="1521" y="675"/>
                    </a:cubicBezTo>
                    <a:cubicBezTo>
                      <a:pt x="1424" y="731"/>
                      <a:pt x="1327" y="809"/>
                      <a:pt x="1230" y="865"/>
                    </a:cubicBezTo>
                    <a:cubicBezTo>
                      <a:pt x="1133" y="906"/>
                      <a:pt x="1040" y="943"/>
                      <a:pt x="980" y="943"/>
                    </a:cubicBezTo>
                    <a:cubicBezTo>
                      <a:pt x="846" y="925"/>
                      <a:pt x="615" y="846"/>
                      <a:pt x="440" y="768"/>
                    </a:cubicBezTo>
                    <a:cubicBezTo>
                      <a:pt x="287" y="712"/>
                      <a:pt x="209" y="675"/>
                      <a:pt x="172" y="634"/>
                    </a:cubicBezTo>
                    <a:cubicBezTo>
                      <a:pt x="481" y="306"/>
                      <a:pt x="749" y="116"/>
                      <a:pt x="1156" y="98"/>
                    </a:cubicBezTo>
                    <a:close/>
                    <a:moveTo>
                      <a:pt x="1156" y="1"/>
                    </a:moveTo>
                    <a:cubicBezTo>
                      <a:pt x="694" y="19"/>
                      <a:pt x="366" y="232"/>
                      <a:pt x="38" y="634"/>
                    </a:cubicBezTo>
                    <a:lnTo>
                      <a:pt x="1" y="675"/>
                    </a:lnTo>
                    <a:lnTo>
                      <a:pt x="56" y="712"/>
                    </a:lnTo>
                    <a:cubicBezTo>
                      <a:pt x="56" y="712"/>
                      <a:pt x="209" y="791"/>
                      <a:pt x="403" y="865"/>
                    </a:cubicBezTo>
                    <a:cubicBezTo>
                      <a:pt x="597" y="943"/>
                      <a:pt x="809" y="1022"/>
                      <a:pt x="980" y="1040"/>
                    </a:cubicBezTo>
                    <a:cubicBezTo>
                      <a:pt x="1077" y="1040"/>
                      <a:pt x="1174" y="999"/>
                      <a:pt x="1271" y="943"/>
                    </a:cubicBezTo>
                    <a:cubicBezTo>
                      <a:pt x="1387" y="883"/>
                      <a:pt x="1479" y="828"/>
                      <a:pt x="1576" y="749"/>
                    </a:cubicBezTo>
                    <a:cubicBezTo>
                      <a:pt x="1770" y="597"/>
                      <a:pt x="1923" y="444"/>
                      <a:pt x="1923" y="444"/>
                    </a:cubicBezTo>
                    <a:lnTo>
                      <a:pt x="1964" y="421"/>
                    </a:lnTo>
                    <a:lnTo>
                      <a:pt x="1923" y="384"/>
                    </a:lnTo>
                    <a:cubicBezTo>
                      <a:pt x="1923" y="384"/>
                      <a:pt x="1618" y="1"/>
                      <a:pt x="115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5"/>
              <p:cNvSpPr/>
              <p:nvPr/>
            </p:nvSpPr>
            <p:spPr>
              <a:xfrm>
                <a:off x="7026200" y="4291909"/>
                <a:ext cx="164409" cy="101366"/>
              </a:xfrm>
              <a:custGeom>
                <a:avLst/>
                <a:gdLst/>
                <a:ahLst/>
                <a:cxnLst/>
                <a:rect l="l" t="t" r="r" b="b"/>
                <a:pathLst>
                  <a:path w="1789" h="1103" extrusionOk="0">
                    <a:moveTo>
                      <a:pt x="971" y="0"/>
                    </a:moveTo>
                    <a:cubicBezTo>
                      <a:pt x="950" y="0"/>
                      <a:pt x="928" y="1"/>
                      <a:pt x="906" y="3"/>
                    </a:cubicBezTo>
                    <a:cubicBezTo>
                      <a:pt x="421" y="63"/>
                      <a:pt x="1" y="562"/>
                      <a:pt x="1" y="562"/>
                    </a:cubicBezTo>
                    <a:cubicBezTo>
                      <a:pt x="1" y="562"/>
                      <a:pt x="213" y="871"/>
                      <a:pt x="597" y="968"/>
                    </a:cubicBezTo>
                    <a:cubicBezTo>
                      <a:pt x="962" y="1061"/>
                      <a:pt x="906" y="1084"/>
                      <a:pt x="1096" y="1102"/>
                    </a:cubicBezTo>
                    <a:cubicBezTo>
                      <a:pt x="1101" y="1103"/>
                      <a:pt x="1107" y="1103"/>
                      <a:pt x="1112" y="1103"/>
                    </a:cubicBezTo>
                    <a:cubicBezTo>
                      <a:pt x="1325" y="1103"/>
                      <a:pt x="1638" y="771"/>
                      <a:pt x="1692" y="640"/>
                    </a:cubicBezTo>
                    <a:cubicBezTo>
                      <a:pt x="1752" y="506"/>
                      <a:pt x="1789" y="368"/>
                      <a:pt x="1789" y="368"/>
                    </a:cubicBezTo>
                    <a:cubicBezTo>
                      <a:pt x="1789" y="368"/>
                      <a:pt x="1438" y="0"/>
                      <a:pt x="971" y="0"/>
                    </a:cubicBezTo>
                    <a:close/>
                  </a:path>
                </a:pathLst>
              </a:custGeom>
              <a:solidFill>
                <a:srgbClr val="9177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5"/>
              <p:cNvSpPr/>
              <p:nvPr/>
            </p:nvSpPr>
            <p:spPr>
              <a:xfrm>
                <a:off x="7020686" y="4288141"/>
                <a:ext cx="175437" cy="110188"/>
              </a:xfrm>
              <a:custGeom>
                <a:avLst/>
                <a:gdLst/>
                <a:ahLst/>
                <a:cxnLst/>
                <a:rect l="l" t="t" r="r" b="b"/>
                <a:pathLst>
                  <a:path w="1909" h="1199" extrusionOk="0">
                    <a:moveTo>
                      <a:pt x="1063" y="100"/>
                    </a:moveTo>
                    <a:cubicBezTo>
                      <a:pt x="1468" y="100"/>
                      <a:pt x="1776" y="391"/>
                      <a:pt x="1793" y="409"/>
                    </a:cubicBezTo>
                    <a:cubicBezTo>
                      <a:pt x="1793" y="450"/>
                      <a:pt x="1775" y="547"/>
                      <a:pt x="1715" y="663"/>
                    </a:cubicBezTo>
                    <a:cubicBezTo>
                      <a:pt x="1696" y="700"/>
                      <a:pt x="1599" y="834"/>
                      <a:pt x="1484" y="931"/>
                    </a:cubicBezTo>
                    <a:cubicBezTo>
                      <a:pt x="1368" y="1028"/>
                      <a:pt x="1234" y="1102"/>
                      <a:pt x="1156" y="1102"/>
                    </a:cubicBezTo>
                    <a:cubicBezTo>
                      <a:pt x="1059" y="1083"/>
                      <a:pt x="1040" y="1083"/>
                      <a:pt x="985" y="1065"/>
                    </a:cubicBezTo>
                    <a:cubicBezTo>
                      <a:pt x="925" y="1046"/>
                      <a:pt x="851" y="1009"/>
                      <a:pt x="657" y="968"/>
                    </a:cubicBezTo>
                    <a:cubicBezTo>
                      <a:pt x="347" y="894"/>
                      <a:pt x="176" y="663"/>
                      <a:pt x="135" y="621"/>
                    </a:cubicBezTo>
                    <a:cubicBezTo>
                      <a:pt x="176" y="566"/>
                      <a:pt x="541" y="141"/>
                      <a:pt x="985" y="104"/>
                    </a:cubicBezTo>
                    <a:cubicBezTo>
                      <a:pt x="1011" y="101"/>
                      <a:pt x="1037" y="100"/>
                      <a:pt x="1063" y="100"/>
                    </a:cubicBezTo>
                    <a:close/>
                    <a:moveTo>
                      <a:pt x="1067" y="1"/>
                    </a:moveTo>
                    <a:cubicBezTo>
                      <a:pt x="1034" y="1"/>
                      <a:pt x="1000" y="3"/>
                      <a:pt x="966" y="7"/>
                    </a:cubicBezTo>
                    <a:cubicBezTo>
                      <a:pt x="444" y="44"/>
                      <a:pt x="19" y="584"/>
                      <a:pt x="19" y="584"/>
                    </a:cubicBezTo>
                    <a:lnTo>
                      <a:pt x="1" y="603"/>
                    </a:lnTo>
                    <a:lnTo>
                      <a:pt x="19" y="640"/>
                    </a:lnTo>
                    <a:cubicBezTo>
                      <a:pt x="19" y="640"/>
                      <a:pt x="250" y="968"/>
                      <a:pt x="638" y="1065"/>
                    </a:cubicBezTo>
                    <a:cubicBezTo>
                      <a:pt x="809" y="1102"/>
                      <a:pt x="888" y="1143"/>
                      <a:pt x="943" y="1162"/>
                    </a:cubicBezTo>
                    <a:cubicBezTo>
                      <a:pt x="1003" y="1180"/>
                      <a:pt x="1059" y="1180"/>
                      <a:pt x="1156" y="1199"/>
                    </a:cubicBezTo>
                    <a:cubicBezTo>
                      <a:pt x="1290" y="1199"/>
                      <a:pt x="1428" y="1102"/>
                      <a:pt x="1544" y="1009"/>
                    </a:cubicBezTo>
                    <a:cubicBezTo>
                      <a:pt x="1678" y="894"/>
                      <a:pt x="1775" y="778"/>
                      <a:pt x="1812" y="700"/>
                    </a:cubicBezTo>
                    <a:cubicBezTo>
                      <a:pt x="1867" y="566"/>
                      <a:pt x="1909" y="409"/>
                      <a:pt x="1909" y="409"/>
                    </a:cubicBezTo>
                    <a:lnTo>
                      <a:pt x="1909" y="390"/>
                    </a:lnTo>
                    <a:lnTo>
                      <a:pt x="1890" y="372"/>
                    </a:lnTo>
                    <a:cubicBezTo>
                      <a:pt x="1890" y="372"/>
                      <a:pt x="1536" y="1"/>
                      <a:pt x="106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5"/>
              <p:cNvSpPr/>
              <p:nvPr/>
            </p:nvSpPr>
            <p:spPr>
              <a:xfrm>
                <a:off x="7111117" y="4325085"/>
                <a:ext cx="197953" cy="120297"/>
              </a:xfrm>
              <a:custGeom>
                <a:avLst/>
                <a:gdLst/>
                <a:ahLst/>
                <a:cxnLst/>
                <a:rect l="l" t="t" r="r" b="b"/>
                <a:pathLst>
                  <a:path w="2154" h="1309" extrusionOk="0">
                    <a:moveTo>
                      <a:pt x="885" y="0"/>
                    </a:moveTo>
                    <a:cubicBezTo>
                      <a:pt x="393" y="0"/>
                      <a:pt x="1" y="510"/>
                      <a:pt x="1" y="510"/>
                    </a:cubicBezTo>
                    <a:cubicBezTo>
                      <a:pt x="1" y="510"/>
                      <a:pt x="213" y="857"/>
                      <a:pt x="347" y="1009"/>
                    </a:cubicBezTo>
                    <a:cubicBezTo>
                      <a:pt x="456" y="1133"/>
                      <a:pt x="729" y="1308"/>
                      <a:pt x="952" y="1308"/>
                    </a:cubicBezTo>
                    <a:cubicBezTo>
                      <a:pt x="1003" y="1308"/>
                      <a:pt x="1052" y="1299"/>
                      <a:pt x="1096" y="1277"/>
                    </a:cubicBezTo>
                    <a:cubicBezTo>
                      <a:pt x="1345" y="1162"/>
                      <a:pt x="2154" y="1088"/>
                      <a:pt x="2154" y="1088"/>
                    </a:cubicBezTo>
                    <a:cubicBezTo>
                      <a:pt x="2154" y="1088"/>
                      <a:pt x="2154" y="723"/>
                      <a:pt x="1965" y="547"/>
                    </a:cubicBezTo>
                    <a:cubicBezTo>
                      <a:pt x="1770" y="376"/>
                      <a:pt x="1521" y="85"/>
                      <a:pt x="980" y="7"/>
                    </a:cubicBezTo>
                    <a:cubicBezTo>
                      <a:pt x="948" y="2"/>
                      <a:pt x="916" y="0"/>
                      <a:pt x="885" y="0"/>
                    </a:cubicBezTo>
                    <a:close/>
                  </a:path>
                </a:pathLst>
              </a:custGeom>
              <a:solidFill>
                <a:srgbClr val="9177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5"/>
              <p:cNvSpPr/>
              <p:nvPr/>
            </p:nvSpPr>
            <p:spPr>
              <a:xfrm>
                <a:off x="7105603" y="4319939"/>
                <a:ext cx="209073" cy="130222"/>
              </a:xfrm>
              <a:custGeom>
                <a:avLst/>
                <a:gdLst/>
                <a:ahLst/>
                <a:cxnLst/>
                <a:rect l="l" t="t" r="r" b="b"/>
                <a:pathLst>
                  <a:path w="2275" h="1417" extrusionOk="0">
                    <a:moveTo>
                      <a:pt x="957" y="99"/>
                    </a:moveTo>
                    <a:cubicBezTo>
                      <a:pt x="984" y="99"/>
                      <a:pt x="1012" y="101"/>
                      <a:pt x="1040" y="104"/>
                    </a:cubicBezTo>
                    <a:cubicBezTo>
                      <a:pt x="1562" y="178"/>
                      <a:pt x="1794" y="469"/>
                      <a:pt x="1983" y="640"/>
                    </a:cubicBezTo>
                    <a:cubicBezTo>
                      <a:pt x="2062" y="719"/>
                      <a:pt x="2122" y="834"/>
                      <a:pt x="2140" y="950"/>
                    </a:cubicBezTo>
                    <a:cubicBezTo>
                      <a:pt x="2159" y="1028"/>
                      <a:pt x="2159" y="1065"/>
                      <a:pt x="2159" y="1102"/>
                    </a:cubicBezTo>
                    <a:cubicBezTo>
                      <a:pt x="2122" y="1102"/>
                      <a:pt x="1983" y="1125"/>
                      <a:pt x="1775" y="1144"/>
                    </a:cubicBezTo>
                    <a:cubicBezTo>
                      <a:pt x="1544" y="1181"/>
                      <a:pt x="1271" y="1218"/>
                      <a:pt x="1137" y="1296"/>
                    </a:cubicBezTo>
                    <a:cubicBezTo>
                      <a:pt x="1103" y="1309"/>
                      <a:pt x="1064" y="1315"/>
                      <a:pt x="1022" y="1315"/>
                    </a:cubicBezTo>
                    <a:cubicBezTo>
                      <a:pt x="945" y="1315"/>
                      <a:pt x="859" y="1295"/>
                      <a:pt x="772" y="1259"/>
                    </a:cubicBezTo>
                    <a:cubicBezTo>
                      <a:pt x="638" y="1199"/>
                      <a:pt x="504" y="1102"/>
                      <a:pt x="444" y="1047"/>
                    </a:cubicBezTo>
                    <a:cubicBezTo>
                      <a:pt x="329" y="913"/>
                      <a:pt x="158" y="603"/>
                      <a:pt x="135" y="566"/>
                    </a:cubicBezTo>
                    <a:cubicBezTo>
                      <a:pt x="174" y="527"/>
                      <a:pt x="516" y="99"/>
                      <a:pt x="957" y="99"/>
                    </a:cubicBezTo>
                    <a:close/>
                    <a:moveTo>
                      <a:pt x="939" y="0"/>
                    </a:moveTo>
                    <a:cubicBezTo>
                      <a:pt x="411" y="0"/>
                      <a:pt x="19" y="548"/>
                      <a:pt x="19" y="548"/>
                    </a:cubicBezTo>
                    <a:lnTo>
                      <a:pt x="1" y="566"/>
                    </a:lnTo>
                    <a:lnTo>
                      <a:pt x="19" y="585"/>
                    </a:lnTo>
                    <a:cubicBezTo>
                      <a:pt x="19" y="585"/>
                      <a:pt x="213" y="950"/>
                      <a:pt x="366" y="1102"/>
                    </a:cubicBezTo>
                    <a:cubicBezTo>
                      <a:pt x="444" y="1199"/>
                      <a:pt x="578" y="1278"/>
                      <a:pt x="735" y="1356"/>
                    </a:cubicBezTo>
                    <a:cubicBezTo>
                      <a:pt x="827" y="1390"/>
                      <a:pt x="918" y="1416"/>
                      <a:pt x="1011" y="1416"/>
                    </a:cubicBezTo>
                    <a:cubicBezTo>
                      <a:pt x="1073" y="1416"/>
                      <a:pt x="1135" y="1404"/>
                      <a:pt x="1197" y="1375"/>
                    </a:cubicBezTo>
                    <a:cubicBezTo>
                      <a:pt x="1290" y="1333"/>
                      <a:pt x="1562" y="1278"/>
                      <a:pt x="1794" y="1241"/>
                    </a:cubicBezTo>
                    <a:cubicBezTo>
                      <a:pt x="2025" y="1218"/>
                      <a:pt x="2214" y="1199"/>
                      <a:pt x="2214" y="1199"/>
                    </a:cubicBezTo>
                    <a:lnTo>
                      <a:pt x="2274" y="1181"/>
                    </a:lnTo>
                    <a:lnTo>
                      <a:pt x="2274" y="1144"/>
                    </a:lnTo>
                    <a:cubicBezTo>
                      <a:pt x="2274" y="1144"/>
                      <a:pt x="2256" y="1047"/>
                      <a:pt x="2237" y="931"/>
                    </a:cubicBezTo>
                    <a:cubicBezTo>
                      <a:pt x="2214" y="816"/>
                      <a:pt x="2159" y="663"/>
                      <a:pt x="2043" y="566"/>
                    </a:cubicBezTo>
                    <a:cubicBezTo>
                      <a:pt x="1867" y="391"/>
                      <a:pt x="1599" y="86"/>
                      <a:pt x="1040" y="7"/>
                    </a:cubicBezTo>
                    <a:cubicBezTo>
                      <a:pt x="1006" y="2"/>
                      <a:pt x="972" y="0"/>
                      <a:pt x="93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5"/>
              <p:cNvSpPr/>
              <p:nvPr/>
            </p:nvSpPr>
            <p:spPr>
              <a:xfrm>
                <a:off x="7173150" y="4387578"/>
                <a:ext cx="166155" cy="119286"/>
              </a:xfrm>
              <a:custGeom>
                <a:avLst/>
                <a:gdLst/>
                <a:ahLst/>
                <a:cxnLst/>
                <a:rect l="l" t="t" r="r" b="b"/>
                <a:pathLst>
                  <a:path w="1808" h="1298" extrusionOk="0">
                    <a:moveTo>
                      <a:pt x="983" y="1"/>
                    </a:moveTo>
                    <a:cubicBezTo>
                      <a:pt x="467" y="1"/>
                      <a:pt x="153" y="408"/>
                      <a:pt x="153" y="408"/>
                    </a:cubicBezTo>
                    <a:cubicBezTo>
                      <a:pt x="153" y="408"/>
                      <a:pt x="0" y="870"/>
                      <a:pt x="231" y="1138"/>
                    </a:cubicBezTo>
                    <a:cubicBezTo>
                      <a:pt x="335" y="1258"/>
                      <a:pt x="400" y="1297"/>
                      <a:pt x="466" y="1297"/>
                    </a:cubicBezTo>
                    <a:cubicBezTo>
                      <a:pt x="546" y="1297"/>
                      <a:pt x="628" y="1239"/>
                      <a:pt x="786" y="1198"/>
                    </a:cubicBezTo>
                    <a:cubicBezTo>
                      <a:pt x="831" y="1188"/>
                      <a:pt x="870" y="1184"/>
                      <a:pt x="906" y="1184"/>
                    </a:cubicBezTo>
                    <a:cubicBezTo>
                      <a:pt x="1089" y="1184"/>
                      <a:pt x="1183" y="1290"/>
                      <a:pt x="1442" y="1290"/>
                    </a:cubicBezTo>
                    <a:cubicBezTo>
                      <a:pt x="1752" y="1290"/>
                      <a:pt x="1807" y="1101"/>
                      <a:pt x="1789" y="810"/>
                    </a:cubicBezTo>
                    <a:cubicBezTo>
                      <a:pt x="1789" y="542"/>
                      <a:pt x="1539" y="43"/>
                      <a:pt x="1017" y="1"/>
                    </a:cubicBezTo>
                    <a:cubicBezTo>
                      <a:pt x="1006" y="1"/>
                      <a:pt x="994" y="1"/>
                      <a:pt x="983" y="1"/>
                    </a:cubicBezTo>
                    <a:close/>
                  </a:path>
                </a:pathLst>
              </a:custGeom>
              <a:solidFill>
                <a:srgbClr val="9177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45"/>
              <p:cNvSpPr/>
              <p:nvPr/>
            </p:nvSpPr>
            <p:spPr>
              <a:xfrm>
                <a:off x="7167636" y="4384086"/>
                <a:ext cx="175437" cy="127649"/>
              </a:xfrm>
              <a:custGeom>
                <a:avLst/>
                <a:gdLst/>
                <a:ahLst/>
                <a:cxnLst/>
                <a:rect l="l" t="t" r="r" b="b"/>
                <a:pathLst>
                  <a:path w="1909" h="1389" extrusionOk="0">
                    <a:moveTo>
                      <a:pt x="990" y="96"/>
                    </a:moveTo>
                    <a:cubicBezTo>
                      <a:pt x="1012" y="96"/>
                      <a:pt x="1035" y="97"/>
                      <a:pt x="1058" y="99"/>
                    </a:cubicBezTo>
                    <a:cubicBezTo>
                      <a:pt x="1308" y="118"/>
                      <a:pt x="1502" y="233"/>
                      <a:pt x="1618" y="386"/>
                    </a:cubicBezTo>
                    <a:cubicBezTo>
                      <a:pt x="1752" y="543"/>
                      <a:pt x="1812" y="732"/>
                      <a:pt x="1812" y="866"/>
                    </a:cubicBezTo>
                    <a:cubicBezTo>
                      <a:pt x="1812" y="1005"/>
                      <a:pt x="1793" y="1097"/>
                      <a:pt x="1752" y="1176"/>
                    </a:cubicBezTo>
                    <a:cubicBezTo>
                      <a:pt x="1715" y="1236"/>
                      <a:pt x="1636" y="1273"/>
                      <a:pt x="1502" y="1273"/>
                    </a:cubicBezTo>
                    <a:cubicBezTo>
                      <a:pt x="1368" y="1273"/>
                      <a:pt x="1271" y="1236"/>
                      <a:pt x="1174" y="1213"/>
                    </a:cubicBezTo>
                    <a:cubicBezTo>
                      <a:pt x="1114" y="1190"/>
                      <a:pt x="1056" y="1174"/>
                      <a:pt x="983" y="1174"/>
                    </a:cubicBezTo>
                    <a:cubicBezTo>
                      <a:pt x="938" y="1174"/>
                      <a:pt x="887" y="1180"/>
                      <a:pt x="827" y="1194"/>
                    </a:cubicBezTo>
                    <a:cubicBezTo>
                      <a:pt x="675" y="1236"/>
                      <a:pt x="596" y="1291"/>
                      <a:pt x="541" y="1291"/>
                    </a:cubicBezTo>
                    <a:cubicBezTo>
                      <a:pt x="499" y="1291"/>
                      <a:pt x="481" y="1291"/>
                      <a:pt x="462" y="1273"/>
                    </a:cubicBezTo>
                    <a:cubicBezTo>
                      <a:pt x="425" y="1254"/>
                      <a:pt x="384" y="1213"/>
                      <a:pt x="328" y="1157"/>
                    </a:cubicBezTo>
                    <a:cubicBezTo>
                      <a:pt x="134" y="908"/>
                      <a:pt x="250" y="483"/>
                      <a:pt x="250" y="464"/>
                    </a:cubicBezTo>
                    <a:cubicBezTo>
                      <a:pt x="267" y="464"/>
                      <a:pt x="548" y="96"/>
                      <a:pt x="990" y="96"/>
                    </a:cubicBezTo>
                    <a:close/>
                    <a:moveTo>
                      <a:pt x="1014" y="0"/>
                    </a:moveTo>
                    <a:cubicBezTo>
                      <a:pt x="496" y="0"/>
                      <a:pt x="176" y="427"/>
                      <a:pt x="176" y="427"/>
                    </a:cubicBezTo>
                    <a:lnTo>
                      <a:pt x="153" y="427"/>
                    </a:lnTo>
                    <a:cubicBezTo>
                      <a:pt x="153" y="427"/>
                      <a:pt x="0" y="908"/>
                      <a:pt x="250" y="1213"/>
                    </a:cubicBezTo>
                    <a:cubicBezTo>
                      <a:pt x="310" y="1291"/>
                      <a:pt x="365" y="1328"/>
                      <a:pt x="407" y="1351"/>
                    </a:cubicBezTo>
                    <a:cubicBezTo>
                      <a:pt x="462" y="1388"/>
                      <a:pt x="499" y="1388"/>
                      <a:pt x="559" y="1388"/>
                    </a:cubicBezTo>
                    <a:cubicBezTo>
                      <a:pt x="638" y="1370"/>
                      <a:pt x="712" y="1328"/>
                      <a:pt x="846" y="1291"/>
                    </a:cubicBezTo>
                    <a:cubicBezTo>
                      <a:pt x="899" y="1277"/>
                      <a:pt x="942" y="1271"/>
                      <a:pt x="981" y="1271"/>
                    </a:cubicBezTo>
                    <a:cubicBezTo>
                      <a:pt x="1044" y="1271"/>
                      <a:pt x="1096" y="1287"/>
                      <a:pt x="1155" y="1310"/>
                    </a:cubicBezTo>
                    <a:cubicBezTo>
                      <a:pt x="1234" y="1328"/>
                      <a:pt x="1350" y="1370"/>
                      <a:pt x="1502" y="1370"/>
                    </a:cubicBezTo>
                    <a:cubicBezTo>
                      <a:pt x="1678" y="1370"/>
                      <a:pt x="1770" y="1310"/>
                      <a:pt x="1849" y="1213"/>
                    </a:cubicBezTo>
                    <a:cubicBezTo>
                      <a:pt x="1909" y="1120"/>
                      <a:pt x="1909" y="1005"/>
                      <a:pt x="1909" y="848"/>
                    </a:cubicBezTo>
                    <a:cubicBezTo>
                      <a:pt x="1909" y="695"/>
                      <a:pt x="1830" y="501"/>
                      <a:pt x="1696" y="330"/>
                    </a:cubicBezTo>
                    <a:cubicBezTo>
                      <a:pt x="1562" y="155"/>
                      <a:pt x="1350" y="21"/>
                      <a:pt x="1077" y="2"/>
                    </a:cubicBezTo>
                    <a:cubicBezTo>
                      <a:pt x="1056" y="1"/>
                      <a:pt x="1035" y="0"/>
                      <a:pt x="101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5"/>
              <p:cNvSpPr/>
              <p:nvPr/>
            </p:nvSpPr>
            <p:spPr>
              <a:xfrm>
                <a:off x="6898826" y="4311760"/>
                <a:ext cx="357215" cy="341133"/>
              </a:xfrm>
              <a:custGeom>
                <a:avLst/>
                <a:gdLst/>
                <a:ahLst/>
                <a:cxnLst/>
                <a:rect l="l" t="t" r="r" b="b"/>
                <a:pathLst>
                  <a:path w="3887" h="3712" extrusionOk="0">
                    <a:moveTo>
                      <a:pt x="1315" y="0"/>
                    </a:moveTo>
                    <a:cubicBezTo>
                      <a:pt x="1097" y="0"/>
                      <a:pt x="969" y="87"/>
                      <a:pt x="828" y="267"/>
                    </a:cubicBezTo>
                    <a:cubicBezTo>
                      <a:pt x="560" y="655"/>
                      <a:pt x="1" y="1561"/>
                      <a:pt x="1" y="1561"/>
                    </a:cubicBezTo>
                    <a:cubicBezTo>
                      <a:pt x="1" y="1561"/>
                      <a:pt x="481" y="2000"/>
                      <a:pt x="1114" y="2485"/>
                    </a:cubicBezTo>
                    <a:cubicBezTo>
                      <a:pt x="1752" y="2984"/>
                      <a:pt x="2463" y="3696"/>
                      <a:pt x="2463" y="3696"/>
                    </a:cubicBezTo>
                    <a:cubicBezTo>
                      <a:pt x="2538" y="3706"/>
                      <a:pt x="2603" y="3711"/>
                      <a:pt x="2659" y="3711"/>
                    </a:cubicBezTo>
                    <a:cubicBezTo>
                      <a:pt x="3022" y="3711"/>
                      <a:pt x="3032" y="3489"/>
                      <a:pt x="3216" y="3021"/>
                    </a:cubicBezTo>
                    <a:cubicBezTo>
                      <a:pt x="3406" y="2503"/>
                      <a:pt x="3794" y="2023"/>
                      <a:pt x="3849" y="1713"/>
                    </a:cubicBezTo>
                    <a:cubicBezTo>
                      <a:pt x="3886" y="1404"/>
                      <a:pt x="3447" y="595"/>
                      <a:pt x="2385" y="267"/>
                    </a:cubicBezTo>
                    <a:cubicBezTo>
                      <a:pt x="1858" y="92"/>
                      <a:pt x="1539" y="0"/>
                      <a:pt x="1315" y="0"/>
                    </a:cubicBezTo>
                    <a:close/>
                  </a:path>
                </a:pathLst>
              </a:custGeom>
              <a:solidFill>
                <a:srgbClr val="9177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5"/>
              <p:cNvSpPr/>
              <p:nvPr/>
            </p:nvSpPr>
            <p:spPr>
              <a:xfrm>
                <a:off x="6891565" y="4308268"/>
                <a:ext cx="357675" cy="349404"/>
              </a:xfrm>
              <a:custGeom>
                <a:avLst/>
                <a:gdLst/>
                <a:ahLst/>
                <a:cxnLst/>
                <a:rect l="l" t="t" r="r" b="b"/>
                <a:pathLst>
                  <a:path w="3892" h="3802" extrusionOk="0">
                    <a:moveTo>
                      <a:pt x="1332" y="0"/>
                    </a:moveTo>
                    <a:lnTo>
                      <a:pt x="1332" y="0"/>
                    </a:lnTo>
                    <a:cubicBezTo>
                      <a:pt x="1138" y="19"/>
                      <a:pt x="1004" y="116"/>
                      <a:pt x="870" y="287"/>
                    </a:cubicBezTo>
                    <a:cubicBezTo>
                      <a:pt x="597" y="675"/>
                      <a:pt x="19" y="1576"/>
                      <a:pt x="19" y="1576"/>
                    </a:cubicBezTo>
                    <a:lnTo>
                      <a:pt x="1" y="1617"/>
                    </a:lnTo>
                    <a:lnTo>
                      <a:pt x="38" y="1636"/>
                    </a:lnTo>
                    <a:cubicBezTo>
                      <a:pt x="38" y="1636"/>
                      <a:pt x="542" y="2079"/>
                      <a:pt x="1156" y="2560"/>
                    </a:cubicBezTo>
                    <a:cubicBezTo>
                      <a:pt x="1794" y="3040"/>
                      <a:pt x="2487" y="3734"/>
                      <a:pt x="2487" y="3752"/>
                    </a:cubicBezTo>
                    <a:lnTo>
                      <a:pt x="2487" y="3770"/>
                    </a:lnTo>
                    <a:lnTo>
                      <a:pt x="2542" y="3770"/>
                    </a:lnTo>
                    <a:cubicBezTo>
                      <a:pt x="2638" y="3787"/>
                      <a:pt x="2724" y="3801"/>
                      <a:pt x="2794" y="3801"/>
                    </a:cubicBezTo>
                    <a:cubicBezTo>
                      <a:pt x="2822" y="3801"/>
                      <a:pt x="2848" y="3799"/>
                      <a:pt x="2870" y="3794"/>
                    </a:cubicBezTo>
                    <a:cubicBezTo>
                      <a:pt x="2967" y="3770"/>
                      <a:pt x="3041" y="3715"/>
                      <a:pt x="3083" y="3655"/>
                    </a:cubicBezTo>
                    <a:cubicBezTo>
                      <a:pt x="3198" y="3539"/>
                      <a:pt x="3235" y="3350"/>
                      <a:pt x="3332" y="3077"/>
                    </a:cubicBezTo>
                    <a:cubicBezTo>
                      <a:pt x="3429" y="2828"/>
                      <a:pt x="3582" y="2578"/>
                      <a:pt x="3716" y="2347"/>
                    </a:cubicBezTo>
                    <a:cubicBezTo>
                      <a:pt x="3776" y="2232"/>
                      <a:pt x="3850" y="2116"/>
                      <a:pt x="3891" y="2001"/>
                    </a:cubicBezTo>
                    <a:lnTo>
                      <a:pt x="3891" y="2001"/>
                    </a:lnTo>
                    <a:cubicBezTo>
                      <a:pt x="3831" y="2019"/>
                      <a:pt x="3794" y="2038"/>
                      <a:pt x="3758" y="2061"/>
                    </a:cubicBezTo>
                    <a:cubicBezTo>
                      <a:pt x="3716" y="2135"/>
                      <a:pt x="3679" y="2213"/>
                      <a:pt x="3619" y="2310"/>
                    </a:cubicBezTo>
                    <a:cubicBezTo>
                      <a:pt x="3485" y="2523"/>
                      <a:pt x="3351" y="2772"/>
                      <a:pt x="3235" y="3040"/>
                    </a:cubicBezTo>
                    <a:cubicBezTo>
                      <a:pt x="3138" y="3308"/>
                      <a:pt x="3083" y="3502"/>
                      <a:pt x="3004" y="3600"/>
                    </a:cubicBezTo>
                    <a:cubicBezTo>
                      <a:pt x="2967" y="3636"/>
                      <a:pt x="2926" y="3678"/>
                      <a:pt x="2852" y="3678"/>
                    </a:cubicBezTo>
                    <a:cubicBezTo>
                      <a:pt x="2822" y="3687"/>
                      <a:pt x="2783" y="3692"/>
                      <a:pt x="2734" y="3692"/>
                    </a:cubicBezTo>
                    <a:cubicBezTo>
                      <a:pt x="2686" y="3692"/>
                      <a:pt x="2628" y="3687"/>
                      <a:pt x="2561" y="3678"/>
                    </a:cubicBezTo>
                    <a:cubicBezTo>
                      <a:pt x="2542" y="3655"/>
                      <a:pt x="1849" y="2962"/>
                      <a:pt x="1235" y="2481"/>
                    </a:cubicBezTo>
                    <a:cubicBezTo>
                      <a:pt x="616" y="2019"/>
                      <a:pt x="153" y="1617"/>
                      <a:pt x="135" y="1599"/>
                    </a:cubicBezTo>
                    <a:cubicBezTo>
                      <a:pt x="177" y="1539"/>
                      <a:pt x="694" y="712"/>
                      <a:pt x="962" y="347"/>
                    </a:cubicBezTo>
                    <a:cubicBezTo>
                      <a:pt x="1022" y="268"/>
                      <a:pt x="1059" y="213"/>
                      <a:pt x="1119" y="171"/>
                    </a:cubicBezTo>
                    <a:lnTo>
                      <a:pt x="1119" y="153"/>
                    </a:lnTo>
                    <a:cubicBezTo>
                      <a:pt x="1119" y="153"/>
                      <a:pt x="1235" y="74"/>
                      <a:pt x="133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5"/>
              <p:cNvSpPr/>
              <p:nvPr/>
            </p:nvSpPr>
            <p:spPr>
              <a:xfrm>
                <a:off x="6812163" y="4422317"/>
                <a:ext cx="385704" cy="477237"/>
              </a:xfrm>
              <a:custGeom>
                <a:avLst/>
                <a:gdLst/>
                <a:ahLst/>
                <a:cxnLst/>
                <a:rect l="l" t="t" r="r" b="b"/>
                <a:pathLst>
                  <a:path w="4197" h="5193" extrusionOk="0">
                    <a:moveTo>
                      <a:pt x="1337" y="1"/>
                    </a:moveTo>
                    <a:cubicBezTo>
                      <a:pt x="451" y="1"/>
                      <a:pt x="366" y="778"/>
                      <a:pt x="366" y="778"/>
                    </a:cubicBezTo>
                    <a:cubicBezTo>
                      <a:pt x="366" y="778"/>
                      <a:pt x="1" y="1933"/>
                      <a:pt x="19" y="3782"/>
                    </a:cubicBezTo>
                    <a:cubicBezTo>
                      <a:pt x="43" y="4982"/>
                      <a:pt x="742" y="5192"/>
                      <a:pt x="1228" y="5192"/>
                    </a:cubicBezTo>
                    <a:cubicBezTo>
                      <a:pt x="1491" y="5192"/>
                      <a:pt x="1692" y="5131"/>
                      <a:pt x="1692" y="5131"/>
                    </a:cubicBezTo>
                    <a:cubicBezTo>
                      <a:pt x="1692" y="5131"/>
                      <a:pt x="2561" y="4937"/>
                      <a:pt x="3060" y="4378"/>
                    </a:cubicBezTo>
                    <a:cubicBezTo>
                      <a:pt x="3540" y="3842"/>
                      <a:pt x="4196" y="2668"/>
                      <a:pt x="3813" y="1605"/>
                    </a:cubicBezTo>
                    <a:cubicBezTo>
                      <a:pt x="3425" y="529"/>
                      <a:pt x="2561" y="104"/>
                      <a:pt x="1521" y="11"/>
                    </a:cubicBezTo>
                    <a:cubicBezTo>
                      <a:pt x="1456" y="4"/>
                      <a:pt x="1395" y="1"/>
                      <a:pt x="13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5"/>
              <p:cNvSpPr/>
              <p:nvPr/>
            </p:nvSpPr>
            <p:spPr>
              <a:xfrm>
                <a:off x="6808395" y="4416987"/>
                <a:ext cx="377158" cy="488357"/>
              </a:xfrm>
              <a:custGeom>
                <a:avLst/>
                <a:gdLst/>
                <a:ahLst/>
                <a:cxnLst/>
                <a:rect l="l" t="t" r="r" b="b"/>
                <a:pathLst>
                  <a:path w="4104" h="5314" extrusionOk="0">
                    <a:moveTo>
                      <a:pt x="1410" y="101"/>
                    </a:moveTo>
                    <a:cubicBezTo>
                      <a:pt x="1453" y="101"/>
                      <a:pt x="1497" y="103"/>
                      <a:pt x="1544" y="106"/>
                    </a:cubicBezTo>
                    <a:cubicBezTo>
                      <a:pt x="2583" y="222"/>
                      <a:pt x="3429" y="624"/>
                      <a:pt x="3794" y="1686"/>
                    </a:cubicBezTo>
                    <a:cubicBezTo>
                      <a:pt x="3988" y="2185"/>
                      <a:pt x="3928" y="2745"/>
                      <a:pt x="3757" y="3225"/>
                    </a:cubicBezTo>
                    <a:cubicBezTo>
                      <a:pt x="3581" y="3706"/>
                      <a:pt x="3295" y="4149"/>
                      <a:pt x="3064" y="4417"/>
                    </a:cubicBezTo>
                    <a:cubicBezTo>
                      <a:pt x="2583" y="4939"/>
                      <a:pt x="1733" y="5152"/>
                      <a:pt x="1733" y="5152"/>
                    </a:cubicBezTo>
                    <a:lnTo>
                      <a:pt x="1715" y="5152"/>
                    </a:lnTo>
                    <a:cubicBezTo>
                      <a:pt x="1715" y="5152"/>
                      <a:pt x="1524" y="5209"/>
                      <a:pt x="1270" y="5209"/>
                    </a:cubicBezTo>
                    <a:cubicBezTo>
                      <a:pt x="1163" y="5209"/>
                      <a:pt x="1045" y="5199"/>
                      <a:pt x="924" y="5170"/>
                    </a:cubicBezTo>
                    <a:cubicBezTo>
                      <a:pt x="735" y="5110"/>
                      <a:pt x="522" y="5013"/>
                      <a:pt x="388" y="4805"/>
                    </a:cubicBezTo>
                    <a:cubicBezTo>
                      <a:pt x="231" y="4611"/>
                      <a:pt x="116" y="4302"/>
                      <a:pt x="116" y="3840"/>
                    </a:cubicBezTo>
                    <a:cubicBezTo>
                      <a:pt x="97" y="1991"/>
                      <a:pt x="462" y="855"/>
                      <a:pt x="462" y="855"/>
                    </a:cubicBezTo>
                    <a:lnTo>
                      <a:pt x="462" y="836"/>
                    </a:lnTo>
                    <a:cubicBezTo>
                      <a:pt x="462" y="836"/>
                      <a:pt x="481" y="647"/>
                      <a:pt x="638" y="453"/>
                    </a:cubicBezTo>
                    <a:cubicBezTo>
                      <a:pt x="760" y="260"/>
                      <a:pt x="992" y="101"/>
                      <a:pt x="1410" y="101"/>
                    </a:cubicBezTo>
                    <a:close/>
                    <a:moveTo>
                      <a:pt x="1390" y="0"/>
                    </a:moveTo>
                    <a:cubicBezTo>
                      <a:pt x="954" y="0"/>
                      <a:pt x="693" y="185"/>
                      <a:pt x="541" y="374"/>
                    </a:cubicBezTo>
                    <a:cubicBezTo>
                      <a:pt x="388" y="605"/>
                      <a:pt x="365" y="836"/>
                      <a:pt x="365" y="836"/>
                    </a:cubicBezTo>
                    <a:cubicBezTo>
                      <a:pt x="347" y="855"/>
                      <a:pt x="0" y="1991"/>
                      <a:pt x="19" y="3840"/>
                    </a:cubicBezTo>
                    <a:cubicBezTo>
                      <a:pt x="19" y="4320"/>
                      <a:pt x="134" y="4648"/>
                      <a:pt x="291" y="4861"/>
                    </a:cubicBezTo>
                    <a:cubicBezTo>
                      <a:pt x="462" y="5092"/>
                      <a:pt x="675" y="5207"/>
                      <a:pt x="906" y="5267"/>
                    </a:cubicBezTo>
                    <a:cubicBezTo>
                      <a:pt x="1031" y="5301"/>
                      <a:pt x="1156" y="5313"/>
                      <a:pt x="1269" y="5313"/>
                    </a:cubicBezTo>
                    <a:cubicBezTo>
                      <a:pt x="1542" y="5313"/>
                      <a:pt x="1752" y="5244"/>
                      <a:pt x="1752" y="5244"/>
                    </a:cubicBezTo>
                    <a:cubicBezTo>
                      <a:pt x="1752" y="5244"/>
                      <a:pt x="2620" y="5055"/>
                      <a:pt x="3138" y="4477"/>
                    </a:cubicBezTo>
                    <a:cubicBezTo>
                      <a:pt x="3392" y="4186"/>
                      <a:pt x="3678" y="3766"/>
                      <a:pt x="3854" y="3262"/>
                    </a:cubicBezTo>
                    <a:cubicBezTo>
                      <a:pt x="4025" y="2763"/>
                      <a:pt x="4103" y="2185"/>
                      <a:pt x="3891" y="1645"/>
                    </a:cubicBezTo>
                    <a:cubicBezTo>
                      <a:pt x="3507" y="568"/>
                      <a:pt x="2620" y="125"/>
                      <a:pt x="1562" y="9"/>
                    </a:cubicBezTo>
                    <a:cubicBezTo>
                      <a:pt x="1502" y="3"/>
                      <a:pt x="1445" y="0"/>
                      <a:pt x="139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45"/>
              <p:cNvSpPr/>
              <p:nvPr/>
            </p:nvSpPr>
            <p:spPr>
              <a:xfrm>
                <a:off x="5523893" y="4288693"/>
                <a:ext cx="120665" cy="93922"/>
              </a:xfrm>
              <a:custGeom>
                <a:avLst/>
                <a:gdLst/>
                <a:ahLst/>
                <a:cxnLst/>
                <a:rect l="l" t="t" r="r" b="b"/>
                <a:pathLst>
                  <a:path w="1313" h="1022" extrusionOk="0">
                    <a:moveTo>
                      <a:pt x="522" y="1"/>
                    </a:moveTo>
                    <a:cubicBezTo>
                      <a:pt x="425" y="1"/>
                      <a:pt x="328" y="19"/>
                      <a:pt x="231" y="56"/>
                    </a:cubicBezTo>
                    <a:cubicBezTo>
                      <a:pt x="134" y="79"/>
                      <a:pt x="60" y="116"/>
                      <a:pt x="0" y="153"/>
                    </a:cubicBezTo>
                    <a:cubicBezTo>
                      <a:pt x="42" y="172"/>
                      <a:pt x="79" y="195"/>
                      <a:pt x="116" y="213"/>
                    </a:cubicBezTo>
                    <a:cubicBezTo>
                      <a:pt x="157" y="195"/>
                      <a:pt x="213" y="172"/>
                      <a:pt x="273" y="153"/>
                    </a:cubicBezTo>
                    <a:cubicBezTo>
                      <a:pt x="365" y="116"/>
                      <a:pt x="462" y="98"/>
                      <a:pt x="559" y="98"/>
                    </a:cubicBezTo>
                    <a:cubicBezTo>
                      <a:pt x="675" y="116"/>
                      <a:pt x="772" y="153"/>
                      <a:pt x="850" y="232"/>
                    </a:cubicBezTo>
                    <a:cubicBezTo>
                      <a:pt x="1155" y="500"/>
                      <a:pt x="1081" y="809"/>
                      <a:pt x="1040" y="925"/>
                    </a:cubicBezTo>
                    <a:cubicBezTo>
                      <a:pt x="1058" y="962"/>
                      <a:pt x="1058" y="980"/>
                      <a:pt x="1081" y="1022"/>
                    </a:cubicBezTo>
                    <a:lnTo>
                      <a:pt x="1118" y="1022"/>
                    </a:lnTo>
                    <a:lnTo>
                      <a:pt x="1118" y="1003"/>
                    </a:lnTo>
                    <a:cubicBezTo>
                      <a:pt x="1137" y="962"/>
                      <a:pt x="1312" y="518"/>
                      <a:pt x="924" y="153"/>
                    </a:cubicBezTo>
                    <a:cubicBezTo>
                      <a:pt x="809" y="56"/>
                      <a:pt x="693" y="19"/>
                      <a:pt x="57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45"/>
              <p:cNvSpPr/>
              <p:nvPr/>
            </p:nvSpPr>
            <p:spPr>
              <a:xfrm>
                <a:off x="5435576" y="4295953"/>
                <a:ext cx="145294" cy="65065"/>
              </a:xfrm>
              <a:custGeom>
                <a:avLst/>
                <a:gdLst/>
                <a:ahLst/>
                <a:cxnLst/>
                <a:rect l="l" t="t" r="r" b="b"/>
                <a:pathLst>
                  <a:path w="1581" h="708" extrusionOk="0">
                    <a:moveTo>
                      <a:pt x="730" y="0"/>
                    </a:moveTo>
                    <a:cubicBezTo>
                      <a:pt x="633" y="0"/>
                      <a:pt x="518" y="37"/>
                      <a:pt x="444" y="56"/>
                    </a:cubicBezTo>
                    <a:cubicBezTo>
                      <a:pt x="250" y="134"/>
                      <a:pt x="116" y="250"/>
                      <a:pt x="55" y="324"/>
                    </a:cubicBezTo>
                    <a:cubicBezTo>
                      <a:pt x="37" y="347"/>
                      <a:pt x="19" y="384"/>
                      <a:pt x="0" y="402"/>
                    </a:cubicBezTo>
                    <a:cubicBezTo>
                      <a:pt x="37" y="402"/>
                      <a:pt x="79" y="421"/>
                      <a:pt x="116" y="421"/>
                    </a:cubicBezTo>
                    <a:cubicBezTo>
                      <a:pt x="116" y="402"/>
                      <a:pt x="134" y="402"/>
                      <a:pt x="134" y="384"/>
                    </a:cubicBezTo>
                    <a:cubicBezTo>
                      <a:pt x="171" y="347"/>
                      <a:pt x="310" y="231"/>
                      <a:pt x="481" y="153"/>
                    </a:cubicBezTo>
                    <a:cubicBezTo>
                      <a:pt x="562" y="121"/>
                      <a:pt x="655" y="100"/>
                      <a:pt x="751" y="100"/>
                    </a:cubicBezTo>
                    <a:cubicBezTo>
                      <a:pt x="835" y="100"/>
                      <a:pt x="921" y="116"/>
                      <a:pt x="1003" y="153"/>
                    </a:cubicBezTo>
                    <a:cubicBezTo>
                      <a:pt x="1308" y="305"/>
                      <a:pt x="1442" y="615"/>
                      <a:pt x="1465" y="693"/>
                    </a:cubicBezTo>
                    <a:cubicBezTo>
                      <a:pt x="1483" y="702"/>
                      <a:pt x="1497" y="707"/>
                      <a:pt x="1514" y="707"/>
                    </a:cubicBezTo>
                    <a:cubicBezTo>
                      <a:pt x="1531" y="707"/>
                      <a:pt x="1550" y="702"/>
                      <a:pt x="1580" y="693"/>
                    </a:cubicBezTo>
                    <a:cubicBezTo>
                      <a:pt x="1580" y="693"/>
                      <a:pt x="1423" y="268"/>
                      <a:pt x="1040" y="56"/>
                    </a:cubicBezTo>
                    <a:cubicBezTo>
                      <a:pt x="943" y="19"/>
                      <a:pt x="846" y="0"/>
                      <a:pt x="74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5"/>
              <p:cNvSpPr/>
              <p:nvPr/>
            </p:nvSpPr>
            <p:spPr>
              <a:xfrm>
                <a:off x="5343400" y="4318836"/>
                <a:ext cx="152554" cy="70579"/>
              </a:xfrm>
              <a:custGeom>
                <a:avLst/>
                <a:gdLst/>
                <a:ahLst/>
                <a:cxnLst/>
                <a:rect l="l" t="t" r="r" b="b"/>
                <a:pathLst>
                  <a:path w="1660" h="768" extrusionOk="0">
                    <a:moveTo>
                      <a:pt x="754" y="1"/>
                    </a:moveTo>
                    <a:cubicBezTo>
                      <a:pt x="735" y="1"/>
                      <a:pt x="712" y="1"/>
                      <a:pt x="693" y="19"/>
                    </a:cubicBezTo>
                    <a:cubicBezTo>
                      <a:pt x="578" y="19"/>
                      <a:pt x="504" y="56"/>
                      <a:pt x="425" y="98"/>
                    </a:cubicBezTo>
                    <a:cubicBezTo>
                      <a:pt x="273" y="172"/>
                      <a:pt x="157" y="287"/>
                      <a:pt x="97" y="384"/>
                    </a:cubicBezTo>
                    <a:cubicBezTo>
                      <a:pt x="60" y="444"/>
                      <a:pt x="19" y="537"/>
                      <a:pt x="0" y="634"/>
                    </a:cubicBezTo>
                    <a:cubicBezTo>
                      <a:pt x="42" y="634"/>
                      <a:pt x="79" y="615"/>
                      <a:pt x="116" y="615"/>
                    </a:cubicBezTo>
                    <a:cubicBezTo>
                      <a:pt x="134" y="537"/>
                      <a:pt x="157" y="481"/>
                      <a:pt x="194" y="421"/>
                    </a:cubicBezTo>
                    <a:cubicBezTo>
                      <a:pt x="231" y="366"/>
                      <a:pt x="328" y="250"/>
                      <a:pt x="462" y="172"/>
                    </a:cubicBezTo>
                    <a:cubicBezTo>
                      <a:pt x="543" y="138"/>
                      <a:pt x="639" y="110"/>
                      <a:pt x="749" y="110"/>
                    </a:cubicBezTo>
                    <a:cubicBezTo>
                      <a:pt x="822" y="110"/>
                      <a:pt x="900" y="122"/>
                      <a:pt x="985" y="153"/>
                    </a:cubicBezTo>
                    <a:cubicBezTo>
                      <a:pt x="1350" y="287"/>
                      <a:pt x="1484" y="634"/>
                      <a:pt x="1521" y="712"/>
                    </a:cubicBezTo>
                    <a:cubicBezTo>
                      <a:pt x="1562" y="768"/>
                      <a:pt x="1581" y="768"/>
                      <a:pt x="1659" y="768"/>
                    </a:cubicBezTo>
                    <a:lnTo>
                      <a:pt x="1659" y="749"/>
                    </a:lnTo>
                    <a:cubicBezTo>
                      <a:pt x="1659" y="749"/>
                      <a:pt x="1484" y="232"/>
                      <a:pt x="1022" y="56"/>
                    </a:cubicBezTo>
                    <a:cubicBezTo>
                      <a:pt x="924" y="19"/>
                      <a:pt x="827" y="1"/>
                      <a:pt x="75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45"/>
              <p:cNvSpPr/>
              <p:nvPr/>
            </p:nvSpPr>
            <p:spPr>
              <a:xfrm>
                <a:off x="5258483" y="4370209"/>
                <a:ext cx="161009" cy="144926"/>
              </a:xfrm>
              <a:custGeom>
                <a:avLst/>
                <a:gdLst/>
                <a:ahLst/>
                <a:cxnLst/>
                <a:rect l="l" t="t" r="r" b="b"/>
                <a:pathLst>
                  <a:path w="1752" h="1577" extrusionOk="0">
                    <a:moveTo>
                      <a:pt x="984" y="1"/>
                    </a:moveTo>
                    <a:cubicBezTo>
                      <a:pt x="924" y="1"/>
                      <a:pt x="869" y="1"/>
                      <a:pt x="809" y="19"/>
                    </a:cubicBezTo>
                    <a:cubicBezTo>
                      <a:pt x="638" y="56"/>
                      <a:pt x="481" y="135"/>
                      <a:pt x="365" y="250"/>
                    </a:cubicBezTo>
                    <a:cubicBezTo>
                      <a:pt x="231" y="366"/>
                      <a:pt x="134" y="537"/>
                      <a:pt x="60" y="749"/>
                    </a:cubicBezTo>
                    <a:cubicBezTo>
                      <a:pt x="0" y="943"/>
                      <a:pt x="0" y="1156"/>
                      <a:pt x="97" y="1308"/>
                    </a:cubicBezTo>
                    <a:cubicBezTo>
                      <a:pt x="213" y="1442"/>
                      <a:pt x="291" y="1502"/>
                      <a:pt x="388" y="1521"/>
                    </a:cubicBezTo>
                    <a:cubicBezTo>
                      <a:pt x="405" y="1524"/>
                      <a:pt x="422" y="1526"/>
                      <a:pt x="438" y="1526"/>
                    </a:cubicBezTo>
                    <a:cubicBezTo>
                      <a:pt x="509" y="1526"/>
                      <a:pt x="574" y="1495"/>
                      <a:pt x="638" y="1461"/>
                    </a:cubicBezTo>
                    <a:cubicBezTo>
                      <a:pt x="656" y="1455"/>
                      <a:pt x="669" y="1453"/>
                      <a:pt x="678" y="1453"/>
                    </a:cubicBezTo>
                    <a:cubicBezTo>
                      <a:pt x="695" y="1453"/>
                      <a:pt x="700" y="1461"/>
                      <a:pt x="712" y="1461"/>
                    </a:cubicBezTo>
                    <a:cubicBezTo>
                      <a:pt x="735" y="1479"/>
                      <a:pt x="753" y="1502"/>
                      <a:pt x="753" y="1502"/>
                    </a:cubicBezTo>
                    <a:lnTo>
                      <a:pt x="772" y="1576"/>
                    </a:lnTo>
                    <a:lnTo>
                      <a:pt x="827" y="1521"/>
                    </a:lnTo>
                    <a:lnTo>
                      <a:pt x="850" y="1502"/>
                    </a:lnTo>
                    <a:cubicBezTo>
                      <a:pt x="850" y="1479"/>
                      <a:pt x="827" y="1461"/>
                      <a:pt x="809" y="1461"/>
                    </a:cubicBezTo>
                    <a:cubicBezTo>
                      <a:pt x="772" y="1405"/>
                      <a:pt x="735" y="1387"/>
                      <a:pt x="693" y="1364"/>
                    </a:cubicBezTo>
                    <a:cubicBezTo>
                      <a:pt x="688" y="1358"/>
                      <a:pt x="681" y="1356"/>
                      <a:pt x="673" y="1356"/>
                    </a:cubicBezTo>
                    <a:cubicBezTo>
                      <a:pt x="652" y="1356"/>
                      <a:pt x="621" y="1370"/>
                      <a:pt x="578" y="1387"/>
                    </a:cubicBezTo>
                    <a:cubicBezTo>
                      <a:pt x="533" y="1402"/>
                      <a:pt x="485" y="1429"/>
                      <a:pt x="439" y="1429"/>
                    </a:cubicBezTo>
                    <a:cubicBezTo>
                      <a:pt x="428" y="1429"/>
                      <a:pt x="417" y="1427"/>
                      <a:pt x="407" y="1424"/>
                    </a:cubicBezTo>
                    <a:cubicBezTo>
                      <a:pt x="347" y="1424"/>
                      <a:pt x="273" y="1364"/>
                      <a:pt x="194" y="1248"/>
                    </a:cubicBezTo>
                    <a:cubicBezTo>
                      <a:pt x="97" y="1133"/>
                      <a:pt x="97" y="962"/>
                      <a:pt x="157" y="768"/>
                    </a:cubicBezTo>
                    <a:cubicBezTo>
                      <a:pt x="213" y="597"/>
                      <a:pt x="328" y="421"/>
                      <a:pt x="444" y="324"/>
                    </a:cubicBezTo>
                    <a:cubicBezTo>
                      <a:pt x="541" y="209"/>
                      <a:pt x="675" y="153"/>
                      <a:pt x="827" y="116"/>
                    </a:cubicBezTo>
                    <a:cubicBezTo>
                      <a:pt x="882" y="100"/>
                      <a:pt x="936" y="93"/>
                      <a:pt x="988" y="93"/>
                    </a:cubicBezTo>
                    <a:cubicBezTo>
                      <a:pt x="1069" y="93"/>
                      <a:pt x="1145" y="109"/>
                      <a:pt x="1215" y="135"/>
                    </a:cubicBezTo>
                    <a:cubicBezTo>
                      <a:pt x="1446" y="250"/>
                      <a:pt x="1502" y="347"/>
                      <a:pt x="1580" y="500"/>
                    </a:cubicBezTo>
                    <a:cubicBezTo>
                      <a:pt x="1599" y="518"/>
                      <a:pt x="1599" y="518"/>
                      <a:pt x="1599" y="537"/>
                    </a:cubicBezTo>
                    <a:cubicBezTo>
                      <a:pt x="1659" y="634"/>
                      <a:pt x="1678" y="694"/>
                      <a:pt x="1714" y="749"/>
                    </a:cubicBezTo>
                    <a:lnTo>
                      <a:pt x="1714" y="731"/>
                    </a:lnTo>
                    <a:cubicBezTo>
                      <a:pt x="1751" y="634"/>
                      <a:pt x="1714" y="537"/>
                      <a:pt x="1678" y="463"/>
                    </a:cubicBezTo>
                    <a:cubicBezTo>
                      <a:pt x="1599" y="306"/>
                      <a:pt x="1502" y="172"/>
                      <a:pt x="1252" y="56"/>
                    </a:cubicBezTo>
                    <a:cubicBezTo>
                      <a:pt x="1174" y="19"/>
                      <a:pt x="1081" y="1"/>
                      <a:pt x="98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45"/>
              <p:cNvSpPr/>
              <p:nvPr/>
            </p:nvSpPr>
            <p:spPr>
              <a:xfrm>
                <a:off x="5322171" y="4366441"/>
                <a:ext cx="362729" cy="265407"/>
              </a:xfrm>
              <a:custGeom>
                <a:avLst/>
                <a:gdLst/>
                <a:ahLst/>
                <a:cxnLst/>
                <a:rect l="l" t="t" r="r" b="b"/>
                <a:pathLst>
                  <a:path w="3947" h="2888" extrusionOk="0">
                    <a:moveTo>
                      <a:pt x="3253" y="0"/>
                    </a:moveTo>
                    <a:cubicBezTo>
                      <a:pt x="3253" y="79"/>
                      <a:pt x="3253" y="134"/>
                      <a:pt x="3276" y="176"/>
                    </a:cubicBezTo>
                    <a:cubicBezTo>
                      <a:pt x="3295" y="213"/>
                      <a:pt x="3313" y="273"/>
                      <a:pt x="3350" y="310"/>
                    </a:cubicBezTo>
                    <a:cubicBezTo>
                      <a:pt x="3410" y="444"/>
                      <a:pt x="3484" y="619"/>
                      <a:pt x="3563" y="772"/>
                    </a:cubicBezTo>
                    <a:cubicBezTo>
                      <a:pt x="3697" y="1118"/>
                      <a:pt x="3812" y="1465"/>
                      <a:pt x="3854" y="1617"/>
                    </a:cubicBezTo>
                    <a:cubicBezTo>
                      <a:pt x="3854" y="1617"/>
                      <a:pt x="3854" y="1636"/>
                      <a:pt x="3831" y="1636"/>
                    </a:cubicBezTo>
                    <a:cubicBezTo>
                      <a:pt x="3812" y="1659"/>
                      <a:pt x="3775" y="1696"/>
                      <a:pt x="3738" y="1714"/>
                    </a:cubicBezTo>
                    <a:cubicBezTo>
                      <a:pt x="3660" y="1774"/>
                      <a:pt x="3544" y="1830"/>
                      <a:pt x="3410" y="1890"/>
                    </a:cubicBezTo>
                    <a:cubicBezTo>
                      <a:pt x="3119" y="2024"/>
                      <a:pt x="2717" y="2158"/>
                      <a:pt x="2329" y="2292"/>
                    </a:cubicBezTo>
                    <a:cubicBezTo>
                      <a:pt x="1562" y="2560"/>
                      <a:pt x="809" y="2772"/>
                      <a:pt x="772" y="2791"/>
                    </a:cubicBezTo>
                    <a:cubicBezTo>
                      <a:pt x="753" y="2754"/>
                      <a:pt x="425" y="2444"/>
                      <a:pt x="365" y="2061"/>
                    </a:cubicBezTo>
                    <a:cubicBezTo>
                      <a:pt x="310" y="1830"/>
                      <a:pt x="194" y="1617"/>
                      <a:pt x="134" y="1446"/>
                    </a:cubicBezTo>
                    <a:cubicBezTo>
                      <a:pt x="97" y="1428"/>
                      <a:pt x="60" y="1405"/>
                      <a:pt x="0" y="1405"/>
                    </a:cubicBezTo>
                    <a:cubicBezTo>
                      <a:pt x="19" y="1428"/>
                      <a:pt x="19" y="1446"/>
                      <a:pt x="42" y="1483"/>
                    </a:cubicBezTo>
                    <a:cubicBezTo>
                      <a:pt x="116" y="1659"/>
                      <a:pt x="231" y="1867"/>
                      <a:pt x="250" y="2079"/>
                    </a:cubicBezTo>
                    <a:cubicBezTo>
                      <a:pt x="347" y="2541"/>
                      <a:pt x="735" y="2869"/>
                      <a:pt x="735" y="2869"/>
                    </a:cubicBezTo>
                    <a:lnTo>
                      <a:pt x="753" y="2888"/>
                    </a:lnTo>
                    <a:lnTo>
                      <a:pt x="772" y="2888"/>
                    </a:lnTo>
                    <a:cubicBezTo>
                      <a:pt x="772" y="2888"/>
                      <a:pt x="1562" y="2657"/>
                      <a:pt x="2371" y="2389"/>
                    </a:cubicBezTo>
                    <a:cubicBezTo>
                      <a:pt x="2754" y="2255"/>
                      <a:pt x="3161" y="2121"/>
                      <a:pt x="3447" y="1982"/>
                    </a:cubicBezTo>
                    <a:cubicBezTo>
                      <a:pt x="3581" y="1927"/>
                      <a:pt x="3715" y="1848"/>
                      <a:pt x="3794" y="1793"/>
                    </a:cubicBezTo>
                    <a:cubicBezTo>
                      <a:pt x="3854" y="1774"/>
                      <a:pt x="3872" y="1733"/>
                      <a:pt x="3909" y="1714"/>
                    </a:cubicBezTo>
                    <a:cubicBezTo>
                      <a:pt x="3928" y="1677"/>
                      <a:pt x="3946" y="1636"/>
                      <a:pt x="3946" y="1599"/>
                    </a:cubicBezTo>
                    <a:cubicBezTo>
                      <a:pt x="3909" y="1428"/>
                      <a:pt x="3794" y="1081"/>
                      <a:pt x="3660" y="735"/>
                    </a:cubicBezTo>
                    <a:cubicBezTo>
                      <a:pt x="3581" y="559"/>
                      <a:pt x="3507" y="407"/>
                      <a:pt x="3447" y="273"/>
                    </a:cubicBezTo>
                    <a:cubicBezTo>
                      <a:pt x="3369" y="157"/>
                      <a:pt x="3313" y="60"/>
                      <a:pt x="325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45"/>
              <p:cNvSpPr/>
              <p:nvPr/>
            </p:nvSpPr>
            <p:spPr>
              <a:xfrm>
                <a:off x="5347168" y="4462937"/>
                <a:ext cx="458305" cy="472366"/>
              </a:xfrm>
              <a:custGeom>
                <a:avLst/>
                <a:gdLst/>
                <a:ahLst/>
                <a:cxnLst/>
                <a:rect l="l" t="t" r="r" b="b"/>
                <a:pathLst>
                  <a:path w="4987" h="5140" extrusionOk="0">
                    <a:moveTo>
                      <a:pt x="2875" y="0"/>
                    </a:moveTo>
                    <a:cubicBezTo>
                      <a:pt x="2576" y="0"/>
                      <a:pt x="2145" y="78"/>
                      <a:pt x="1480" y="299"/>
                    </a:cubicBezTo>
                    <a:cubicBezTo>
                      <a:pt x="1" y="780"/>
                      <a:pt x="190" y="2032"/>
                      <a:pt x="190" y="2032"/>
                    </a:cubicBezTo>
                    <a:cubicBezTo>
                      <a:pt x="190" y="2032"/>
                      <a:pt x="172" y="3127"/>
                      <a:pt x="847" y="4282"/>
                    </a:cubicBezTo>
                    <a:cubicBezTo>
                      <a:pt x="1280" y="5004"/>
                      <a:pt x="1969" y="5140"/>
                      <a:pt x="2425" y="5140"/>
                    </a:cubicBezTo>
                    <a:cubicBezTo>
                      <a:pt x="2699" y="5140"/>
                      <a:pt x="2889" y="5091"/>
                      <a:pt x="2889" y="5091"/>
                    </a:cubicBezTo>
                    <a:cubicBezTo>
                      <a:pt x="2889" y="5091"/>
                      <a:pt x="4349" y="4744"/>
                      <a:pt x="4677" y="4190"/>
                    </a:cubicBezTo>
                    <a:cubicBezTo>
                      <a:pt x="4987" y="3649"/>
                      <a:pt x="4714" y="2550"/>
                      <a:pt x="4506" y="1838"/>
                    </a:cubicBezTo>
                    <a:cubicBezTo>
                      <a:pt x="4312" y="1108"/>
                      <a:pt x="3868" y="433"/>
                      <a:pt x="3582" y="239"/>
                    </a:cubicBezTo>
                    <a:cubicBezTo>
                      <a:pt x="3420" y="123"/>
                      <a:pt x="3252" y="0"/>
                      <a:pt x="28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5"/>
              <p:cNvSpPr/>
              <p:nvPr/>
            </p:nvSpPr>
            <p:spPr>
              <a:xfrm>
                <a:off x="5355714" y="4458250"/>
                <a:ext cx="440844" cy="481648"/>
              </a:xfrm>
              <a:custGeom>
                <a:avLst/>
                <a:gdLst/>
                <a:ahLst/>
                <a:cxnLst/>
                <a:rect l="l" t="t" r="r" b="b"/>
                <a:pathLst>
                  <a:path w="4797" h="5241" extrusionOk="0">
                    <a:moveTo>
                      <a:pt x="2784" y="98"/>
                    </a:moveTo>
                    <a:cubicBezTo>
                      <a:pt x="2821" y="98"/>
                      <a:pt x="2855" y="99"/>
                      <a:pt x="2888" y="101"/>
                    </a:cubicBezTo>
                    <a:cubicBezTo>
                      <a:pt x="3179" y="138"/>
                      <a:pt x="3313" y="235"/>
                      <a:pt x="3447" y="332"/>
                    </a:cubicBezTo>
                    <a:cubicBezTo>
                      <a:pt x="3581" y="429"/>
                      <a:pt x="3775" y="637"/>
                      <a:pt x="3951" y="909"/>
                    </a:cubicBezTo>
                    <a:cubicBezTo>
                      <a:pt x="4103" y="1196"/>
                      <a:pt x="4274" y="1542"/>
                      <a:pt x="4371" y="1889"/>
                    </a:cubicBezTo>
                    <a:cubicBezTo>
                      <a:pt x="4468" y="2254"/>
                      <a:pt x="4584" y="2716"/>
                      <a:pt x="4644" y="3141"/>
                    </a:cubicBezTo>
                    <a:cubicBezTo>
                      <a:pt x="4699" y="3566"/>
                      <a:pt x="4681" y="3968"/>
                      <a:pt x="4529" y="4218"/>
                    </a:cubicBezTo>
                    <a:cubicBezTo>
                      <a:pt x="4390" y="4472"/>
                      <a:pt x="3951" y="4703"/>
                      <a:pt x="3544" y="4855"/>
                    </a:cubicBezTo>
                    <a:cubicBezTo>
                      <a:pt x="3142" y="5008"/>
                      <a:pt x="2773" y="5086"/>
                      <a:pt x="2773" y="5086"/>
                    </a:cubicBezTo>
                    <a:cubicBezTo>
                      <a:pt x="2773" y="5086"/>
                      <a:pt x="2584" y="5143"/>
                      <a:pt x="2314" y="5143"/>
                    </a:cubicBezTo>
                    <a:cubicBezTo>
                      <a:pt x="2230" y="5143"/>
                      <a:pt x="2139" y="5138"/>
                      <a:pt x="2043" y="5123"/>
                    </a:cubicBezTo>
                    <a:cubicBezTo>
                      <a:pt x="1618" y="5068"/>
                      <a:pt x="1137" y="4874"/>
                      <a:pt x="790" y="4296"/>
                    </a:cubicBezTo>
                    <a:cubicBezTo>
                      <a:pt x="116" y="3160"/>
                      <a:pt x="157" y="2083"/>
                      <a:pt x="157" y="2083"/>
                    </a:cubicBezTo>
                    <a:cubicBezTo>
                      <a:pt x="157" y="2083"/>
                      <a:pt x="97" y="1773"/>
                      <a:pt x="231" y="1408"/>
                    </a:cubicBezTo>
                    <a:cubicBezTo>
                      <a:pt x="370" y="1043"/>
                      <a:pt x="675" y="637"/>
                      <a:pt x="1410" y="387"/>
                    </a:cubicBezTo>
                    <a:cubicBezTo>
                      <a:pt x="2073" y="166"/>
                      <a:pt x="2496" y="98"/>
                      <a:pt x="2784" y="98"/>
                    </a:cubicBezTo>
                    <a:close/>
                    <a:moveTo>
                      <a:pt x="2777" y="1"/>
                    </a:moveTo>
                    <a:cubicBezTo>
                      <a:pt x="2474" y="1"/>
                      <a:pt x="2035" y="69"/>
                      <a:pt x="1368" y="290"/>
                    </a:cubicBezTo>
                    <a:cubicBezTo>
                      <a:pt x="620" y="544"/>
                      <a:pt x="291" y="983"/>
                      <a:pt x="139" y="1371"/>
                    </a:cubicBezTo>
                    <a:cubicBezTo>
                      <a:pt x="0" y="1773"/>
                      <a:pt x="60" y="2083"/>
                      <a:pt x="60" y="2083"/>
                    </a:cubicBezTo>
                    <a:cubicBezTo>
                      <a:pt x="60" y="2102"/>
                      <a:pt x="23" y="3201"/>
                      <a:pt x="717" y="4356"/>
                    </a:cubicBezTo>
                    <a:cubicBezTo>
                      <a:pt x="1063" y="4952"/>
                      <a:pt x="1581" y="5165"/>
                      <a:pt x="2024" y="5220"/>
                    </a:cubicBezTo>
                    <a:cubicBezTo>
                      <a:pt x="2129" y="5235"/>
                      <a:pt x="2228" y="5240"/>
                      <a:pt x="2319" y="5240"/>
                    </a:cubicBezTo>
                    <a:cubicBezTo>
                      <a:pt x="2612" y="5240"/>
                      <a:pt x="2814" y="5183"/>
                      <a:pt x="2814" y="5183"/>
                    </a:cubicBezTo>
                    <a:cubicBezTo>
                      <a:pt x="2814" y="5183"/>
                      <a:pt x="3179" y="5105"/>
                      <a:pt x="3581" y="4952"/>
                    </a:cubicBezTo>
                    <a:cubicBezTo>
                      <a:pt x="3988" y="4777"/>
                      <a:pt x="4450" y="4564"/>
                      <a:pt x="4621" y="4278"/>
                    </a:cubicBezTo>
                    <a:cubicBezTo>
                      <a:pt x="4797" y="3987"/>
                      <a:pt x="4797" y="3566"/>
                      <a:pt x="4736" y="3123"/>
                    </a:cubicBezTo>
                    <a:cubicBezTo>
                      <a:pt x="4681" y="2679"/>
                      <a:pt x="4565" y="2236"/>
                      <a:pt x="4468" y="1870"/>
                    </a:cubicBezTo>
                    <a:cubicBezTo>
                      <a:pt x="4371" y="1505"/>
                      <a:pt x="4200" y="1140"/>
                      <a:pt x="4025" y="868"/>
                    </a:cubicBezTo>
                    <a:cubicBezTo>
                      <a:pt x="3854" y="581"/>
                      <a:pt x="3660" y="350"/>
                      <a:pt x="3507" y="253"/>
                    </a:cubicBezTo>
                    <a:cubicBezTo>
                      <a:pt x="3373" y="138"/>
                      <a:pt x="3216" y="22"/>
                      <a:pt x="2888" y="4"/>
                    </a:cubicBezTo>
                    <a:cubicBezTo>
                      <a:pt x="2853" y="2"/>
                      <a:pt x="2816" y="1"/>
                      <a:pt x="277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45"/>
              <p:cNvSpPr/>
              <p:nvPr/>
            </p:nvSpPr>
            <p:spPr>
              <a:xfrm>
                <a:off x="6627901" y="3988084"/>
                <a:ext cx="339846" cy="917070"/>
              </a:xfrm>
              <a:custGeom>
                <a:avLst/>
                <a:gdLst/>
                <a:ahLst/>
                <a:cxnLst/>
                <a:rect l="l" t="t" r="r" b="b"/>
                <a:pathLst>
                  <a:path w="3698" h="9979" extrusionOk="0">
                    <a:moveTo>
                      <a:pt x="1" y="0"/>
                    </a:moveTo>
                    <a:cubicBezTo>
                      <a:pt x="1" y="0"/>
                      <a:pt x="694" y="8585"/>
                      <a:pt x="1599" y="9449"/>
                    </a:cubicBezTo>
                    <a:cubicBezTo>
                      <a:pt x="2038" y="9870"/>
                      <a:pt x="2544" y="9979"/>
                      <a:pt x="2949" y="9979"/>
                    </a:cubicBezTo>
                    <a:cubicBezTo>
                      <a:pt x="3380" y="9979"/>
                      <a:pt x="3697" y="9856"/>
                      <a:pt x="3697" y="9856"/>
                    </a:cubicBezTo>
                    <a:cubicBezTo>
                      <a:pt x="3697" y="9856"/>
                      <a:pt x="3448" y="8895"/>
                      <a:pt x="3253" y="7218"/>
                    </a:cubicBezTo>
                    <a:cubicBezTo>
                      <a:pt x="3046" y="5545"/>
                      <a:pt x="2930" y="4907"/>
                      <a:pt x="2445" y="2731"/>
                    </a:cubicBezTo>
                    <a:cubicBezTo>
                      <a:pt x="1964" y="555"/>
                      <a:pt x="1003" y="134"/>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45"/>
              <p:cNvSpPr/>
              <p:nvPr/>
            </p:nvSpPr>
            <p:spPr>
              <a:xfrm>
                <a:off x="6624501" y="3982570"/>
                <a:ext cx="348760" cy="927547"/>
              </a:xfrm>
              <a:custGeom>
                <a:avLst/>
                <a:gdLst/>
                <a:ahLst/>
                <a:cxnLst/>
                <a:rect l="l" t="t" r="r" b="b"/>
                <a:pathLst>
                  <a:path w="3795" h="10093" extrusionOk="0">
                    <a:moveTo>
                      <a:pt x="1" y="0"/>
                    </a:moveTo>
                    <a:lnTo>
                      <a:pt x="1" y="60"/>
                    </a:lnTo>
                    <a:cubicBezTo>
                      <a:pt x="1" y="60"/>
                      <a:pt x="172" y="2213"/>
                      <a:pt x="444" y="4468"/>
                    </a:cubicBezTo>
                    <a:cubicBezTo>
                      <a:pt x="597" y="5605"/>
                      <a:pt x="772" y="6760"/>
                      <a:pt x="962" y="7684"/>
                    </a:cubicBezTo>
                    <a:cubicBezTo>
                      <a:pt x="1059" y="8146"/>
                      <a:pt x="1156" y="8548"/>
                      <a:pt x="1253" y="8876"/>
                    </a:cubicBezTo>
                    <a:cubicBezTo>
                      <a:pt x="1368" y="9204"/>
                      <a:pt x="1465" y="9435"/>
                      <a:pt x="1599" y="9551"/>
                    </a:cubicBezTo>
                    <a:cubicBezTo>
                      <a:pt x="2051" y="9982"/>
                      <a:pt x="2575" y="10092"/>
                      <a:pt x="2993" y="10092"/>
                    </a:cubicBezTo>
                    <a:cubicBezTo>
                      <a:pt x="3431" y="10092"/>
                      <a:pt x="3753" y="9971"/>
                      <a:pt x="3753" y="9971"/>
                    </a:cubicBezTo>
                    <a:lnTo>
                      <a:pt x="3794" y="9953"/>
                    </a:lnTo>
                    <a:lnTo>
                      <a:pt x="3794" y="9916"/>
                    </a:lnTo>
                    <a:cubicBezTo>
                      <a:pt x="3794" y="9916"/>
                      <a:pt x="3776" y="9879"/>
                      <a:pt x="3776" y="9819"/>
                    </a:cubicBezTo>
                    <a:cubicBezTo>
                      <a:pt x="3734" y="9837"/>
                      <a:pt x="3716" y="9856"/>
                      <a:pt x="3697" y="9856"/>
                    </a:cubicBezTo>
                    <a:lnTo>
                      <a:pt x="3679" y="9879"/>
                    </a:lnTo>
                    <a:cubicBezTo>
                      <a:pt x="3649" y="9888"/>
                      <a:pt x="3361" y="9993"/>
                      <a:pt x="2975" y="9993"/>
                    </a:cubicBezTo>
                    <a:cubicBezTo>
                      <a:pt x="2587" y="9993"/>
                      <a:pt x="2100" y="9887"/>
                      <a:pt x="1673" y="9472"/>
                    </a:cubicBezTo>
                    <a:cubicBezTo>
                      <a:pt x="1558" y="9394"/>
                      <a:pt x="1465" y="9163"/>
                      <a:pt x="1350" y="8839"/>
                    </a:cubicBezTo>
                    <a:cubicBezTo>
                      <a:pt x="1253" y="8530"/>
                      <a:pt x="1156" y="8123"/>
                      <a:pt x="1059" y="7661"/>
                    </a:cubicBezTo>
                    <a:cubicBezTo>
                      <a:pt x="865" y="6737"/>
                      <a:pt x="694" y="5582"/>
                      <a:pt x="560" y="4450"/>
                    </a:cubicBezTo>
                    <a:cubicBezTo>
                      <a:pt x="269" y="2232"/>
                      <a:pt x="116" y="194"/>
                      <a:pt x="98" y="116"/>
                    </a:cubicBezTo>
                    <a:lnTo>
                      <a:pt x="98" y="116"/>
                    </a:lnTo>
                    <a:cubicBezTo>
                      <a:pt x="578" y="194"/>
                      <a:pt x="1022" y="328"/>
                      <a:pt x="1424" y="693"/>
                    </a:cubicBezTo>
                    <a:cubicBezTo>
                      <a:pt x="1830" y="1077"/>
                      <a:pt x="2195" y="1714"/>
                      <a:pt x="2426" y="2809"/>
                    </a:cubicBezTo>
                    <a:cubicBezTo>
                      <a:pt x="2639" y="3734"/>
                      <a:pt x="2773" y="4371"/>
                      <a:pt x="2888" y="4949"/>
                    </a:cubicBezTo>
                    <a:cubicBezTo>
                      <a:pt x="2925" y="4912"/>
                      <a:pt x="2967" y="4889"/>
                      <a:pt x="2986" y="4889"/>
                    </a:cubicBezTo>
                    <a:cubicBezTo>
                      <a:pt x="2870" y="4334"/>
                      <a:pt x="2736" y="3697"/>
                      <a:pt x="2523" y="2772"/>
                    </a:cubicBezTo>
                    <a:cubicBezTo>
                      <a:pt x="2292" y="1696"/>
                      <a:pt x="1927" y="1021"/>
                      <a:pt x="1484" y="615"/>
                    </a:cubicBezTo>
                    <a:cubicBezTo>
                      <a:pt x="1059" y="213"/>
                      <a:pt x="560" y="79"/>
                      <a:pt x="5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45"/>
              <p:cNvSpPr/>
              <p:nvPr/>
            </p:nvSpPr>
            <p:spPr>
              <a:xfrm>
                <a:off x="5612578" y="4005361"/>
                <a:ext cx="350415" cy="926260"/>
              </a:xfrm>
              <a:custGeom>
                <a:avLst/>
                <a:gdLst/>
                <a:ahLst/>
                <a:cxnLst/>
                <a:rect l="l" t="t" r="r" b="b"/>
                <a:pathLst>
                  <a:path w="3813" h="10079" extrusionOk="0">
                    <a:moveTo>
                      <a:pt x="3732" y="1"/>
                    </a:moveTo>
                    <a:cubicBezTo>
                      <a:pt x="2268" y="1"/>
                      <a:pt x="1091" y="986"/>
                      <a:pt x="846" y="1984"/>
                    </a:cubicBezTo>
                    <a:cubicBezTo>
                      <a:pt x="597" y="3023"/>
                      <a:pt x="1" y="10070"/>
                      <a:pt x="1" y="10070"/>
                    </a:cubicBezTo>
                    <a:cubicBezTo>
                      <a:pt x="1" y="10070"/>
                      <a:pt x="63" y="10079"/>
                      <a:pt x="171" y="10079"/>
                    </a:cubicBezTo>
                    <a:cubicBezTo>
                      <a:pt x="420" y="10079"/>
                      <a:pt x="911" y="10032"/>
                      <a:pt x="1461" y="9723"/>
                    </a:cubicBezTo>
                    <a:cubicBezTo>
                      <a:pt x="2270" y="9261"/>
                      <a:pt x="2616" y="8550"/>
                      <a:pt x="2616" y="8550"/>
                    </a:cubicBezTo>
                    <a:lnTo>
                      <a:pt x="3813" y="2"/>
                    </a:lnTo>
                    <a:cubicBezTo>
                      <a:pt x="3786" y="1"/>
                      <a:pt x="3759" y="1"/>
                      <a:pt x="37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5"/>
              <p:cNvSpPr/>
              <p:nvPr/>
            </p:nvSpPr>
            <p:spPr>
              <a:xfrm>
                <a:off x="5607064" y="4002053"/>
                <a:ext cx="361075" cy="933796"/>
              </a:xfrm>
              <a:custGeom>
                <a:avLst/>
                <a:gdLst/>
                <a:ahLst/>
                <a:cxnLst/>
                <a:rect l="l" t="t" r="r" b="b"/>
                <a:pathLst>
                  <a:path w="3929" h="10161" extrusionOk="0">
                    <a:moveTo>
                      <a:pt x="3772" y="0"/>
                    </a:moveTo>
                    <a:cubicBezTo>
                      <a:pt x="2289" y="0"/>
                      <a:pt x="1116" y="990"/>
                      <a:pt x="846" y="2020"/>
                    </a:cubicBezTo>
                    <a:cubicBezTo>
                      <a:pt x="791" y="2274"/>
                      <a:pt x="712" y="2907"/>
                      <a:pt x="615" y="3716"/>
                    </a:cubicBezTo>
                    <a:cubicBezTo>
                      <a:pt x="560" y="4159"/>
                      <a:pt x="523" y="4640"/>
                      <a:pt x="463" y="5139"/>
                    </a:cubicBezTo>
                    <a:cubicBezTo>
                      <a:pt x="500" y="5162"/>
                      <a:pt x="541" y="5162"/>
                      <a:pt x="560" y="5180"/>
                    </a:cubicBezTo>
                    <a:cubicBezTo>
                      <a:pt x="615" y="4658"/>
                      <a:pt x="657" y="4159"/>
                      <a:pt x="712" y="3734"/>
                    </a:cubicBezTo>
                    <a:cubicBezTo>
                      <a:pt x="809" y="2925"/>
                      <a:pt x="888" y="2292"/>
                      <a:pt x="943" y="2043"/>
                    </a:cubicBezTo>
                    <a:cubicBezTo>
                      <a:pt x="1193" y="1059"/>
                      <a:pt x="2348" y="98"/>
                      <a:pt x="3813" y="98"/>
                    </a:cubicBezTo>
                    <a:lnTo>
                      <a:pt x="2639" y="8567"/>
                    </a:lnTo>
                    <a:cubicBezTo>
                      <a:pt x="2621" y="8586"/>
                      <a:pt x="2293" y="9260"/>
                      <a:pt x="1502" y="9704"/>
                    </a:cubicBezTo>
                    <a:cubicBezTo>
                      <a:pt x="992" y="10009"/>
                      <a:pt x="559" y="10064"/>
                      <a:pt x="320" y="10064"/>
                    </a:cubicBezTo>
                    <a:cubicBezTo>
                      <a:pt x="226" y="10064"/>
                      <a:pt x="162" y="10056"/>
                      <a:pt x="135" y="10050"/>
                    </a:cubicBezTo>
                    <a:cubicBezTo>
                      <a:pt x="98" y="10069"/>
                      <a:pt x="61" y="10069"/>
                      <a:pt x="19" y="10069"/>
                    </a:cubicBezTo>
                    <a:lnTo>
                      <a:pt x="1" y="10106"/>
                    </a:lnTo>
                    <a:lnTo>
                      <a:pt x="1" y="10147"/>
                    </a:lnTo>
                    <a:lnTo>
                      <a:pt x="61" y="10147"/>
                    </a:lnTo>
                    <a:cubicBezTo>
                      <a:pt x="61" y="10147"/>
                      <a:pt x="135" y="10160"/>
                      <a:pt x="265" y="10160"/>
                    </a:cubicBezTo>
                    <a:cubicBezTo>
                      <a:pt x="525" y="10160"/>
                      <a:pt x="1008" y="10109"/>
                      <a:pt x="1563" y="9801"/>
                    </a:cubicBezTo>
                    <a:cubicBezTo>
                      <a:pt x="2371" y="9339"/>
                      <a:pt x="2718" y="8604"/>
                      <a:pt x="2718" y="8604"/>
                    </a:cubicBezTo>
                    <a:lnTo>
                      <a:pt x="2736" y="8604"/>
                    </a:lnTo>
                    <a:lnTo>
                      <a:pt x="3928" y="1"/>
                    </a:lnTo>
                    <a:lnTo>
                      <a:pt x="3813" y="1"/>
                    </a:lnTo>
                    <a:cubicBezTo>
                      <a:pt x="3799" y="1"/>
                      <a:pt x="3785" y="0"/>
                      <a:pt x="377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45"/>
              <p:cNvSpPr/>
              <p:nvPr/>
            </p:nvSpPr>
            <p:spPr>
              <a:xfrm>
                <a:off x="5794818" y="3865028"/>
                <a:ext cx="1022571" cy="1166854"/>
              </a:xfrm>
              <a:custGeom>
                <a:avLst/>
                <a:gdLst/>
                <a:ahLst/>
                <a:cxnLst/>
                <a:rect l="l" t="t" r="r" b="b"/>
                <a:pathLst>
                  <a:path w="11127" h="12697" extrusionOk="0">
                    <a:moveTo>
                      <a:pt x="6588" y="1"/>
                    </a:moveTo>
                    <a:cubicBezTo>
                      <a:pt x="6240" y="1"/>
                      <a:pt x="5847" y="14"/>
                      <a:pt x="5563" y="27"/>
                    </a:cubicBezTo>
                    <a:cubicBezTo>
                      <a:pt x="5314" y="8"/>
                      <a:pt x="5004" y="8"/>
                      <a:pt x="4695" y="8"/>
                    </a:cubicBezTo>
                    <a:lnTo>
                      <a:pt x="4140" y="8"/>
                    </a:lnTo>
                    <a:cubicBezTo>
                      <a:pt x="3521" y="45"/>
                      <a:pt x="3156" y="489"/>
                      <a:pt x="3156" y="489"/>
                    </a:cubicBezTo>
                    <a:cubicBezTo>
                      <a:pt x="3156" y="489"/>
                      <a:pt x="1830" y="1298"/>
                      <a:pt x="1636" y="1644"/>
                    </a:cubicBezTo>
                    <a:cubicBezTo>
                      <a:pt x="1460" y="1991"/>
                      <a:pt x="652" y="4842"/>
                      <a:pt x="402" y="7651"/>
                    </a:cubicBezTo>
                    <a:cubicBezTo>
                      <a:pt x="153" y="10442"/>
                      <a:pt x="0" y="12697"/>
                      <a:pt x="0" y="12697"/>
                    </a:cubicBezTo>
                    <a:lnTo>
                      <a:pt x="11126" y="12697"/>
                    </a:lnTo>
                    <a:cubicBezTo>
                      <a:pt x="11126" y="12697"/>
                      <a:pt x="10992" y="10442"/>
                      <a:pt x="10724" y="7651"/>
                    </a:cubicBezTo>
                    <a:cubicBezTo>
                      <a:pt x="10470" y="4842"/>
                      <a:pt x="9662" y="1991"/>
                      <a:pt x="9491" y="1644"/>
                    </a:cubicBezTo>
                    <a:cubicBezTo>
                      <a:pt x="9315" y="1298"/>
                      <a:pt x="7971" y="489"/>
                      <a:pt x="7971" y="489"/>
                    </a:cubicBezTo>
                    <a:cubicBezTo>
                      <a:pt x="7971" y="489"/>
                      <a:pt x="7624" y="45"/>
                      <a:pt x="6986" y="8"/>
                    </a:cubicBezTo>
                    <a:cubicBezTo>
                      <a:pt x="6869" y="3"/>
                      <a:pt x="6732" y="1"/>
                      <a:pt x="65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45"/>
              <p:cNvSpPr/>
              <p:nvPr/>
            </p:nvSpPr>
            <p:spPr>
              <a:xfrm>
                <a:off x="5789212" y="3860709"/>
                <a:ext cx="1031578" cy="1174574"/>
              </a:xfrm>
              <a:custGeom>
                <a:avLst/>
                <a:gdLst/>
                <a:ahLst/>
                <a:cxnLst/>
                <a:rect l="l" t="t" r="r" b="b"/>
                <a:pathLst>
                  <a:path w="11225" h="12781" extrusionOk="0">
                    <a:moveTo>
                      <a:pt x="4737" y="92"/>
                    </a:moveTo>
                    <a:cubicBezTo>
                      <a:pt x="5065" y="116"/>
                      <a:pt x="5375" y="116"/>
                      <a:pt x="5606" y="116"/>
                    </a:cubicBezTo>
                    <a:lnTo>
                      <a:pt x="5624" y="116"/>
                    </a:lnTo>
                    <a:cubicBezTo>
                      <a:pt x="5892" y="116"/>
                      <a:pt x="6257" y="105"/>
                      <a:pt x="6584" y="105"/>
                    </a:cubicBezTo>
                    <a:cubicBezTo>
                      <a:pt x="6747" y="105"/>
                      <a:pt x="6901" y="108"/>
                      <a:pt x="7029" y="116"/>
                    </a:cubicBezTo>
                    <a:cubicBezTo>
                      <a:pt x="7643" y="134"/>
                      <a:pt x="7990" y="578"/>
                      <a:pt x="7990" y="578"/>
                    </a:cubicBezTo>
                    <a:lnTo>
                      <a:pt x="8013" y="578"/>
                    </a:lnTo>
                    <a:cubicBezTo>
                      <a:pt x="8013" y="578"/>
                      <a:pt x="8336" y="786"/>
                      <a:pt x="8683" y="1017"/>
                    </a:cubicBezTo>
                    <a:cubicBezTo>
                      <a:pt x="8859" y="1155"/>
                      <a:pt x="9053" y="1289"/>
                      <a:pt x="9205" y="1405"/>
                    </a:cubicBezTo>
                    <a:cubicBezTo>
                      <a:pt x="9339" y="1520"/>
                      <a:pt x="9455" y="1636"/>
                      <a:pt x="9492" y="1710"/>
                    </a:cubicBezTo>
                    <a:cubicBezTo>
                      <a:pt x="9533" y="1788"/>
                      <a:pt x="9630" y="2038"/>
                      <a:pt x="9723" y="2403"/>
                    </a:cubicBezTo>
                    <a:cubicBezTo>
                      <a:pt x="9820" y="2749"/>
                      <a:pt x="9954" y="3234"/>
                      <a:pt x="10092" y="3789"/>
                    </a:cubicBezTo>
                    <a:cubicBezTo>
                      <a:pt x="10342" y="4889"/>
                      <a:pt x="10610" y="6293"/>
                      <a:pt x="10725" y="7698"/>
                    </a:cubicBezTo>
                    <a:cubicBezTo>
                      <a:pt x="10975" y="10470"/>
                      <a:pt x="11132" y="12647"/>
                      <a:pt x="11132" y="12683"/>
                    </a:cubicBezTo>
                    <a:lnTo>
                      <a:pt x="98" y="12683"/>
                    </a:lnTo>
                    <a:cubicBezTo>
                      <a:pt x="116" y="12647"/>
                      <a:pt x="250" y="10470"/>
                      <a:pt x="505" y="7698"/>
                    </a:cubicBezTo>
                    <a:cubicBezTo>
                      <a:pt x="639" y="6293"/>
                      <a:pt x="888" y="4889"/>
                      <a:pt x="1156" y="3789"/>
                    </a:cubicBezTo>
                    <a:cubicBezTo>
                      <a:pt x="1272" y="3234"/>
                      <a:pt x="1406" y="2749"/>
                      <a:pt x="1503" y="2403"/>
                    </a:cubicBezTo>
                    <a:cubicBezTo>
                      <a:pt x="1618" y="2038"/>
                      <a:pt x="1697" y="1788"/>
                      <a:pt x="1734" y="1710"/>
                    </a:cubicBezTo>
                    <a:cubicBezTo>
                      <a:pt x="1775" y="1636"/>
                      <a:pt x="1891" y="1520"/>
                      <a:pt x="2043" y="1405"/>
                    </a:cubicBezTo>
                    <a:cubicBezTo>
                      <a:pt x="2177" y="1289"/>
                      <a:pt x="2371" y="1155"/>
                      <a:pt x="2542" y="1017"/>
                    </a:cubicBezTo>
                    <a:cubicBezTo>
                      <a:pt x="2889" y="786"/>
                      <a:pt x="3235" y="578"/>
                      <a:pt x="3235" y="578"/>
                    </a:cubicBezTo>
                    <a:cubicBezTo>
                      <a:pt x="3235" y="578"/>
                      <a:pt x="3582" y="134"/>
                      <a:pt x="4201" y="116"/>
                    </a:cubicBezTo>
                    <a:cubicBezTo>
                      <a:pt x="4354" y="92"/>
                      <a:pt x="4548" y="92"/>
                      <a:pt x="4737" y="92"/>
                    </a:cubicBezTo>
                    <a:close/>
                    <a:moveTo>
                      <a:pt x="4737" y="0"/>
                    </a:moveTo>
                    <a:cubicBezTo>
                      <a:pt x="4548" y="0"/>
                      <a:pt x="4354" y="0"/>
                      <a:pt x="4201" y="19"/>
                    </a:cubicBezTo>
                    <a:cubicBezTo>
                      <a:pt x="3563" y="37"/>
                      <a:pt x="3198" y="481"/>
                      <a:pt x="3180" y="499"/>
                    </a:cubicBezTo>
                    <a:cubicBezTo>
                      <a:pt x="3180" y="499"/>
                      <a:pt x="2852" y="693"/>
                      <a:pt x="2487" y="943"/>
                    </a:cubicBezTo>
                    <a:cubicBezTo>
                      <a:pt x="2311" y="1058"/>
                      <a:pt x="2122" y="1192"/>
                      <a:pt x="1965" y="1326"/>
                    </a:cubicBezTo>
                    <a:cubicBezTo>
                      <a:pt x="1812" y="1442"/>
                      <a:pt x="1697" y="1557"/>
                      <a:pt x="1637" y="1673"/>
                    </a:cubicBezTo>
                    <a:cubicBezTo>
                      <a:pt x="1600" y="1770"/>
                      <a:pt x="1521" y="2001"/>
                      <a:pt x="1406" y="2366"/>
                    </a:cubicBezTo>
                    <a:cubicBezTo>
                      <a:pt x="1313" y="2731"/>
                      <a:pt x="1175" y="3211"/>
                      <a:pt x="1059" y="3752"/>
                    </a:cubicBezTo>
                    <a:cubicBezTo>
                      <a:pt x="791" y="4870"/>
                      <a:pt x="523" y="6275"/>
                      <a:pt x="408" y="7679"/>
                    </a:cubicBezTo>
                    <a:cubicBezTo>
                      <a:pt x="135" y="10489"/>
                      <a:pt x="1" y="12744"/>
                      <a:pt x="1" y="12744"/>
                    </a:cubicBezTo>
                    <a:lnTo>
                      <a:pt x="1" y="12781"/>
                    </a:lnTo>
                    <a:lnTo>
                      <a:pt x="11224" y="12781"/>
                    </a:lnTo>
                    <a:lnTo>
                      <a:pt x="11224" y="12744"/>
                    </a:lnTo>
                    <a:cubicBezTo>
                      <a:pt x="11224" y="12744"/>
                      <a:pt x="11090" y="10489"/>
                      <a:pt x="10822" y="7679"/>
                    </a:cubicBezTo>
                    <a:cubicBezTo>
                      <a:pt x="10707" y="6275"/>
                      <a:pt x="10439" y="4870"/>
                      <a:pt x="10185" y="3752"/>
                    </a:cubicBezTo>
                    <a:cubicBezTo>
                      <a:pt x="10051" y="3211"/>
                      <a:pt x="9917" y="2731"/>
                      <a:pt x="9820" y="2366"/>
                    </a:cubicBezTo>
                    <a:cubicBezTo>
                      <a:pt x="9723" y="2001"/>
                      <a:pt x="9630" y="1770"/>
                      <a:pt x="9589" y="1673"/>
                    </a:cubicBezTo>
                    <a:cubicBezTo>
                      <a:pt x="9533" y="1557"/>
                      <a:pt x="9418" y="1442"/>
                      <a:pt x="9261" y="1326"/>
                    </a:cubicBezTo>
                    <a:cubicBezTo>
                      <a:pt x="9108" y="1192"/>
                      <a:pt x="8914" y="1058"/>
                      <a:pt x="8743" y="943"/>
                    </a:cubicBezTo>
                    <a:cubicBezTo>
                      <a:pt x="8397" y="693"/>
                      <a:pt x="8050" y="499"/>
                      <a:pt x="8050" y="499"/>
                    </a:cubicBezTo>
                    <a:cubicBezTo>
                      <a:pt x="8032" y="481"/>
                      <a:pt x="7685" y="37"/>
                      <a:pt x="7047" y="19"/>
                    </a:cubicBezTo>
                    <a:cubicBezTo>
                      <a:pt x="6846" y="9"/>
                      <a:pt x="6591" y="5"/>
                      <a:pt x="6336" y="5"/>
                    </a:cubicBezTo>
                    <a:cubicBezTo>
                      <a:pt x="6080" y="5"/>
                      <a:pt x="5825" y="9"/>
                      <a:pt x="5624" y="19"/>
                    </a:cubicBezTo>
                    <a:cubicBezTo>
                      <a:pt x="5375" y="19"/>
                      <a:pt x="5065" y="0"/>
                      <a:pt x="473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45"/>
              <p:cNvSpPr/>
              <p:nvPr/>
            </p:nvSpPr>
            <p:spPr>
              <a:xfrm>
                <a:off x="6162525" y="4559148"/>
                <a:ext cx="306202" cy="477224"/>
              </a:xfrm>
              <a:custGeom>
                <a:avLst/>
                <a:gdLst/>
                <a:ahLst/>
                <a:cxnLst/>
                <a:rect l="l" t="t" r="r" b="b"/>
                <a:pathLst>
                  <a:path w="3332" h="5278" extrusionOk="0">
                    <a:moveTo>
                      <a:pt x="578" y="1"/>
                    </a:moveTo>
                    <a:cubicBezTo>
                      <a:pt x="255" y="1"/>
                      <a:pt x="0" y="273"/>
                      <a:pt x="0" y="578"/>
                    </a:cubicBezTo>
                    <a:lnTo>
                      <a:pt x="0" y="4700"/>
                    </a:lnTo>
                    <a:cubicBezTo>
                      <a:pt x="0" y="5028"/>
                      <a:pt x="255" y="5278"/>
                      <a:pt x="578" y="5278"/>
                    </a:cubicBezTo>
                    <a:lnTo>
                      <a:pt x="2754" y="5278"/>
                    </a:lnTo>
                    <a:cubicBezTo>
                      <a:pt x="3082" y="5278"/>
                      <a:pt x="3332" y="5028"/>
                      <a:pt x="3332" y="4700"/>
                    </a:cubicBezTo>
                    <a:lnTo>
                      <a:pt x="3332" y="578"/>
                    </a:lnTo>
                    <a:cubicBezTo>
                      <a:pt x="3332" y="273"/>
                      <a:pt x="3082" y="1"/>
                      <a:pt x="27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5"/>
              <p:cNvSpPr/>
              <p:nvPr/>
            </p:nvSpPr>
            <p:spPr>
              <a:xfrm>
                <a:off x="6157450" y="4555747"/>
                <a:ext cx="316797" cy="481654"/>
              </a:xfrm>
              <a:custGeom>
                <a:avLst/>
                <a:gdLst/>
                <a:ahLst/>
                <a:cxnLst/>
                <a:rect l="l" t="t" r="r" b="b"/>
                <a:pathLst>
                  <a:path w="3447" h="5375" extrusionOk="0">
                    <a:moveTo>
                      <a:pt x="2809" y="98"/>
                    </a:moveTo>
                    <a:cubicBezTo>
                      <a:pt x="3100" y="98"/>
                      <a:pt x="3331" y="329"/>
                      <a:pt x="3331" y="615"/>
                    </a:cubicBezTo>
                    <a:lnTo>
                      <a:pt x="3331" y="4737"/>
                    </a:lnTo>
                    <a:cubicBezTo>
                      <a:pt x="3331" y="5047"/>
                      <a:pt x="3100" y="5278"/>
                      <a:pt x="2809" y="5278"/>
                    </a:cubicBezTo>
                    <a:lnTo>
                      <a:pt x="633" y="5278"/>
                    </a:lnTo>
                    <a:cubicBezTo>
                      <a:pt x="347" y="5278"/>
                      <a:pt x="116" y="5047"/>
                      <a:pt x="116" y="4737"/>
                    </a:cubicBezTo>
                    <a:lnTo>
                      <a:pt x="116" y="615"/>
                    </a:lnTo>
                    <a:cubicBezTo>
                      <a:pt x="116" y="329"/>
                      <a:pt x="347" y="98"/>
                      <a:pt x="633" y="98"/>
                    </a:cubicBezTo>
                    <a:close/>
                    <a:moveTo>
                      <a:pt x="633" y="1"/>
                    </a:moveTo>
                    <a:cubicBezTo>
                      <a:pt x="286" y="1"/>
                      <a:pt x="0" y="269"/>
                      <a:pt x="0" y="615"/>
                    </a:cubicBezTo>
                    <a:lnTo>
                      <a:pt x="0" y="4737"/>
                    </a:lnTo>
                    <a:cubicBezTo>
                      <a:pt x="0" y="5084"/>
                      <a:pt x="286" y="5375"/>
                      <a:pt x="633" y="5375"/>
                    </a:cubicBezTo>
                    <a:lnTo>
                      <a:pt x="2809" y="5375"/>
                    </a:lnTo>
                    <a:cubicBezTo>
                      <a:pt x="3156" y="5375"/>
                      <a:pt x="3447" y="5084"/>
                      <a:pt x="3447" y="4737"/>
                    </a:cubicBezTo>
                    <a:lnTo>
                      <a:pt x="3447" y="615"/>
                    </a:lnTo>
                    <a:cubicBezTo>
                      <a:pt x="3447" y="269"/>
                      <a:pt x="3156" y="1"/>
                      <a:pt x="280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5"/>
              <p:cNvSpPr/>
              <p:nvPr/>
            </p:nvSpPr>
            <p:spPr>
              <a:xfrm>
                <a:off x="5895450" y="4161317"/>
                <a:ext cx="824711" cy="546621"/>
              </a:xfrm>
              <a:custGeom>
                <a:avLst/>
                <a:gdLst/>
                <a:ahLst/>
                <a:cxnLst/>
                <a:rect l="l" t="t" r="r" b="b"/>
                <a:pathLst>
                  <a:path w="8974" h="5948" extrusionOk="0">
                    <a:moveTo>
                      <a:pt x="2158" y="0"/>
                    </a:moveTo>
                    <a:cubicBezTo>
                      <a:pt x="966" y="0"/>
                      <a:pt x="0" y="961"/>
                      <a:pt x="0" y="2158"/>
                    </a:cubicBezTo>
                    <a:lnTo>
                      <a:pt x="0" y="3794"/>
                    </a:lnTo>
                    <a:cubicBezTo>
                      <a:pt x="0" y="4986"/>
                      <a:pt x="966" y="5947"/>
                      <a:pt x="2158" y="5947"/>
                    </a:cubicBezTo>
                    <a:lnTo>
                      <a:pt x="6815" y="5947"/>
                    </a:lnTo>
                    <a:cubicBezTo>
                      <a:pt x="8012" y="5947"/>
                      <a:pt x="8973" y="4986"/>
                      <a:pt x="8973" y="3794"/>
                    </a:cubicBezTo>
                    <a:lnTo>
                      <a:pt x="8973" y="2158"/>
                    </a:lnTo>
                    <a:cubicBezTo>
                      <a:pt x="8973" y="961"/>
                      <a:pt x="8012" y="0"/>
                      <a:pt x="68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45"/>
              <p:cNvSpPr/>
              <p:nvPr/>
            </p:nvSpPr>
            <p:spPr>
              <a:xfrm>
                <a:off x="5892049" y="4157917"/>
                <a:ext cx="833165" cy="555536"/>
              </a:xfrm>
              <a:custGeom>
                <a:avLst/>
                <a:gdLst/>
                <a:ahLst/>
                <a:cxnLst/>
                <a:rect l="l" t="t" r="r" b="b"/>
                <a:pathLst>
                  <a:path w="9066" h="6045" extrusionOk="0">
                    <a:moveTo>
                      <a:pt x="6852" y="93"/>
                    </a:moveTo>
                    <a:cubicBezTo>
                      <a:pt x="8026" y="93"/>
                      <a:pt x="8973" y="1017"/>
                      <a:pt x="8973" y="2195"/>
                    </a:cubicBezTo>
                    <a:lnTo>
                      <a:pt x="8973" y="3831"/>
                    </a:lnTo>
                    <a:cubicBezTo>
                      <a:pt x="8973" y="5004"/>
                      <a:pt x="8026" y="5947"/>
                      <a:pt x="6852" y="5947"/>
                    </a:cubicBezTo>
                    <a:lnTo>
                      <a:pt x="2195" y="5947"/>
                    </a:lnTo>
                    <a:cubicBezTo>
                      <a:pt x="1040" y="5947"/>
                      <a:pt x="97" y="5004"/>
                      <a:pt x="97" y="3831"/>
                    </a:cubicBezTo>
                    <a:lnTo>
                      <a:pt x="97" y="2195"/>
                    </a:lnTo>
                    <a:cubicBezTo>
                      <a:pt x="97" y="1017"/>
                      <a:pt x="1040" y="93"/>
                      <a:pt x="2195" y="93"/>
                    </a:cubicBezTo>
                    <a:close/>
                    <a:moveTo>
                      <a:pt x="2195" y="0"/>
                    </a:moveTo>
                    <a:cubicBezTo>
                      <a:pt x="980" y="0"/>
                      <a:pt x="0" y="980"/>
                      <a:pt x="0" y="2195"/>
                    </a:cubicBezTo>
                    <a:lnTo>
                      <a:pt x="0" y="3831"/>
                    </a:lnTo>
                    <a:cubicBezTo>
                      <a:pt x="0" y="5060"/>
                      <a:pt x="980" y="6044"/>
                      <a:pt x="2195" y="6044"/>
                    </a:cubicBezTo>
                    <a:lnTo>
                      <a:pt x="6852" y="6044"/>
                    </a:lnTo>
                    <a:cubicBezTo>
                      <a:pt x="8086" y="6044"/>
                      <a:pt x="9066" y="5060"/>
                      <a:pt x="9066" y="3831"/>
                    </a:cubicBezTo>
                    <a:lnTo>
                      <a:pt x="9066" y="2195"/>
                    </a:lnTo>
                    <a:cubicBezTo>
                      <a:pt x="9066" y="980"/>
                      <a:pt x="8086" y="0"/>
                      <a:pt x="685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5"/>
              <p:cNvSpPr/>
              <p:nvPr/>
            </p:nvSpPr>
            <p:spPr>
              <a:xfrm>
                <a:off x="6191003" y="3658985"/>
                <a:ext cx="221295" cy="240410"/>
              </a:xfrm>
              <a:custGeom>
                <a:avLst/>
                <a:gdLst/>
                <a:ahLst/>
                <a:cxnLst/>
                <a:rect l="l" t="t" r="r" b="b"/>
                <a:pathLst>
                  <a:path w="2408" h="2616" extrusionOk="0">
                    <a:moveTo>
                      <a:pt x="2176" y="0"/>
                    </a:moveTo>
                    <a:lnTo>
                      <a:pt x="176" y="287"/>
                    </a:lnTo>
                    <a:lnTo>
                      <a:pt x="0" y="2615"/>
                    </a:lnTo>
                    <a:lnTo>
                      <a:pt x="2407" y="2615"/>
                    </a:lnTo>
                    <a:lnTo>
                      <a:pt x="2176" y="0"/>
                    </a:lnTo>
                    <a:close/>
                  </a:path>
                </a:pathLst>
              </a:custGeom>
              <a:solidFill>
                <a:srgbClr val="9177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45"/>
              <p:cNvSpPr/>
              <p:nvPr/>
            </p:nvSpPr>
            <p:spPr>
              <a:xfrm>
                <a:off x="6187603" y="3653471"/>
                <a:ext cx="229750" cy="251438"/>
              </a:xfrm>
              <a:custGeom>
                <a:avLst/>
                <a:gdLst/>
                <a:ahLst/>
                <a:cxnLst/>
                <a:rect l="l" t="t" r="r" b="b"/>
                <a:pathLst>
                  <a:path w="2500" h="2736" extrusionOk="0">
                    <a:moveTo>
                      <a:pt x="2153" y="116"/>
                    </a:moveTo>
                    <a:lnTo>
                      <a:pt x="2407" y="2620"/>
                    </a:lnTo>
                    <a:lnTo>
                      <a:pt x="97" y="2620"/>
                    </a:lnTo>
                    <a:lnTo>
                      <a:pt x="250" y="384"/>
                    </a:lnTo>
                    <a:lnTo>
                      <a:pt x="2153" y="116"/>
                    </a:lnTo>
                    <a:close/>
                    <a:moveTo>
                      <a:pt x="2250" y="0"/>
                    </a:moveTo>
                    <a:lnTo>
                      <a:pt x="153" y="291"/>
                    </a:lnTo>
                    <a:lnTo>
                      <a:pt x="153" y="328"/>
                    </a:lnTo>
                    <a:lnTo>
                      <a:pt x="0" y="2736"/>
                    </a:lnTo>
                    <a:lnTo>
                      <a:pt x="2500" y="2736"/>
                    </a:lnTo>
                    <a:lnTo>
                      <a:pt x="2250"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45"/>
              <p:cNvSpPr/>
              <p:nvPr/>
            </p:nvSpPr>
            <p:spPr>
              <a:xfrm>
                <a:off x="6061882" y="3805476"/>
                <a:ext cx="465474" cy="124065"/>
              </a:xfrm>
              <a:custGeom>
                <a:avLst/>
                <a:gdLst/>
                <a:ahLst/>
                <a:cxnLst/>
                <a:rect l="l" t="t" r="r" b="b"/>
                <a:pathLst>
                  <a:path w="5065" h="1350" extrusionOk="0">
                    <a:moveTo>
                      <a:pt x="2676" y="0"/>
                    </a:moveTo>
                    <a:cubicBezTo>
                      <a:pt x="906" y="0"/>
                      <a:pt x="194" y="809"/>
                      <a:pt x="194" y="809"/>
                    </a:cubicBezTo>
                    <a:lnTo>
                      <a:pt x="0" y="1350"/>
                    </a:lnTo>
                    <a:cubicBezTo>
                      <a:pt x="0" y="1350"/>
                      <a:pt x="749" y="1137"/>
                      <a:pt x="2445" y="1137"/>
                    </a:cubicBezTo>
                    <a:cubicBezTo>
                      <a:pt x="4122" y="1137"/>
                      <a:pt x="5065" y="1197"/>
                      <a:pt x="5065" y="1197"/>
                    </a:cubicBezTo>
                    <a:lnTo>
                      <a:pt x="4889" y="717"/>
                    </a:lnTo>
                    <a:cubicBezTo>
                      <a:pt x="4889" y="717"/>
                      <a:pt x="4427" y="0"/>
                      <a:pt x="26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5"/>
              <p:cNvSpPr/>
              <p:nvPr/>
            </p:nvSpPr>
            <p:spPr>
              <a:xfrm>
                <a:off x="6054622" y="3800330"/>
                <a:ext cx="479534" cy="136471"/>
              </a:xfrm>
              <a:custGeom>
                <a:avLst/>
                <a:gdLst/>
                <a:ahLst/>
                <a:cxnLst/>
                <a:rect l="l" t="t" r="r" b="b"/>
                <a:pathLst>
                  <a:path w="5218" h="1485" extrusionOk="0">
                    <a:moveTo>
                      <a:pt x="2755" y="116"/>
                    </a:moveTo>
                    <a:cubicBezTo>
                      <a:pt x="3623" y="116"/>
                      <a:pt x="4159" y="287"/>
                      <a:pt x="4506" y="463"/>
                    </a:cubicBezTo>
                    <a:cubicBezTo>
                      <a:pt x="4663" y="542"/>
                      <a:pt x="4779" y="634"/>
                      <a:pt x="4834" y="694"/>
                    </a:cubicBezTo>
                    <a:cubicBezTo>
                      <a:pt x="4912" y="749"/>
                      <a:pt x="4931" y="791"/>
                      <a:pt x="4931" y="791"/>
                    </a:cubicBezTo>
                    <a:lnTo>
                      <a:pt x="5065" y="1193"/>
                    </a:lnTo>
                    <a:cubicBezTo>
                      <a:pt x="5028" y="1193"/>
                      <a:pt x="4159" y="1138"/>
                      <a:pt x="2524" y="1138"/>
                    </a:cubicBezTo>
                    <a:cubicBezTo>
                      <a:pt x="943" y="1138"/>
                      <a:pt x="273" y="1309"/>
                      <a:pt x="158" y="1350"/>
                    </a:cubicBezTo>
                    <a:lnTo>
                      <a:pt x="310" y="907"/>
                    </a:lnTo>
                    <a:cubicBezTo>
                      <a:pt x="310" y="888"/>
                      <a:pt x="481" y="712"/>
                      <a:pt x="869" y="500"/>
                    </a:cubicBezTo>
                    <a:cubicBezTo>
                      <a:pt x="1253" y="310"/>
                      <a:pt x="1868" y="116"/>
                      <a:pt x="2755" y="116"/>
                    </a:cubicBezTo>
                    <a:close/>
                    <a:moveTo>
                      <a:pt x="2755" y="1"/>
                    </a:moveTo>
                    <a:cubicBezTo>
                      <a:pt x="1849" y="1"/>
                      <a:pt x="1235" y="213"/>
                      <a:pt x="828" y="426"/>
                    </a:cubicBezTo>
                    <a:cubicBezTo>
                      <a:pt x="426" y="615"/>
                      <a:pt x="232" y="828"/>
                      <a:pt x="232" y="828"/>
                    </a:cubicBezTo>
                    <a:lnTo>
                      <a:pt x="213" y="846"/>
                    </a:lnTo>
                    <a:lnTo>
                      <a:pt x="1" y="1484"/>
                    </a:lnTo>
                    <a:lnTo>
                      <a:pt x="98" y="1466"/>
                    </a:lnTo>
                    <a:cubicBezTo>
                      <a:pt x="98" y="1466"/>
                      <a:pt x="828" y="1235"/>
                      <a:pt x="2524" y="1235"/>
                    </a:cubicBezTo>
                    <a:cubicBezTo>
                      <a:pt x="4201" y="1235"/>
                      <a:pt x="5144" y="1290"/>
                      <a:pt x="5144" y="1290"/>
                    </a:cubicBezTo>
                    <a:lnTo>
                      <a:pt x="5217" y="1290"/>
                    </a:lnTo>
                    <a:lnTo>
                      <a:pt x="5180" y="1235"/>
                    </a:lnTo>
                    <a:lnTo>
                      <a:pt x="5028" y="749"/>
                    </a:lnTo>
                    <a:lnTo>
                      <a:pt x="5028" y="731"/>
                    </a:lnTo>
                    <a:lnTo>
                      <a:pt x="4912" y="615"/>
                    </a:lnTo>
                    <a:cubicBezTo>
                      <a:pt x="4834" y="560"/>
                      <a:pt x="4718" y="463"/>
                      <a:pt x="4547" y="366"/>
                    </a:cubicBezTo>
                    <a:cubicBezTo>
                      <a:pt x="4201" y="195"/>
                      <a:pt x="3642" y="1"/>
                      <a:pt x="275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45"/>
              <p:cNvSpPr/>
              <p:nvPr/>
            </p:nvSpPr>
            <p:spPr>
              <a:xfrm>
                <a:off x="5922193" y="4292093"/>
                <a:ext cx="44204" cy="284982"/>
              </a:xfrm>
              <a:custGeom>
                <a:avLst/>
                <a:gdLst/>
                <a:ahLst/>
                <a:cxnLst/>
                <a:rect l="l" t="t" r="r" b="b"/>
                <a:pathLst>
                  <a:path w="481" h="3101" extrusionOk="0">
                    <a:moveTo>
                      <a:pt x="231" y="1"/>
                    </a:moveTo>
                    <a:cubicBezTo>
                      <a:pt x="116" y="1"/>
                      <a:pt x="0" y="158"/>
                      <a:pt x="0" y="366"/>
                    </a:cubicBezTo>
                    <a:lnTo>
                      <a:pt x="0" y="2736"/>
                    </a:lnTo>
                    <a:cubicBezTo>
                      <a:pt x="0" y="2948"/>
                      <a:pt x="116" y="3101"/>
                      <a:pt x="231" y="3101"/>
                    </a:cubicBezTo>
                    <a:cubicBezTo>
                      <a:pt x="365" y="3101"/>
                      <a:pt x="481" y="2948"/>
                      <a:pt x="481" y="2736"/>
                    </a:cubicBezTo>
                    <a:lnTo>
                      <a:pt x="481" y="366"/>
                    </a:lnTo>
                    <a:cubicBezTo>
                      <a:pt x="481" y="158"/>
                      <a:pt x="365" y="1"/>
                      <a:pt x="2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45"/>
              <p:cNvSpPr/>
              <p:nvPr/>
            </p:nvSpPr>
            <p:spPr>
              <a:xfrm>
                <a:off x="6180343" y="4739652"/>
                <a:ext cx="30235" cy="219641"/>
              </a:xfrm>
              <a:custGeom>
                <a:avLst/>
                <a:gdLst/>
                <a:ahLst/>
                <a:cxnLst/>
                <a:rect l="l" t="t" r="r" b="b"/>
                <a:pathLst>
                  <a:path w="329" h="2390" extrusionOk="0">
                    <a:moveTo>
                      <a:pt x="176" y="1"/>
                    </a:moveTo>
                    <a:cubicBezTo>
                      <a:pt x="79" y="1"/>
                      <a:pt x="1" y="116"/>
                      <a:pt x="1" y="273"/>
                    </a:cubicBezTo>
                    <a:lnTo>
                      <a:pt x="1" y="2121"/>
                    </a:lnTo>
                    <a:cubicBezTo>
                      <a:pt x="1" y="2274"/>
                      <a:pt x="79" y="2389"/>
                      <a:pt x="176" y="2389"/>
                    </a:cubicBezTo>
                    <a:cubicBezTo>
                      <a:pt x="250" y="2389"/>
                      <a:pt x="329" y="2274"/>
                      <a:pt x="329" y="2121"/>
                    </a:cubicBezTo>
                    <a:lnTo>
                      <a:pt x="329" y="273"/>
                    </a:lnTo>
                    <a:cubicBezTo>
                      <a:pt x="329" y="116"/>
                      <a:pt x="250" y="1"/>
                      <a:pt x="1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5"/>
              <p:cNvSpPr/>
              <p:nvPr/>
            </p:nvSpPr>
            <p:spPr>
              <a:xfrm>
                <a:off x="6840193" y="4428382"/>
                <a:ext cx="63779" cy="76093"/>
              </a:xfrm>
              <a:custGeom>
                <a:avLst/>
                <a:gdLst/>
                <a:ahLst/>
                <a:cxnLst/>
                <a:rect l="l" t="t" r="r" b="b"/>
                <a:pathLst>
                  <a:path w="694" h="828" extrusionOk="0">
                    <a:moveTo>
                      <a:pt x="620" y="1"/>
                    </a:moveTo>
                    <a:cubicBezTo>
                      <a:pt x="274" y="195"/>
                      <a:pt x="116" y="407"/>
                      <a:pt x="1" y="791"/>
                    </a:cubicBezTo>
                    <a:cubicBezTo>
                      <a:pt x="1" y="809"/>
                      <a:pt x="19" y="828"/>
                      <a:pt x="42" y="828"/>
                    </a:cubicBezTo>
                    <a:cubicBezTo>
                      <a:pt x="61" y="828"/>
                      <a:pt x="79" y="828"/>
                      <a:pt x="79" y="809"/>
                    </a:cubicBezTo>
                    <a:cubicBezTo>
                      <a:pt x="195" y="444"/>
                      <a:pt x="310" y="250"/>
                      <a:pt x="657" y="79"/>
                    </a:cubicBezTo>
                    <a:cubicBezTo>
                      <a:pt x="675" y="61"/>
                      <a:pt x="694" y="38"/>
                      <a:pt x="675" y="19"/>
                    </a:cubicBezTo>
                    <a:cubicBezTo>
                      <a:pt x="675" y="1"/>
                      <a:pt x="657" y="1"/>
                      <a:pt x="65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45"/>
              <p:cNvSpPr/>
              <p:nvPr/>
            </p:nvSpPr>
            <p:spPr>
              <a:xfrm>
                <a:off x="5890211" y="2945373"/>
                <a:ext cx="780231" cy="821127"/>
              </a:xfrm>
              <a:custGeom>
                <a:avLst/>
                <a:gdLst/>
                <a:ahLst/>
                <a:cxnLst/>
                <a:rect l="l" t="t" r="r" b="b"/>
                <a:pathLst>
                  <a:path w="8490" h="8935" extrusionOk="0">
                    <a:moveTo>
                      <a:pt x="1085" y="1"/>
                    </a:moveTo>
                    <a:cubicBezTo>
                      <a:pt x="347" y="1"/>
                      <a:pt x="1" y="656"/>
                      <a:pt x="136" y="1218"/>
                    </a:cubicBezTo>
                    <a:cubicBezTo>
                      <a:pt x="288" y="1948"/>
                      <a:pt x="713" y="2082"/>
                      <a:pt x="713" y="2082"/>
                    </a:cubicBezTo>
                    <a:cubicBezTo>
                      <a:pt x="713" y="2082"/>
                      <a:pt x="385" y="2258"/>
                      <a:pt x="538" y="2604"/>
                    </a:cubicBezTo>
                    <a:cubicBezTo>
                      <a:pt x="713" y="2951"/>
                      <a:pt x="1060" y="2951"/>
                      <a:pt x="1212" y="2951"/>
                    </a:cubicBezTo>
                    <a:cubicBezTo>
                      <a:pt x="1388" y="2969"/>
                      <a:pt x="4391" y="8112"/>
                      <a:pt x="4391" y="8112"/>
                    </a:cubicBezTo>
                    <a:cubicBezTo>
                      <a:pt x="4391" y="8112"/>
                      <a:pt x="4488" y="8458"/>
                      <a:pt x="5024" y="8611"/>
                    </a:cubicBezTo>
                    <a:cubicBezTo>
                      <a:pt x="5114" y="8636"/>
                      <a:pt x="5199" y="8647"/>
                      <a:pt x="5278" y="8647"/>
                    </a:cubicBezTo>
                    <a:cubicBezTo>
                      <a:pt x="5676" y="8647"/>
                      <a:pt x="5930" y="8380"/>
                      <a:pt x="5930" y="8380"/>
                    </a:cubicBezTo>
                    <a:cubicBezTo>
                      <a:pt x="5930" y="8380"/>
                      <a:pt x="6125" y="8934"/>
                      <a:pt x="6831" y="8934"/>
                    </a:cubicBezTo>
                    <a:cubicBezTo>
                      <a:pt x="6893" y="8934"/>
                      <a:pt x="6959" y="8930"/>
                      <a:pt x="7030" y="8920"/>
                    </a:cubicBezTo>
                    <a:cubicBezTo>
                      <a:pt x="7894" y="8805"/>
                      <a:pt x="7663" y="7858"/>
                      <a:pt x="7663" y="7858"/>
                    </a:cubicBezTo>
                    <a:cubicBezTo>
                      <a:pt x="7663" y="7858"/>
                      <a:pt x="8490" y="7765"/>
                      <a:pt x="8416" y="7165"/>
                    </a:cubicBezTo>
                    <a:cubicBezTo>
                      <a:pt x="8356" y="6550"/>
                      <a:pt x="7797" y="6148"/>
                      <a:pt x="7815" y="5067"/>
                    </a:cubicBezTo>
                    <a:cubicBezTo>
                      <a:pt x="7857" y="3990"/>
                      <a:pt x="8277" y="2179"/>
                      <a:pt x="6373" y="1084"/>
                    </a:cubicBezTo>
                    <a:cubicBezTo>
                      <a:pt x="4465" y="3"/>
                      <a:pt x="3121" y="774"/>
                      <a:pt x="1850" y="197"/>
                    </a:cubicBezTo>
                    <a:cubicBezTo>
                      <a:pt x="1562" y="60"/>
                      <a:pt x="1306" y="1"/>
                      <a:pt x="1085" y="1"/>
                    </a:cubicBezTo>
                    <a:close/>
                  </a:path>
                </a:pathLst>
              </a:custGeom>
              <a:solidFill>
                <a:srgbClr val="362D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45"/>
              <p:cNvSpPr/>
              <p:nvPr/>
            </p:nvSpPr>
            <p:spPr>
              <a:xfrm>
                <a:off x="5890303" y="2940502"/>
                <a:ext cx="780139" cy="829306"/>
              </a:xfrm>
              <a:custGeom>
                <a:avLst/>
                <a:gdLst/>
                <a:ahLst/>
                <a:cxnLst/>
                <a:rect l="l" t="t" r="r" b="b"/>
                <a:pathLst>
                  <a:path w="8489" h="9024" extrusionOk="0">
                    <a:moveTo>
                      <a:pt x="1202" y="3057"/>
                    </a:moveTo>
                    <a:cubicBezTo>
                      <a:pt x="1204" y="3058"/>
                      <a:pt x="1207" y="3059"/>
                      <a:pt x="1211" y="3059"/>
                    </a:cubicBezTo>
                    <a:cubicBezTo>
                      <a:pt x="1208" y="3058"/>
                      <a:pt x="1205" y="3058"/>
                      <a:pt x="1202" y="3057"/>
                    </a:cubicBezTo>
                    <a:close/>
                    <a:moveTo>
                      <a:pt x="1040" y="97"/>
                    </a:moveTo>
                    <a:cubicBezTo>
                      <a:pt x="1253" y="97"/>
                      <a:pt x="1521" y="153"/>
                      <a:pt x="1830" y="287"/>
                    </a:cubicBezTo>
                    <a:cubicBezTo>
                      <a:pt x="2482" y="596"/>
                      <a:pt x="3138" y="541"/>
                      <a:pt x="3868" y="559"/>
                    </a:cubicBezTo>
                    <a:cubicBezTo>
                      <a:pt x="4603" y="578"/>
                      <a:pt x="5388" y="656"/>
                      <a:pt x="6335" y="1192"/>
                    </a:cubicBezTo>
                    <a:cubicBezTo>
                      <a:pt x="7278" y="1733"/>
                      <a:pt x="7643" y="2426"/>
                      <a:pt x="7777" y="3156"/>
                    </a:cubicBezTo>
                    <a:cubicBezTo>
                      <a:pt x="7893" y="3868"/>
                      <a:pt x="7777" y="4584"/>
                      <a:pt x="7777" y="5120"/>
                    </a:cubicBezTo>
                    <a:cubicBezTo>
                      <a:pt x="7759" y="5679"/>
                      <a:pt x="7893" y="6062"/>
                      <a:pt x="8045" y="6372"/>
                    </a:cubicBezTo>
                    <a:cubicBezTo>
                      <a:pt x="8184" y="6682"/>
                      <a:pt x="8336" y="6931"/>
                      <a:pt x="8373" y="7218"/>
                    </a:cubicBezTo>
                    <a:cubicBezTo>
                      <a:pt x="8392" y="7356"/>
                      <a:pt x="8355" y="7472"/>
                      <a:pt x="8276" y="7546"/>
                    </a:cubicBezTo>
                    <a:cubicBezTo>
                      <a:pt x="8221" y="7643"/>
                      <a:pt x="8142" y="7703"/>
                      <a:pt x="8045" y="7740"/>
                    </a:cubicBezTo>
                    <a:cubicBezTo>
                      <a:pt x="7856" y="7837"/>
                      <a:pt x="7662" y="7855"/>
                      <a:pt x="7662" y="7855"/>
                    </a:cubicBezTo>
                    <a:lnTo>
                      <a:pt x="7606" y="7874"/>
                    </a:lnTo>
                    <a:lnTo>
                      <a:pt x="7606" y="7934"/>
                    </a:lnTo>
                    <a:cubicBezTo>
                      <a:pt x="7606" y="7934"/>
                      <a:pt x="7662" y="8142"/>
                      <a:pt x="7625" y="8396"/>
                    </a:cubicBezTo>
                    <a:cubicBezTo>
                      <a:pt x="7583" y="8511"/>
                      <a:pt x="7546" y="8627"/>
                      <a:pt x="7449" y="8719"/>
                    </a:cubicBezTo>
                    <a:cubicBezTo>
                      <a:pt x="7352" y="8816"/>
                      <a:pt x="7218" y="8895"/>
                      <a:pt x="7029" y="8913"/>
                    </a:cubicBezTo>
                    <a:cubicBezTo>
                      <a:pt x="6958" y="8923"/>
                      <a:pt x="6893" y="8928"/>
                      <a:pt x="6832" y="8928"/>
                    </a:cubicBezTo>
                    <a:cubicBezTo>
                      <a:pt x="6523" y="8928"/>
                      <a:pt x="6325" y="8813"/>
                      <a:pt x="6178" y="8701"/>
                    </a:cubicBezTo>
                    <a:cubicBezTo>
                      <a:pt x="6026" y="8567"/>
                      <a:pt x="5989" y="8433"/>
                      <a:pt x="5989" y="8433"/>
                    </a:cubicBezTo>
                    <a:lnTo>
                      <a:pt x="5947" y="8354"/>
                    </a:lnTo>
                    <a:lnTo>
                      <a:pt x="5892" y="8414"/>
                    </a:lnTo>
                    <a:cubicBezTo>
                      <a:pt x="5892" y="8414"/>
                      <a:pt x="5674" y="8645"/>
                      <a:pt x="5310" y="8645"/>
                    </a:cubicBezTo>
                    <a:cubicBezTo>
                      <a:pt x="5228" y="8645"/>
                      <a:pt x="5138" y="8633"/>
                      <a:pt x="5042" y="8604"/>
                    </a:cubicBezTo>
                    <a:cubicBezTo>
                      <a:pt x="4792" y="8548"/>
                      <a:pt x="4640" y="8414"/>
                      <a:pt x="4543" y="8317"/>
                    </a:cubicBezTo>
                    <a:cubicBezTo>
                      <a:pt x="4464" y="8220"/>
                      <a:pt x="4427" y="8142"/>
                      <a:pt x="4427" y="8142"/>
                    </a:cubicBezTo>
                    <a:lnTo>
                      <a:pt x="4427" y="8123"/>
                    </a:lnTo>
                    <a:cubicBezTo>
                      <a:pt x="4427" y="8123"/>
                      <a:pt x="3679" y="6853"/>
                      <a:pt x="2907" y="5563"/>
                    </a:cubicBezTo>
                    <a:cubicBezTo>
                      <a:pt x="2524" y="4907"/>
                      <a:pt x="2135" y="4274"/>
                      <a:pt x="1830" y="3794"/>
                    </a:cubicBezTo>
                    <a:cubicBezTo>
                      <a:pt x="1673" y="3544"/>
                      <a:pt x="1539" y="3350"/>
                      <a:pt x="1442" y="3198"/>
                    </a:cubicBezTo>
                    <a:cubicBezTo>
                      <a:pt x="1405" y="3138"/>
                      <a:pt x="1345" y="3082"/>
                      <a:pt x="1327" y="3041"/>
                    </a:cubicBezTo>
                    <a:cubicBezTo>
                      <a:pt x="1308" y="3004"/>
                      <a:pt x="1290" y="3004"/>
                      <a:pt x="1271" y="2985"/>
                    </a:cubicBezTo>
                    <a:cubicBezTo>
                      <a:pt x="1271" y="2967"/>
                      <a:pt x="1253" y="2967"/>
                      <a:pt x="1230" y="2967"/>
                    </a:cubicBezTo>
                    <a:cubicBezTo>
                      <a:pt x="1137" y="2944"/>
                      <a:pt x="1022" y="2944"/>
                      <a:pt x="906" y="2907"/>
                    </a:cubicBezTo>
                    <a:cubicBezTo>
                      <a:pt x="791" y="2870"/>
                      <a:pt x="675" y="2791"/>
                      <a:pt x="597" y="2639"/>
                    </a:cubicBezTo>
                    <a:cubicBezTo>
                      <a:pt x="518" y="2482"/>
                      <a:pt x="560" y="2366"/>
                      <a:pt x="615" y="2292"/>
                    </a:cubicBezTo>
                    <a:cubicBezTo>
                      <a:pt x="675" y="2214"/>
                      <a:pt x="731" y="2177"/>
                      <a:pt x="731" y="2177"/>
                    </a:cubicBezTo>
                    <a:lnTo>
                      <a:pt x="846" y="2116"/>
                    </a:lnTo>
                    <a:lnTo>
                      <a:pt x="731" y="2080"/>
                    </a:lnTo>
                    <a:cubicBezTo>
                      <a:pt x="731" y="2080"/>
                      <a:pt x="634" y="2061"/>
                      <a:pt x="518" y="1946"/>
                    </a:cubicBezTo>
                    <a:cubicBezTo>
                      <a:pt x="403" y="1830"/>
                      <a:pt x="269" y="1617"/>
                      <a:pt x="172" y="1271"/>
                    </a:cubicBezTo>
                    <a:cubicBezTo>
                      <a:pt x="98" y="906"/>
                      <a:pt x="213" y="518"/>
                      <a:pt x="481" y="310"/>
                    </a:cubicBezTo>
                    <a:cubicBezTo>
                      <a:pt x="634" y="194"/>
                      <a:pt x="809" y="116"/>
                      <a:pt x="1040" y="97"/>
                    </a:cubicBezTo>
                    <a:close/>
                    <a:moveTo>
                      <a:pt x="1022" y="0"/>
                    </a:moveTo>
                    <a:cubicBezTo>
                      <a:pt x="791" y="19"/>
                      <a:pt x="578" y="97"/>
                      <a:pt x="421" y="231"/>
                    </a:cubicBezTo>
                    <a:cubicBezTo>
                      <a:pt x="116" y="481"/>
                      <a:pt x="1" y="906"/>
                      <a:pt x="75" y="1289"/>
                    </a:cubicBezTo>
                    <a:cubicBezTo>
                      <a:pt x="172" y="1654"/>
                      <a:pt x="329" y="1885"/>
                      <a:pt x="444" y="2019"/>
                    </a:cubicBezTo>
                    <a:cubicBezTo>
                      <a:pt x="560" y="2116"/>
                      <a:pt x="597" y="2116"/>
                      <a:pt x="634" y="2135"/>
                    </a:cubicBezTo>
                    <a:cubicBezTo>
                      <a:pt x="597" y="2158"/>
                      <a:pt x="578" y="2177"/>
                      <a:pt x="537" y="2232"/>
                    </a:cubicBezTo>
                    <a:cubicBezTo>
                      <a:pt x="463" y="2329"/>
                      <a:pt x="403" y="2505"/>
                      <a:pt x="500" y="2676"/>
                    </a:cubicBezTo>
                    <a:cubicBezTo>
                      <a:pt x="597" y="2870"/>
                      <a:pt x="731" y="2967"/>
                      <a:pt x="865" y="3004"/>
                    </a:cubicBezTo>
                    <a:cubicBezTo>
                      <a:pt x="993" y="3057"/>
                      <a:pt x="1126" y="3042"/>
                      <a:pt x="1202" y="3057"/>
                    </a:cubicBezTo>
                    <a:lnTo>
                      <a:pt x="1202" y="3057"/>
                    </a:lnTo>
                    <a:cubicBezTo>
                      <a:pt x="1197" y="3055"/>
                      <a:pt x="1196" y="3051"/>
                      <a:pt x="1199" y="3051"/>
                    </a:cubicBezTo>
                    <a:cubicBezTo>
                      <a:pt x="1201" y="3051"/>
                      <a:pt x="1205" y="3053"/>
                      <a:pt x="1211" y="3059"/>
                    </a:cubicBezTo>
                    <a:cubicBezTo>
                      <a:pt x="1211" y="3059"/>
                      <a:pt x="1230" y="3082"/>
                      <a:pt x="1253" y="3101"/>
                    </a:cubicBezTo>
                    <a:cubicBezTo>
                      <a:pt x="1271" y="3138"/>
                      <a:pt x="1308" y="3198"/>
                      <a:pt x="1368" y="3253"/>
                    </a:cubicBezTo>
                    <a:cubicBezTo>
                      <a:pt x="1461" y="3387"/>
                      <a:pt x="1599" y="3600"/>
                      <a:pt x="1733" y="3831"/>
                    </a:cubicBezTo>
                    <a:cubicBezTo>
                      <a:pt x="2038" y="4330"/>
                      <a:pt x="2445" y="4967"/>
                      <a:pt x="2828" y="5600"/>
                    </a:cubicBezTo>
                    <a:cubicBezTo>
                      <a:pt x="3600" y="6894"/>
                      <a:pt x="4349" y="8183"/>
                      <a:pt x="4349" y="8183"/>
                    </a:cubicBezTo>
                    <a:lnTo>
                      <a:pt x="4330" y="8165"/>
                    </a:lnTo>
                    <a:lnTo>
                      <a:pt x="4330" y="8165"/>
                    </a:lnTo>
                    <a:cubicBezTo>
                      <a:pt x="4330" y="8165"/>
                      <a:pt x="4372" y="8280"/>
                      <a:pt x="4464" y="8373"/>
                    </a:cubicBezTo>
                    <a:cubicBezTo>
                      <a:pt x="4561" y="8488"/>
                      <a:pt x="4737" y="8627"/>
                      <a:pt x="5023" y="8701"/>
                    </a:cubicBezTo>
                    <a:cubicBezTo>
                      <a:pt x="5128" y="8734"/>
                      <a:pt x="5225" y="8747"/>
                      <a:pt x="5314" y="8747"/>
                    </a:cubicBezTo>
                    <a:cubicBezTo>
                      <a:pt x="5650" y="8747"/>
                      <a:pt x="5863" y="8555"/>
                      <a:pt x="5910" y="8511"/>
                    </a:cubicBezTo>
                    <a:cubicBezTo>
                      <a:pt x="5929" y="8548"/>
                      <a:pt x="5966" y="8645"/>
                      <a:pt x="6123" y="8779"/>
                    </a:cubicBezTo>
                    <a:cubicBezTo>
                      <a:pt x="6267" y="8908"/>
                      <a:pt x="6496" y="9023"/>
                      <a:pt x="6830" y="9023"/>
                    </a:cubicBezTo>
                    <a:cubicBezTo>
                      <a:pt x="6893" y="9023"/>
                      <a:pt x="6959" y="9019"/>
                      <a:pt x="7029" y="9010"/>
                    </a:cubicBezTo>
                    <a:cubicBezTo>
                      <a:pt x="7260" y="8992"/>
                      <a:pt x="7412" y="8895"/>
                      <a:pt x="7528" y="8798"/>
                    </a:cubicBezTo>
                    <a:cubicBezTo>
                      <a:pt x="7625" y="8682"/>
                      <a:pt x="7680" y="8548"/>
                      <a:pt x="7722" y="8414"/>
                    </a:cubicBezTo>
                    <a:cubicBezTo>
                      <a:pt x="7759" y="8165"/>
                      <a:pt x="7722" y="7989"/>
                      <a:pt x="7699" y="7952"/>
                    </a:cubicBezTo>
                    <a:cubicBezTo>
                      <a:pt x="7740" y="7952"/>
                      <a:pt x="7893" y="7934"/>
                      <a:pt x="8087" y="7837"/>
                    </a:cubicBezTo>
                    <a:cubicBezTo>
                      <a:pt x="8184" y="7777"/>
                      <a:pt x="8299" y="7721"/>
                      <a:pt x="8373" y="7606"/>
                    </a:cubicBezTo>
                    <a:cubicBezTo>
                      <a:pt x="8452" y="7509"/>
                      <a:pt x="8489" y="7375"/>
                      <a:pt x="8470" y="7199"/>
                    </a:cubicBezTo>
                    <a:cubicBezTo>
                      <a:pt x="8433" y="6894"/>
                      <a:pt x="8276" y="6640"/>
                      <a:pt x="8142" y="6335"/>
                    </a:cubicBezTo>
                    <a:cubicBezTo>
                      <a:pt x="7990" y="6025"/>
                      <a:pt x="7856" y="5660"/>
                      <a:pt x="7874" y="5120"/>
                    </a:cubicBezTo>
                    <a:cubicBezTo>
                      <a:pt x="7893" y="4602"/>
                      <a:pt x="8008" y="3868"/>
                      <a:pt x="7874" y="3138"/>
                    </a:cubicBezTo>
                    <a:cubicBezTo>
                      <a:pt x="7740" y="2389"/>
                      <a:pt x="7352" y="1654"/>
                      <a:pt x="6391" y="1095"/>
                    </a:cubicBezTo>
                    <a:cubicBezTo>
                      <a:pt x="5430" y="559"/>
                      <a:pt x="4603" y="481"/>
                      <a:pt x="3868" y="462"/>
                    </a:cubicBezTo>
                    <a:cubicBezTo>
                      <a:pt x="3138" y="444"/>
                      <a:pt x="2482" y="481"/>
                      <a:pt x="1867" y="194"/>
                    </a:cubicBezTo>
                    <a:cubicBezTo>
                      <a:pt x="1558" y="56"/>
                      <a:pt x="1271" y="0"/>
                      <a:pt x="102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45"/>
              <p:cNvSpPr/>
              <p:nvPr/>
            </p:nvSpPr>
            <p:spPr>
              <a:xfrm>
                <a:off x="5952796" y="3398629"/>
                <a:ext cx="84548" cy="109821"/>
              </a:xfrm>
              <a:custGeom>
                <a:avLst/>
                <a:gdLst/>
                <a:ahLst/>
                <a:cxnLst/>
                <a:rect l="l" t="t" r="r" b="b"/>
                <a:pathLst>
                  <a:path w="920" h="1195" extrusionOk="0">
                    <a:moveTo>
                      <a:pt x="707" y="1"/>
                    </a:moveTo>
                    <a:cubicBezTo>
                      <a:pt x="550" y="500"/>
                      <a:pt x="282" y="407"/>
                      <a:pt x="129" y="657"/>
                    </a:cubicBezTo>
                    <a:cubicBezTo>
                      <a:pt x="0" y="898"/>
                      <a:pt x="81" y="1194"/>
                      <a:pt x="365" y="1194"/>
                    </a:cubicBezTo>
                    <a:cubicBezTo>
                      <a:pt x="376" y="1194"/>
                      <a:pt x="386" y="1194"/>
                      <a:pt x="397" y="1193"/>
                    </a:cubicBezTo>
                    <a:cubicBezTo>
                      <a:pt x="707" y="1193"/>
                      <a:pt x="919" y="870"/>
                      <a:pt x="919" y="870"/>
                    </a:cubicBezTo>
                    <a:lnTo>
                      <a:pt x="707" y="1"/>
                    </a:lnTo>
                    <a:close/>
                  </a:path>
                </a:pathLst>
              </a:custGeom>
              <a:solidFill>
                <a:srgbClr val="9177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45"/>
              <p:cNvSpPr/>
              <p:nvPr/>
            </p:nvSpPr>
            <p:spPr>
              <a:xfrm>
                <a:off x="5952336" y="3379146"/>
                <a:ext cx="88408" cy="134725"/>
              </a:xfrm>
              <a:custGeom>
                <a:avLst/>
                <a:gdLst/>
                <a:ahLst/>
                <a:cxnLst/>
                <a:rect l="l" t="t" r="r" b="b"/>
                <a:pathLst>
                  <a:path w="962" h="1466" extrusionOk="0">
                    <a:moveTo>
                      <a:pt x="693" y="328"/>
                    </a:moveTo>
                    <a:lnTo>
                      <a:pt x="864" y="1058"/>
                    </a:lnTo>
                    <a:cubicBezTo>
                      <a:pt x="846" y="1100"/>
                      <a:pt x="652" y="1368"/>
                      <a:pt x="402" y="1368"/>
                    </a:cubicBezTo>
                    <a:cubicBezTo>
                      <a:pt x="268" y="1368"/>
                      <a:pt x="190" y="1313"/>
                      <a:pt x="153" y="1216"/>
                    </a:cubicBezTo>
                    <a:cubicBezTo>
                      <a:pt x="116" y="1137"/>
                      <a:pt x="116" y="1003"/>
                      <a:pt x="171" y="906"/>
                    </a:cubicBezTo>
                    <a:cubicBezTo>
                      <a:pt x="250" y="790"/>
                      <a:pt x="347" y="753"/>
                      <a:pt x="439" y="675"/>
                    </a:cubicBezTo>
                    <a:cubicBezTo>
                      <a:pt x="536" y="619"/>
                      <a:pt x="615" y="481"/>
                      <a:pt x="693" y="328"/>
                    </a:cubicBezTo>
                    <a:close/>
                    <a:moveTo>
                      <a:pt x="712" y="0"/>
                    </a:moveTo>
                    <a:lnTo>
                      <a:pt x="652" y="194"/>
                    </a:lnTo>
                    <a:cubicBezTo>
                      <a:pt x="596" y="444"/>
                      <a:pt x="499" y="522"/>
                      <a:pt x="402" y="596"/>
                    </a:cubicBezTo>
                    <a:cubicBezTo>
                      <a:pt x="287" y="656"/>
                      <a:pt x="171" y="712"/>
                      <a:pt x="93" y="850"/>
                    </a:cubicBezTo>
                    <a:cubicBezTo>
                      <a:pt x="19" y="984"/>
                      <a:pt x="0" y="1137"/>
                      <a:pt x="56" y="1252"/>
                    </a:cubicBezTo>
                    <a:cubicBezTo>
                      <a:pt x="116" y="1386"/>
                      <a:pt x="231" y="1465"/>
                      <a:pt x="402" y="1465"/>
                    </a:cubicBezTo>
                    <a:cubicBezTo>
                      <a:pt x="749" y="1465"/>
                      <a:pt x="961" y="1118"/>
                      <a:pt x="961" y="1118"/>
                    </a:cubicBezTo>
                    <a:lnTo>
                      <a:pt x="961" y="1100"/>
                    </a:lnTo>
                    <a:lnTo>
                      <a:pt x="712"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45"/>
              <p:cNvSpPr/>
              <p:nvPr/>
            </p:nvSpPr>
            <p:spPr>
              <a:xfrm>
                <a:off x="6003249" y="3205912"/>
                <a:ext cx="430276" cy="518500"/>
              </a:xfrm>
              <a:custGeom>
                <a:avLst/>
                <a:gdLst/>
                <a:ahLst/>
                <a:cxnLst/>
                <a:rect l="l" t="t" r="r" b="b"/>
                <a:pathLst>
                  <a:path w="4682" h="5642" extrusionOk="0">
                    <a:moveTo>
                      <a:pt x="1" y="0"/>
                    </a:moveTo>
                    <a:lnTo>
                      <a:pt x="1" y="3752"/>
                    </a:lnTo>
                    <a:cubicBezTo>
                      <a:pt x="1" y="4639"/>
                      <a:pt x="176" y="5642"/>
                      <a:pt x="1599" y="5642"/>
                    </a:cubicBezTo>
                    <a:cubicBezTo>
                      <a:pt x="2450" y="5642"/>
                      <a:pt x="2889" y="5485"/>
                      <a:pt x="3161" y="5277"/>
                    </a:cubicBezTo>
                    <a:cubicBezTo>
                      <a:pt x="3004" y="5083"/>
                      <a:pt x="2930" y="4815"/>
                      <a:pt x="2967" y="4390"/>
                    </a:cubicBezTo>
                    <a:cubicBezTo>
                      <a:pt x="3027" y="3752"/>
                      <a:pt x="3448" y="3484"/>
                      <a:pt x="3605" y="3405"/>
                    </a:cubicBezTo>
                    <a:lnTo>
                      <a:pt x="3605" y="3387"/>
                    </a:lnTo>
                    <a:cubicBezTo>
                      <a:pt x="3605" y="3387"/>
                      <a:pt x="4681" y="3022"/>
                      <a:pt x="4256" y="2116"/>
                    </a:cubicBezTo>
                    <a:cubicBezTo>
                      <a:pt x="4071" y="1691"/>
                      <a:pt x="3742" y="1531"/>
                      <a:pt x="3439" y="1531"/>
                    </a:cubicBezTo>
                    <a:cubicBezTo>
                      <a:pt x="3084" y="1531"/>
                      <a:pt x="2765" y="1750"/>
                      <a:pt x="2755" y="2019"/>
                    </a:cubicBezTo>
                    <a:cubicBezTo>
                      <a:pt x="2219" y="1788"/>
                      <a:pt x="2353" y="1308"/>
                      <a:pt x="2353" y="1308"/>
                    </a:cubicBezTo>
                    <a:lnTo>
                      <a:pt x="2353" y="1308"/>
                    </a:lnTo>
                    <a:cubicBezTo>
                      <a:pt x="2353" y="1308"/>
                      <a:pt x="2339" y="1309"/>
                      <a:pt x="2314" y="1309"/>
                    </a:cubicBezTo>
                    <a:cubicBezTo>
                      <a:pt x="2182" y="1309"/>
                      <a:pt x="1745" y="1279"/>
                      <a:pt x="1484" y="906"/>
                    </a:cubicBezTo>
                    <a:cubicBezTo>
                      <a:pt x="1179" y="462"/>
                      <a:pt x="1179" y="171"/>
                      <a:pt x="1179" y="171"/>
                    </a:cubicBezTo>
                    <a:cubicBezTo>
                      <a:pt x="1179" y="171"/>
                      <a:pt x="981" y="295"/>
                      <a:pt x="724" y="295"/>
                    </a:cubicBezTo>
                    <a:cubicBezTo>
                      <a:pt x="660" y="295"/>
                      <a:pt x="592" y="288"/>
                      <a:pt x="523" y="268"/>
                    </a:cubicBezTo>
                    <a:cubicBezTo>
                      <a:pt x="176" y="171"/>
                      <a:pt x="1" y="0"/>
                      <a:pt x="1" y="0"/>
                    </a:cubicBezTo>
                    <a:close/>
                  </a:path>
                </a:pathLst>
              </a:custGeom>
              <a:solidFill>
                <a:srgbClr val="9177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45"/>
              <p:cNvSpPr/>
              <p:nvPr/>
            </p:nvSpPr>
            <p:spPr>
              <a:xfrm>
                <a:off x="5987534" y="3196998"/>
                <a:ext cx="423016" cy="532561"/>
              </a:xfrm>
              <a:custGeom>
                <a:avLst/>
                <a:gdLst/>
                <a:ahLst/>
                <a:cxnLst/>
                <a:rect l="l" t="t" r="r" b="b"/>
                <a:pathLst>
                  <a:path w="4603" h="5795" extrusionOk="0">
                    <a:moveTo>
                      <a:pt x="232" y="176"/>
                    </a:moveTo>
                    <a:cubicBezTo>
                      <a:pt x="269" y="213"/>
                      <a:pt x="384" y="328"/>
                      <a:pt x="675" y="407"/>
                    </a:cubicBezTo>
                    <a:cubicBezTo>
                      <a:pt x="757" y="432"/>
                      <a:pt x="836" y="441"/>
                      <a:pt x="908" y="441"/>
                    </a:cubicBezTo>
                    <a:cubicBezTo>
                      <a:pt x="1104" y="441"/>
                      <a:pt x="1254" y="369"/>
                      <a:pt x="1308" y="328"/>
                    </a:cubicBezTo>
                    <a:cubicBezTo>
                      <a:pt x="1308" y="365"/>
                      <a:pt x="1308" y="384"/>
                      <a:pt x="1350" y="481"/>
                    </a:cubicBezTo>
                    <a:cubicBezTo>
                      <a:pt x="1387" y="615"/>
                      <a:pt x="1466" y="809"/>
                      <a:pt x="1618" y="1040"/>
                    </a:cubicBezTo>
                    <a:cubicBezTo>
                      <a:pt x="1903" y="1431"/>
                      <a:pt x="2317" y="1446"/>
                      <a:pt x="2439" y="1446"/>
                    </a:cubicBezTo>
                    <a:cubicBezTo>
                      <a:pt x="2449" y="1446"/>
                      <a:pt x="2458" y="1446"/>
                      <a:pt x="2464" y="1446"/>
                    </a:cubicBezTo>
                    <a:cubicBezTo>
                      <a:pt x="2464" y="1483"/>
                      <a:pt x="2445" y="1562"/>
                      <a:pt x="2464" y="1696"/>
                    </a:cubicBezTo>
                    <a:cubicBezTo>
                      <a:pt x="2505" y="1848"/>
                      <a:pt x="2621" y="2061"/>
                      <a:pt x="2907" y="2176"/>
                    </a:cubicBezTo>
                    <a:lnTo>
                      <a:pt x="2967" y="2195"/>
                    </a:lnTo>
                    <a:lnTo>
                      <a:pt x="2967" y="2139"/>
                    </a:lnTo>
                    <a:cubicBezTo>
                      <a:pt x="2987" y="1897"/>
                      <a:pt x="3289" y="1684"/>
                      <a:pt x="3624" y="1684"/>
                    </a:cubicBezTo>
                    <a:cubicBezTo>
                      <a:pt x="3903" y="1684"/>
                      <a:pt x="4206" y="1831"/>
                      <a:pt x="4390" y="2232"/>
                    </a:cubicBezTo>
                    <a:cubicBezTo>
                      <a:pt x="4487" y="2444"/>
                      <a:pt x="4506" y="2620"/>
                      <a:pt x="4469" y="2772"/>
                    </a:cubicBezTo>
                    <a:cubicBezTo>
                      <a:pt x="4427" y="2925"/>
                      <a:pt x="4330" y="3064"/>
                      <a:pt x="4215" y="3156"/>
                    </a:cubicBezTo>
                    <a:cubicBezTo>
                      <a:pt x="4025" y="3350"/>
                      <a:pt x="3753" y="3447"/>
                      <a:pt x="3753" y="3447"/>
                    </a:cubicBezTo>
                    <a:lnTo>
                      <a:pt x="3716" y="3466"/>
                    </a:lnTo>
                    <a:lnTo>
                      <a:pt x="3716" y="3484"/>
                    </a:lnTo>
                    <a:cubicBezTo>
                      <a:pt x="3545" y="3581"/>
                      <a:pt x="3157" y="3849"/>
                      <a:pt x="3083" y="4487"/>
                    </a:cubicBezTo>
                    <a:cubicBezTo>
                      <a:pt x="3041" y="4870"/>
                      <a:pt x="3120" y="5143"/>
                      <a:pt x="3254" y="5332"/>
                    </a:cubicBezTo>
                    <a:cubicBezTo>
                      <a:pt x="3004" y="5545"/>
                      <a:pt x="2579" y="5679"/>
                      <a:pt x="1770" y="5679"/>
                    </a:cubicBezTo>
                    <a:cubicBezTo>
                      <a:pt x="1077" y="5679"/>
                      <a:pt x="694" y="5448"/>
                      <a:pt x="481" y="5101"/>
                    </a:cubicBezTo>
                    <a:cubicBezTo>
                      <a:pt x="269" y="4755"/>
                      <a:pt x="232" y="4293"/>
                      <a:pt x="232" y="3849"/>
                    </a:cubicBezTo>
                    <a:lnTo>
                      <a:pt x="232" y="176"/>
                    </a:lnTo>
                    <a:close/>
                    <a:moveTo>
                      <a:pt x="1" y="0"/>
                    </a:moveTo>
                    <a:lnTo>
                      <a:pt x="135" y="116"/>
                    </a:lnTo>
                    <a:lnTo>
                      <a:pt x="135" y="3849"/>
                    </a:lnTo>
                    <a:cubicBezTo>
                      <a:pt x="135" y="4293"/>
                      <a:pt x="172" y="4773"/>
                      <a:pt x="403" y="5143"/>
                    </a:cubicBezTo>
                    <a:cubicBezTo>
                      <a:pt x="634" y="5526"/>
                      <a:pt x="1059" y="5794"/>
                      <a:pt x="1770" y="5794"/>
                    </a:cubicBezTo>
                    <a:cubicBezTo>
                      <a:pt x="2621" y="5794"/>
                      <a:pt x="3083" y="5642"/>
                      <a:pt x="3369" y="5411"/>
                    </a:cubicBezTo>
                    <a:lnTo>
                      <a:pt x="3388" y="5374"/>
                    </a:lnTo>
                    <a:lnTo>
                      <a:pt x="3369" y="5332"/>
                    </a:lnTo>
                    <a:cubicBezTo>
                      <a:pt x="3217" y="5161"/>
                      <a:pt x="3157" y="4912"/>
                      <a:pt x="3198" y="4487"/>
                    </a:cubicBezTo>
                    <a:cubicBezTo>
                      <a:pt x="3254" y="3872"/>
                      <a:pt x="3637" y="3618"/>
                      <a:pt x="3794" y="3544"/>
                    </a:cubicBezTo>
                    <a:lnTo>
                      <a:pt x="3831" y="3526"/>
                    </a:lnTo>
                    <a:cubicBezTo>
                      <a:pt x="3850" y="3502"/>
                      <a:pt x="4081" y="3429"/>
                      <a:pt x="4293" y="3234"/>
                    </a:cubicBezTo>
                    <a:cubicBezTo>
                      <a:pt x="4409" y="3119"/>
                      <a:pt x="4506" y="2985"/>
                      <a:pt x="4561" y="2809"/>
                    </a:cubicBezTo>
                    <a:cubicBezTo>
                      <a:pt x="4603" y="2638"/>
                      <a:pt x="4584" y="2426"/>
                      <a:pt x="4487" y="2195"/>
                    </a:cubicBezTo>
                    <a:cubicBezTo>
                      <a:pt x="4292" y="1760"/>
                      <a:pt x="3951" y="1592"/>
                      <a:pt x="3634" y="1592"/>
                    </a:cubicBezTo>
                    <a:cubicBezTo>
                      <a:pt x="3291" y="1592"/>
                      <a:pt x="2977" y="1789"/>
                      <a:pt x="2907" y="2061"/>
                    </a:cubicBezTo>
                    <a:cubicBezTo>
                      <a:pt x="2695" y="1945"/>
                      <a:pt x="2598" y="1793"/>
                      <a:pt x="2561" y="1677"/>
                    </a:cubicBezTo>
                    <a:cubicBezTo>
                      <a:pt x="2542" y="1520"/>
                      <a:pt x="2561" y="1423"/>
                      <a:pt x="2561" y="1423"/>
                    </a:cubicBezTo>
                    <a:lnTo>
                      <a:pt x="2579" y="1349"/>
                    </a:lnTo>
                    <a:lnTo>
                      <a:pt x="2524" y="1349"/>
                    </a:lnTo>
                    <a:cubicBezTo>
                      <a:pt x="2524" y="1349"/>
                      <a:pt x="2511" y="1350"/>
                      <a:pt x="2489" y="1350"/>
                    </a:cubicBezTo>
                    <a:cubicBezTo>
                      <a:pt x="2367" y="1350"/>
                      <a:pt x="1954" y="1324"/>
                      <a:pt x="1697" y="984"/>
                    </a:cubicBezTo>
                    <a:cubicBezTo>
                      <a:pt x="1539" y="753"/>
                      <a:pt x="1484" y="578"/>
                      <a:pt x="1442" y="462"/>
                    </a:cubicBezTo>
                    <a:cubicBezTo>
                      <a:pt x="1405" y="328"/>
                      <a:pt x="1405" y="268"/>
                      <a:pt x="1405" y="268"/>
                    </a:cubicBezTo>
                    <a:lnTo>
                      <a:pt x="1405" y="176"/>
                    </a:lnTo>
                    <a:lnTo>
                      <a:pt x="1327" y="231"/>
                    </a:lnTo>
                    <a:cubicBezTo>
                      <a:pt x="1327" y="231"/>
                      <a:pt x="1140" y="339"/>
                      <a:pt x="910" y="339"/>
                    </a:cubicBezTo>
                    <a:cubicBezTo>
                      <a:pt x="846" y="339"/>
                      <a:pt x="779" y="331"/>
                      <a:pt x="712" y="310"/>
                    </a:cubicBezTo>
                    <a:cubicBezTo>
                      <a:pt x="384" y="213"/>
                      <a:pt x="232" y="79"/>
                      <a:pt x="232" y="79"/>
                    </a:cubicBezTo>
                    <a:lnTo>
                      <a:pt x="232" y="60"/>
                    </a:lnTo>
                    <a:lnTo>
                      <a:pt x="195" y="60"/>
                    </a:lnTo>
                    <a:lnTo>
                      <a:pt x="1"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45"/>
              <p:cNvSpPr/>
              <p:nvPr/>
            </p:nvSpPr>
            <p:spPr>
              <a:xfrm>
                <a:off x="6284834" y="3407544"/>
                <a:ext cx="56518" cy="54864"/>
              </a:xfrm>
              <a:custGeom>
                <a:avLst/>
                <a:gdLst/>
                <a:ahLst/>
                <a:cxnLst/>
                <a:rect l="l" t="t" r="r" b="b"/>
                <a:pathLst>
                  <a:path w="615" h="597" extrusionOk="0">
                    <a:moveTo>
                      <a:pt x="310" y="1"/>
                    </a:moveTo>
                    <a:cubicBezTo>
                      <a:pt x="134" y="1"/>
                      <a:pt x="0" y="135"/>
                      <a:pt x="0" y="310"/>
                    </a:cubicBezTo>
                    <a:cubicBezTo>
                      <a:pt x="0" y="463"/>
                      <a:pt x="134" y="597"/>
                      <a:pt x="310" y="597"/>
                    </a:cubicBezTo>
                    <a:cubicBezTo>
                      <a:pt x="481" y="597"/>
                      <a:pt x="615" y="463"/>
                      <a:pt x="615" y="310"/>
                    </a:cubicBezTo>
                    <a:cubicBezTo>
                      <a:pt x="615" y="135"/>
                      <a:pt x="481" y="1"/>
                      <a:pt x="310" y="1"/>
                    </a:cubicBezTo>
                    <a:close/>
                  </a:path>
                </a:pathLst>
              </a:custGeom>
              <a:solidFill>
                <a:srgbClr val="FFD4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45"/>
              <p:cNvSpPr/>
              <p:nvPr/>
            </p:nvSpPr>
            <p:spPr>
              <a:xfrm>
                <a:off x="6281434" y="3402030"/>
                <a:ext cx="65433" cy="65892"/>
              </a:xfrm>
              <a:custGeom>
                <a:avLst/>
                <a:gdLst/>
                <a:ahLst/>
                <a:cxnLst/>
                <a:rect l="l" t="t" r="r" b="b"/>
                <a:pathLst>
                  <a:path w="712" h="717" extrusionOk="0">
                    <a:moveTo>
                      <a:pt x="347" y="98"/>
                    </a:moveTo>
                    <a:cubicBezTo>
                      <a:pt x="481" y="98"/>
                      <a:pt x="596" y="213"/>
                      <a:pt x="596" y="370"/>
                    </a:cubicBezTo>
                    <a:cubicBezTo>
                      <a:pt x="596" y="504"/>
                      <a:pt x="481" y="620"/>
                      <a:pt x="347" y="620"/>
                    </a:cubicBezTo>
                    <a:cubicBezTo>
                      <a:pt x="208" y="620"/>
                      <a:pt x="93" y="504"/>
                      <a:pt x="93" y="370"/>
                    </a:cubicBezTo>
                    <a:cubicBezTo>
                      <a:pt x="93" y="213"/>
                      <a:pt x="208" y="98"/>
                      <a:pt x="347" y="98"/>
                    </a:cubicBezTo>
                    <a:close/>
                    <a:moveTo>
                      <a:pt x="347" y="1"/>
                    </a:moveTo>
                    <a:cubicBezTo>
                      <a:pt x="153" y="1"/>
                      <a:pt x="0" y="158"/>
                      <a:pt x="0" y="370"/>
                    </a:cubicBezTo>
                    <a:cubicBezTo>
                      <a:pt x="0" y="560"/>
                      <a:pt x="153" y="717"/>
                      <a:pt x="347" y="717"/>
                    </a:cubicBezTo>
                    <a:cubicBezTo>
                      <a:pt x="536" y="717"/>
                      <a:pt x="712" y="560"/>
                      <a:pt x="712" y="370"/>
                    </a:cubicBezTo>
                    <a:cubicBezTo>
                      <a:pt x="712" y="158"/>
                      <a:pt x="536" y="1"/>
                      <a:pt x="34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45"/>
              <p:cNvSpPr/>
              <p:nvPr/>
            </p:nvSpPr>
            <p:spPr>
              <a:xfrm>
                <a:off x="6003249" y="3526096"/>
                <a:ext cx="74439" cy="35290"/>
              </a:xfrm>
              <a:custGeom>
                <a:avLst/>
                <a:gdLst/>
                <a:ahLst/>
                <a:cxnLst/>
                <a:rect l="l" t="t" r="r" b="b"/>
                <a:pathLst>
                  <a:path w="810" h="384" extrusionOk="0">
                    <a:moveTo>
                      <a:pt x="735" y="0"/>
                    </a:moveTo>
                    <a:cubicBezTo>
                      <a:pt x="560" y="231"/>
                      <a:pt x="389" y="291"/>
                      <a:pt x="255" y="291"/>
                    </a:cubicBezTo>
                    <a:cubicBezTo>
                      <a:pt x="139" y="291"/>
                      <a:pt x="42" y="250"/>
                      <a:pt x="42" y="250"/>
                    </a:cubicBezTo>
                    <a:lnTo>
                      <a:pt x="1" y="328"/>
                    </a:lnTo>
                    <a:cubicBezTo>
                      <a:pt x="1" y="328"/>
                      <a:pt x="98" y="384"/>
                      <a:pt x="255" y="384"/>
                    </a:cubicBezTo>
                    <a:cubicBezTo>
                      <a:pt x="426" y="384"/>
                      <a:pt x="620" y="310"/>
                      <a:pt x="809" y="79"/>
                    </a:cubicBezTo>
                    <a:lnTo>
                      <a:pt x="735"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45"/>
              <p:cNvSpPr/>
              <p:nvPr/>
            </p:nvSpPr>
            <p:spPr>
              <a:xfrm>
                <a:off x="6056368" y="3368486"/>
                <a:ext cx="37403" cy="62124"/>
              </a:xfrm>
              <a:custGeom>
                <a:avLst/>
                <a:gdLst/>
                <a:ahLst/>
                <a:cxnLst/>
                <a:rect l="l" t="t" r="r" b="b"/>
                <a:pathLst>
                  <a:path w="407" h="676" extrusionOk="0">
                    <a:moveTo>
                      <a:pt x="213" y="1"/>
                    </a:moveTo>
                    <a:cubicBezTo>
                      <a:pt x="97" y="1"/>
                      <a:pt x="0" y="158"/>
                      <a:pt x="0" y="347"/>
                    </a:cubicBezTo>
                    <a:cubicBezTo>
                      <a:pt x="0" y="523"/>
                      <a:pt x="97" y="675"/>
                      <a:pt x="213" y="675"/>
                    </a:cubicBezTo>
                    <a:cubicBezTo>
                      <a:pt x="328" y="675"/>
                      <a:pt x="407" y="523"/>
                      <a:pt x="407" y="347"/>
                    </a:cubicBezTo>
                    <a:cubicBezTo>
                      <a:pt x="407" y="158"/>
                      <a:pt x="328" y="1"/>
                      <a:pt x="21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45"/>
              <p:cNvSpPr/>
              <p:nvPr/>
            </p:nvSpPr>
            <p:spPr>
              <a:xfrm>
                <a:off x="6019424" y="3263443"/>
                <a:ext cx="95576" cy="69936"/>
              </a:xfrm>
              <a:custGeom>
                <a:avLst/>
                <a:gdLst/>
                <a:ahLst/>
                <a:cxnLst/>
                <a:rect l="l" t="t" r="r" b="b"/>
                <a:pathLst>
                  <a:path w="1040" h="761" extrusionOk="0">
                    <a:moveTo>
                      <a:pt x="684" y="1"/>
                    </a:moveTo>
                    <a:cubicBezTo>
                      <a:pt x="603" y="1"/>
                      <a:pt x="509" y="14"/>
                      <a:pt x="402" y="49"/>
                    </a:cubicBezTo>
                    <a:cubicBezTo>
                      <a:pt x="19" y="183"/>
                      <a:pt x="0" y="451"/>
                      <a:pt x="0" y="451"/>
                    </a:cubicBezTo>
                    <a:lnTo>
                      <a:pt x="231" y="760"/>
                    </a:lnTo>
                    <a:cubicBezTo>
                      <a:pt x="231" y="760"/>
                      <a:pt x="389" y="547"/>
                      <a:pt x="627" y="547"/>
                    </a:cubicBezTo>
                    <a:cubicBezTo>
                      <a:pt x="637" y="547"/>
                      <a:pt x="647" y="547"/>
                      <a:pt x="656" y="548"/>
                    </a:cubicBezTo>
                    <a:cubicBezTo>
                      <a:pt x="906" y="566"/>
                      <a:pt x="1040" y="626"/>
                      <a:pt x="1040" y="626"/>
                    </a:cubicBezTo>
                    <a:lnTo>
                      <a:pt x="1040" y="104"/>
                    </a:lnTo>
                    <a:cubicBezTo>
                      <a:pt x="1040" y="104"/>
                      <a:pt x="914" y="1"/>
                      <a:pt x="684" y="1"/>
                    </a:cubicBezTo>
                    <a:close/>
                  </a:path>
                </a:pathLst>
              </a:custGeom>
              <a:solidFill>
                <a:srgbClr val="362D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45"/>
              <p:cNvSpPr/>
              <p:nvPr/>
            </p:nvSpPr>
            <p:spPr>
              <a:xfrm>
                <a:off x="6013910" y="3258939"/>
                <a:ext cx="104490" cy="81607"/>
              </a:xfrm>
              <a:custGeom>
                <a:avLst/>
                <a:gdLst/>
                <a:ahLst/>
                <a:cxnLst/>
                <a:rect l="l" t="t" r="r" b="b"/>
                <a:pathLst>
                  <a:path w="1137" h="888" extrusionOk="0">
                    <a:moveTo>
                      <a:pt x="733" y="98"/>
                    </a:moveTo>
                    <a:cubicBezTo>
                      <a:pt x="804" y="98"/>
                      <a:pt x="867" y="107"/>
                      <a:pt x="924" y="116"/>
                    </a:cubicBezTo>
                    <a:cubicBezTo>
                      <a:pt x="1003" y="135"/>
                      <a:pt x="1040" y="172"/>
                      <a:pt x="1040" y="172"/>
                    </a:cubicBezTo>
                    <a:lnTo>
                      <a:pt x="1040" y="615"/>
                    </a:lnTo>
                    <a:cubicBezTo>
                      <a:pt x="1003" y="597"/>
                      <a:pt x="924" y="560"/>
                      <a:pt x="716" y="541"/>
                    </a:cubicBezTo>
                    <a:cubicBezTo>
                      <a:pt x="485" y="541"/>
                      <a:pt x="347" y="675"/>
                      <a:pt x="291" y="731"/>
                    </a:cubicBezTo>
                    <a:lnTo>
                      <a:pt x="116" y="481"/>
                    </a:lnTo>
                    <a:cubicBezTo>
                      <a:pt x="116" y="481"/>
                      <a:pt x="116" y="444"/>
                      <a:pt x="157" y="366"/>
                    </a:cubicBezTo>
                    <a:cubicBezTo>
                      <a:pt x="213" y="287"/>
                      <a:pt x="310" y="213"/>
                      <a:pt x="485" y="135"/>
                    </a:cubicBezTo>
                    <a:cubicBezTo>
                      <a:pt x="580" y="107"/>
                      <a:pt x="661" y="98"/>
                      <a:pt x="733" y="98"/>
                    </a:cubicBezTo>
                    <a:close/>
                    <a:moveTo>
                      <a:pt x="734" y="1"/>
                    </a:moveTo>
                    <a:cubicBezTo>
                      <a:pt x="652" y="1"/>
                      <a:pt x="559" y="10"/>
                      <a:pt x="462" y="38"/>
                    </a:cubicBezTo>
                    <a:cubicBezTo>
                      <a:pt x="254" y="116"/>
                      <a:pt x="139" y="213"/>
                      <a:pt x="79" y="310"/>
                    </a:cubicBezTo>
                    <a:cubicBezTo>
                      <a:pt x="23" y="403"/>
                      <a:pt x="0" y="481"/>
                      <a:pt x="0" y="481"/>
                    </a:cubicBezTo>
                    <a:lnTo>
                      <a:pt x="0" y="500"/>
                    </a:lnTo>
                    <a:lnTo>
                      <a:pt x="291" y="888"/>
                    </a:lnTo>
                    <a:lnTo>
                      <a:pt x="328" y="846"/>
                    </a:lnTo>
                    <a:cubicBezTo>
                      <a:pt x="328" y="846"/>
                      <a:pt x="485" y="634"/>
                      <a:pt x="716" y="634"/>
                    </a:cubicBezTo>
                    <a:cubicBezTo>
                      <a:pt x="966" y="657"/>
                      <a:pt x="1081" y="712"/>
                      <a:pt x="1081" y="712"/>
                    </a:cubicBezTo>
                    <a:lnTo>
                      <a:pt x="1137" y="749"/>
                    </a:lnTo>
                    <a:lnTo>
                      <a:pt x="1137" y="116"/>
                    </a:lnTo>
                    <a:lnTo>
                      <a:pt x="1118" y="98"/>
                    </a:lnTo>
                    <a:cubicBezTo>
                      <a:pt x="1118" y="98"/>
                      <a:pt x="1063" y="56"/>
                      <a:pt x="947" y="19"/>
                    </a:cubicBezTo>
                    <a:cubicBezTo>
                      <a:pt x="890" y="10"/>
                      <a:pt x="817" y="1"/>
                      <a:pt x="73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nShot_20230517_004703776">
            <a:hlinkClick r:id="" action="ppaction://media"/>
            <a:extLst>
              <a:ext uri="{FF2B5EF4-FFF2-40B4-BE49-F238E27FC236}">
                <a16:creationId xmlns:a16="http://schemas.microsoft.com/office/drawing/2014/main" id="{D020E63B-EEFA-411C-B433-49A3C2EEEFC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9144000" cy="5143500"/>
          </a:xfrm>
          <a:prstGeom prst="rect">
            <a:avLst/>
          </a:prstGeom>
        </p:spPr>
      </p:pic>
    </p:spTree>
    <p:extLst>
      <p:ext uri="{BB962C8B-B14F-4D97-AF65-F5344CB8AC3E}">
        <p14:creationId xmlns:p14="http://schemas.microsoft.com/office/powerpoint/2010/main" val="40461485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8592"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66"/>
        <p:cNvGrpSpPr/>
        <p:nvPr/>
      </p:nvGrpSpPr>
      <p:grpSpPr>
        <a:xfrm>
          <a:off x="0" y="0"/>
          <a:ext cx="0" cy="0"/>
          <a:chOff x="0" y="0"/>
          <a:chExt cx="0" cy="0"/>
        </a:xfrm>
      </p:grpSpPr>
      <p:sp>
        <p:nvSpPr>
          <p:cNvPr id="2067" name="Google Shape;2067;p47"/>
          <p:cNvSpPr txBox="1">
            <a:spLocks noGrp="1"/>
          </p:cNvSpPr>
          <p:nvPr>
            <p:ph type="title"/>
          </p:nvPr>
        </p:nvSpPr>
        <p:spPr>
          <a:xfrm>
            <a:off x="605118" y="1825650"/>
            <a:ext cx="4394807" cy="1492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400" dirty="0"/>
              <a:t>Conclusion</a:t>
            </a:r>
            <a:endParaRPr sz="5400" dirty="0"/>
          </a:p>
        </p:txBody>
      </p:sp>
      <p:grpSp>
        <p:nvGrpSpPr>
          <p:cNvPr id="2068" name="Google Shape;2068;p47"/>
          <p:cNvGrpSpPr/>
          <p:nvPr/>
        </p:nvGrpSpPr>
        <p:grpSpPr>
          <a:xfrm>
            <a:off x="5117700" y="1284078"/>
            <a:ext cx="3198308" cy="3109297"/>
            <a:chOff x="5117700" y="1284078"/>
            <a:chExt cx="3198308" cy="3109297"/>
          </a:xfrm>
        </p:grpSpPr>
        <p:grpSp>
          <p:nvGrpSpPr>
            <p:cNvPr id="2069" name="Google Shape;2069;p47"/>
            <p:cNvGrpSpPr/>
            <p:nvPr/>
          </p:nvGrpSpPr>
          <p:grpSpPr>
            <a:xfrm>
              <a:off x="5117700" y="1334265"/>
              <a:ext cx="3198308" cy="3059110"/>
              <a:chOff x="5117700" y="1334265"/>
              <a:chExt cx="3198308" cy="3059110"/>
            </a:xfrm>
          </p:grpSpPr>
          <p:grpSp>
            <p:nvGrpSpPr>
              <p:cNvPr id="2070" name="Google Shape;2070;p47"/>
              <p:cNvGrpSpPr/>
              <p:nvPr/>
            </p:nvGrpSpPr>
            <p:grpSpPr>
              <a:xfrm>
                <a:off x="6884953" y="1334265"/>
                <a:ext cx="1431054" cy="2335624"/>
                <a:chOff x="4086200" y="365075"/>
                <a:chExt cx="2363426" cy="3857348"/>
              </a:xfrm>
            </p:grpSpPr>
            <p:sp>
              <p:nvSpPr>
                <p:cNvPr id="2071" name="Google Shape;2071;p47"/>
                <p:cNvSpPr/>
                <p:nvPr/>
              </p:nvSpPr>
              <p:spPr>
                <a:xfrm>
                  <a:off x="4556187" y="369243"/>
                  <a:ext cx="1878028" cy="1091678"/>
                </a:xfrm>
                <a:custGeom>
                  <a:avLst/>
                  <a:gdLst/>
                  <a:ahLst/>
                  <a:cxnLst/>
                  <a:rect l="l" t="t" r="r" b="b"/>
                  <a:pathLst>
                    <a:path w="9011" h="5238" extrusionOk="0">
                      <a:moveTo>
                        <a:pt x="1137" y="0"/>
                      </a:moveTo>
                      <a:cubicBezTo>
                        <a:pt x="961" y="0"/>
                        <a:pt x="809" y="134"/>
                        <a:pt x="767" y="310"/>
                      </a:cubicBezTo>
                      <a:lnTo>
                        <a:pt x="37" y="4353"/>
                      </a:lnTo>
                      <a:cubicBezTo>
                        <a:pt x="0" y="4542"/>
                        <a:pt x="116" y="4699"/>
                        <a:pt x="287" y="4699"/>
                      </a:cubicBezTo>
                      <a:lnTo>
                        <a:pt x="8123" y="5235"/>
                      </a:lnTo>
                      <a:cubicBezTo>
                        <a:pt x="8136" y="5237"/>
                        <a:pt x="8149" y="5238"/>
                        <a:pt x="8161" y="5238"/>
                      </a:cubicBezTo>
                      <a:cubicBezTo>
                        <a:pt x="8339" y="5238"/>
                        <a:pt x="8490" y="5089"/>
                        <a:pt x="8507" y="4912"/>
                      </a:cubicBezTo>
                      <a:lnTo>
                        <a:pt x="8992" y="596"/>
                      </a:lnTo>
                      <a:cubicBezTo>
                        <a:pt x="9010" y="425"/>
                        <a:pt x="8876" y="268"/>
                        <a:pt x="8701" y="268"/>
                      </a:cubicBezTo>
                      <a:lnTo>
                        <a:pt x="11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47"/>
                <p:cNvSpPr/>
                <p:nvPr/>
              </p:nvSpPr>
              <p:spPr>
                <a:xfrm>
                  <a:off x="4555134" y="365075"/>
                  <a:ext cx="1894492" cy="1104391"/>
                </a:xfrm>
                <a:custGeom>
                  <a:avLst/>
                  <a:gdLst/>
                  <a:ahLst/>
                  <a:cxnLst/>
                  <a:rect l="l" t="t" r="r" b="b"/>
                  <a:pathLst>
                    <a:path w="9090" h="5299" extrusionOk="0">
                      <a:moveTo>
                        <a:pt x="1156" y="57"/>
                      </a:moveTo>
                      <a:lnTo>
                        <a:pt x="8743" y="311"/>
                      </a:lnTo>
                      <a:cubicBezTo>
                        <a:pt x="8895" y="330"/>
                        <a:pt x="9011" y="464"/>
                        <a:pt x="8992" y="616"/>
                      </a:cubicBezTo>
                      <a:lnTo>
                        <a:pt x="8512" y="4909"/>
                      </a:lnTo>
                      <a:cubicBezTo>
                        <a:pt x="8494" y="5091"/>
                        <a:pt x="8359" y="5220"/>
                        <a:pt x="8198" y="5220"/>
                      </a:cubicBezTo>
                      <a:cubicBezTo>
                        <a:pt x="8187" y="5220"/>
                        <a:pt x="8176" y="5220"/>
                        <a:pt x="8165" y="5218"/>
                      </a:cubicBezTo>
                      <a:lnTo>
                        <a:pt x="329" y="4701"/>
                      </a:lnTo>
                      <a:cubicBezTo>
                        <a:pt x="176" y="4678"/>
                        <a:pt x="79" y="4544"/>
                        <a:pt x="98" y="4373"/>
                      </a:cubicBezTo>
                      <a:lnTo>
                        <a:pt x="851" y="330"/>
                      </a:lnTo>
                      <a:cubicBezTo>
                        <a:pt x="869" y="173"/>
                        <a:pt x="1022" y="57"/>
                        <a:pt x="1156" y="57"/>
                      </a:cubicBezTo>
                      <a:close/>
                      <a:moveTo>
                        <a:pt x="1147" y="0"/>
                      </a:moveTo>
                      <a:cubicBezTo>
                        <a:pt x="966" y="0"/>
                        <a:pt x="807" y="146"/>
                        <a:pt x="772" y="330"/>
                      </a:cubicBezTo>
                      <a:lnTo>
                        <a:pt x="42" y="4373"/>
                      </a:lnTo>
                      <a:cubicBezTo>
                        <a:pt x="1" y="4562"/>
                        <a:pt x="116" y="4756"/>
                        <a:pt x="310" y="4756"/>
                      </a:cubicBezTo>
                      <a:lnTo>
                        <a:pt x="8147" y="5297"/>
                      </a:lnTo>
                      <a:cubicBezTo>
                        <a:pt x="8158" y="5298"/>
                        <a:pt x="8169" y="5298"/>
                        <a:pt x="8180" y="5298"/>
                      </a:cubicBezTo>
                      <a:cubicBezTo>
                        <a:pt x="8396" y="5298"/>
                        <a:pt x="8573" y="5130"/>
                        <a:pt x="8590" y="4932"/>
                      </a:cubicBezTo>
                      <a:lnTo>
                        <a:pt x="9071" y="635"/>
                      </a:lnTo>
                      <a:cubicBezTo>
                        <a:pt x="9089" y="427"/>
                        <a:pt x="8955" y="251"/>
                        <a:pt x="8743" y="251"/>
                      </a:cubicBezTo>
                      <a:lnTo>
                        <a:pt x="1179" y="2"/>
                      </a:lnTo>
                      <a:cubicBezTo>
                        <a:pt x="1168" y="1"/>
                        <a:pt x="1158" y="0"/>
                        <a:pt x="114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47"/>
                <p:cNvSpPr/>
                <p:nvPr/>
              </p:nvSpPr>
              <p:spPr>
                <a:xfrm>
                  <a:off x="4330890" y="1504273"/>
                  <a:ext cx="1966604" cy="1261328"/>
                </a:xfrm>
                <a:custGeom>
                  <a:avLst/>
                  <a:gdLst/>
                  <a:ahLst/>
                  <a:cxnLst/>
                  <a:rect l="l" t="t" r="r" b="b"/>
                  <a:pathLst>
                    <a:path w="9436" h="6052" extrusionOk="0">
                      <a:moveTo>
                        <a:pt x="1205" y="0"/>
                      </a:moveTo>
                      <a:cubicBezTo>
                        <a:pt x="1044" y="0"/>
                        <a:pt x="885" y="147"/>
                        <a:pt x="850" y="330"/>
                      </a:cubicBezTo>
                      <a:lnTo>
                        <a:pt x="42" y="4756"/>
                      </a:lnTo>
                      <a:cubicBezTo>
                        <a:pt x="0" y="4951"/>
                        <a:pt x="116" y="5145"/>
                        <a:pt x="310" y="5163"/>
                      </a:cubicBezTo>
                      <a:lnTo>
                        <a:pt x="8474" y="6050"/>
                      </a:lnTo>
                      <a:cubicBezTo>
                        <a:pt x="8484" y="6051"/>
                        <a:pt x="8495" y="6052"/>
                        <a:pt x="8505" y="6052"/>
                      </a:cubicBezTo>
                      <a:cubicBezTo>
                        <a:pt x="8684" y="6052"/>
                        <a:pt x="8859" y="5900"/>
                        <a:pt x="8876" y="5704"/>
                      </a:cubicBezTo>
                      <a:lnTo>
                        <a:pt x="9417" y="968"/>
                      </a:lnTo>
                      <a:cubicBezTo>
                        <a:pt x="9435" y="774"/>
                        <a:pt x="9301" y="598"/>
                        <a:pt x="9107" y="579"/>
                      </a:cubicBezTo>
                      <a:lnTo>
                        <a:pt x="1234" y="2"/>
                      </a:lnTo>
                      <a:cubicBezTo>
                        <a:pt x="1224" y="1"/>
                        <a:pt x="1215" y="0"/>
                        <a:pt x="12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47"/>
                <p:cNvSpPr/>
                <p:nvPr/>
              </p:nvSpPr>
              <p:spPr>
                <a:xfrm>
                  <a:off x="4330879" y="1496562"/>
                  <a:ext cx="1982027" cy="1280502"/>
                </a:xfrm>
                <a:custGeom>
                  <a:avLst/>
                  <a:gdLst/>
                  <a:ahLst/>
                  <a:cxnLst/>
                  <a:rect l="l" t="t" r="r" b="b"/>
                  <a:pathLst>
                    <a:path w="9510" h="6144" extrusionOk="0">
                      <a:moveTo>
                        <a:pt x="1219" y="78"/>
                      </a:moveTo>
                      <a:cubicBezTo>
                        <a:pt x="1230" y="78"/>
                        <a:pt x="1241" y="79"/>
                        <a:pt x="1252" y="80"/>
                      </a:cubicBezTo>
                      <a:lnTo>
                        <a:pt x="9144" y="658"/>
                      </a:lnTo>
                      <a:cubicBezTo>
                        <a:pt x="9320" y="658"/>
                        <a:pt x="9435" y="811"/>
                        <a:pt x="9417" y="1005"/>
                      </a:cubicBezTo>
                      <a:lnTo>
                        <a:pt x="8876" y="5741"/>
                      </a:lnTo>
                      <a:cubicBezTo>
                        <a:pt x="8859" y="5918"/>
                        <a:pt x="8720" y="6047"/>
                        <a:pt x="8546" y="6047"/>
                      </a:cubicBezTo>
                      <a:cubicBezTo>
                        <a:pt x="8535" y="6047"/>
                        <a:pt x="8523" y="6047"/>
                        <a:pt x="8511" y="6046"/>
                      </a:cubicBezTo>
                      <a:lnTo>
                        <a:pt x="347" y="5163"/>
                      </a:lnTo>
                      <a:cubicBezTo>
                        <a:pt x="194" y="5140"/>
                        <a:pt x="79" y="4969"/>
                        <a:pt x="116" y="4793"/>
                      </a:cubicBezTo>
                      <a:lnTo>
                        <a:pt x="924" y="367"/>
                      </a:lnTo>
                      <a:cubicBezTo>
                        <a:pt x="959" y="209"/>
                        <a:pt x="1080" y="78"/>
                        <a:pt x="1219" y="78"/>
                      </a:cubicBezTo>
                      <a:close/>
                      <a:moveTo>
                        <a:pt x="1242" y="1"/>
                      </a:moveTo>
                      <a:cubicBezTo>
                        <a:pt x="1060" y="1"/>
                        <a:pt x="904" y="164"/>
                        <a:pt x="869" y="348"/>
                      </a:cubicBezTo>
                      <a:lnTo>
                        <a:pt x="37" y="4775"/>
                      </a:lnTo>
                      <a:cubicBezTo>
                        <a:pt x="0" y="5006"/>
                        <a:pt x="134" y="5200"/>
                        <a:pt x="328" y="5237"/>
                      </a:cubicBezTo>
                      <a:lnTo>
                        <a:pt x="8511" y="6143"/>
                      </a:lnTo>
                      <a:cubicBezTo>
                        <a:pt x="8522" y="6144"/>
                        <a:pt x="8532" y="6144"/>
                        <a:pt x="8543" y="6144"/>
                      </a:cubicBezTo>
                      <a:cubicBezTo>
                        <a:pt x="8744" y="6144"/>
                        <a:pt x="8933" y="5978"/>
                        <a:pt x="8955" y="5741"/>
                      </a:cubicBezTo>
                      <a:lnTo>
                        <a:pt x="9491" y="1005"/>
                      </a:lnTo>
                      <a:cubicBezTo>
                        <a:pt x="9509" y="792"/>
                        <a:pt x="9357" y="598"/>
                        <a:pt x="9144" y="579"/>
                      </a:cubicBezTo>
                      <a:lnTo>
                        <a:pt x="1271" y="2"/>
                      </a:lnTo>
                      <a:cubicBezTo>
                        <a:pt x="1261" y="1"/>
                        <a:pt x="1252" y="1"/>
                        <a:pt x="124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47"/>
                <p:cNvSpPr/>
                <p:nvPr/>
              </p:nvSpPr>
              <p:spPr>
                <a:xfrm>
                  <a:off x="4086211" y="2748512"/>
                  <a:ext cx="2062892" cy="1466200"/>
                </a:xfrm>
                <a:custGeom>
                  <a:avLst/>
                  <a:gdLst/>
                  <a:ahLst/>
                  <a:cxnLst/>
                  <a:rect l="l" t="t" r="r" b="b"/>
                  <a:pathLst>
                    <a:path w="9898" h="7035" extrusionOk="0">
                      <a:moveTo>
                        <a:pt x="1299" y="0"/>
                      </a:moveTo>
                      <a:cubicBezTo>
                        <a:pt x="1119" y="0"/>
                        <a:pt x="964" y="147"/>
                        <a:pt x="925" y="348"/>
                      </a:cubicBezTo>
                      <a:lnTo>
                        <a:pt x="42" y="5218"/>
                      </a:lnTo>
                      <a:cubicBezTo>
                        <a:pt x="0" y="5449"/>
                        <a:pt x="116" y="5643"/>
                        <a:pt x="310" y="5680"/>
                      </a:cubicBezTo>
                      <a:lnTo>
                        <a:pt x="8840" y="7030"/>
                      </a:lnTo>
                      <a:cubicBezTo>
                        <a:pt x="8859" y="7033"/>
                        <a:pt x="8878" y="7035"/>
                        <a:pt x="8897" y="7035"/>
                      </a:cubicBezTo>
                      <a:cubicBezTo>
                        <a:pt x="9085" y="7035"/>
                        <a:pt x="9243" y="6872"/>
                        <a:pt x="9260" y="6641"/>
                      </a:cubicBezTo>
                      <a:lnTo>
                        <a:pt x="9861" y="1406"/>
                      </a:lnTo>
                      <a:cubicBezTo>
                        <a:pt x="9898" y="1194"/>
                        <a:pt x="9745" y="981"/>
                        <a:pt x="9551" y="963"/>
                      </a:cubicBezTo>
                      <a:lnTo>
                        <a:pt x="1331" y="2"/>
                      </a:lnTo>
                      <a:cubicBezTo>
                        <a:pt x="1321" y="1"/>
                        <a:pt x="1310" y="0"/>
                        <a:pt x="12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47"/>
                <p:cNvSpPr/>
                <p:nvPr/>
              </p:nvSpPr>
              <p:spPr>
                <a:xfrm>
                  <a:off x="4086200" y="2740592"/>
                  <a:ext cx="2078314" cy="1481831"/>
                </a:xfrm>
                <a:custGeom>
                  <a:avLst/>
                  <a:gdLst/>
                  <a:ahLst/>
                  <a:cxnLst/>
                  <a:rect l="l" t="t" r="r" b="b"/>
                  <a:pathLst>
                    <a:path w="9972" h="7110" extrusionOk="0">
                      <a:moveTo>
                        <a:pt x="1321" y="75"/>
                      </a:moveTo>
                      <a:cubicBezTo>
                        <a:pt x="1330" y="75"/>
                        <a:pt x="1340" y="75"/>
                        <a:pt x="1350" y="77"/>
                      </a:cubicBezTo>
                      <a:lnTo>
                        <a:pt x="9570" y="1042"/>
                      </a:lnTo>
                      <a:cubicBezTo>
                        <a:pt x="9759" y="1061"/>
                        <a:pt x="9898" y="1232"/>
                        <a:pt x="9856" y="1444"/>
                      </a:cubicBezTo>
                      <a:lnTo>
                        <a:pt x="9260" y="6679"/>
                      </a:lnTo>
                      <a:cubicBezTo>
                        <a:pt x="9243" y="6878"/>
                        <a:pt x="9088" y="7028"/>
                        <a:pt x="8914" y="7028"/>
                      </a:cubicBezTo>
                      <a:cubicBezTo>
                        <a:pt x="8901" y="7028"/>
                        <a:pt x="8889" y="7027"/>
                        <a:pt x="8877" y="7026"/>
                      </a:cubicBezTo>
                      <a:lnTo>
                        <a:pt x="347" y="5681"/>
                      </a:lnTo>
                      <a:cubicBezTo>
                        <a:pt x="171" y="5640"/>
                        <a:pt x="79" y="5469"/>
                        <a:pt x="116" y="5256"/>
                      </a:cubicBezTo>
                      <a:lnTo>
                        <a:pt x="1003" y="386"/>
                      </a:lnTo>
                      <a:cubicBezTo>
                        <a:pt x="1038" y="204"/>
                        <a:pt x="1174" y="75"/>
                        <a:pt x="1321" y="75"/>
                      </a:cubicBezTo>
                      <a:close/>
                      <a:moveTo>
                        <a:pt x="1334" y="1"/>
                      </a:moveTo>
                      <a:cubicBezTo>
                        <a:pt x="1152" y="1"/>
                        <a:pt x="977" y="169"/>
                        <a:pt x="925" y="386"/>
                      </a:cubicBezTo>
                      <a:lnTo>
                        <a:pt x="37" y="5256"/>
                      </a:lnTo>
                      <a:cubicBezTo>
                        <a:pt x="1" y="5506"/>
                        <a:pt x="135" y="5737"/>
                        <a:pt x="329" y="5755"/>
                      </a:cubicBezTo>
                      <a:lnTo>
                        <a:pt x="8877" y="7104"/>
                      </a:lnTo>
                      <a:cubicBezTo>
                        <a:pt x="8898" y="7108"/>
                        <a:pt x="8919" y="7110"/>
                        <a:pt x="8939" y="7110"/>
                      </a:cubicBezTo>
                      <a:cubicBezTo>
                        <a:pt x="9145" y="7110"/>
                        <a:pt x="9324" y="6946"/>
                        <a:pt x="9357" y="6703"/>
                      </a:cubicBezTo>
                      <a:lnTo>
                        <a:pt x="9935" y="1444"/>
                      </a:lnTo>
                      <a:cubicBezTo>
                        <a:pt x="9972" y="1213"/>
                        <a:pt x="9819" y="982"/>
                        <a:pt x="9588" y="964"/>
                      </a:cubicBezTo>
                      <a:lnTo>
                        <a:pt x="1368" y="3"/>
                      </a:lnTo>
                      <a:cubicBezTo>
                        <a:pt x="1357" y="1"/>
                        <a:pt x="1345" y="1"/>
                        <a:pt x="133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47"/>
                <p:cNvSpPr/>
                <p:nvPr/>
              </p:nvSpPr>
              <p:spPr>
                <a:xfrm>
                  <a:off x="4804618" y="485747"/>
                  <a:ext cx="1529349" cy="185489"/>
                </a:xfrm>
                <a:custGeom>
                  <a:avLst/>
                  <a:gdLst/>
                  <a:ahLst/>
                  <a:cxnLst/>
                  <a:rect l="l" t="t" r="r" b="b"/>
                  <a:pathLst>
                    <a:path w="7338" h="890" extrusionOk="0">
                      <a:moveTo>
                        <a:pt x="365" y="0"/>
                      </a:moveTo>
                      <a:cubicBezTo>
                        <a:pt x="213" y="0"/>
                        <a:pt x="61" y="134"/>
                        <a:pt x="37" y="287"/>
                      </a:cubicBezTo>
                      <a:cubicBezTo>
                        <a:pt x="0" y="462"/>
                        <a:pt x="97" y="596"/>
                        <a:pt x="268" y="615"/>
                      </a:cubicBezTo>
                      <a:lnTo>
                        <a:pt x="6950" y="887"/>
                      </a:lnTo>
                      <a:cubicBezTo>
                        <a:pt x="6962" y="889"/>
                        <a:pt x="6974" y="889"/>
                        <a:pt x="6985" y="889"/>
                      </a:cubicBezTo>
                      <a:cubicBezTo>
                        <a:pt x="7162" y="889"/>
                        <a:pt x="7297" y="760"/>
                        <a:pt x="7315" y="578"/>
                      </a:cubicBezTo>
                      <a:cubicBezTo>
                        <a:pt x="7338" y="402"/>
                        <a:pt x="7222" y="268"/>
                        <a:pt x="7028" y="268"/>
                      </a:cubicBezTo>
                      <a:lnTo>
                        <a:pt x="3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47"/>
                <p:cNvSpPr/>
                <p:nvPr/>
              </p:nvSpPr>
              <p:spPr>
                <a:xfrm>
                  <a:off x="4804606" y="481579"/>
                  <a:ext cx="1544772" cy="196952"/>
                </a:xfrm>
                <a:custGeom>
                  <a:avLst/>
                  <a:gdLst/>
                  <a:ahLst/>
                  <a:cxnLst/>
                  <a:rect l="l" t="t" r="r" b="b"/>
                  <a:pathLst>
                    <a:path w="7412" h="945" extrusionOk="0">
                      <a:moveTo>
                        <a:pt x="402" y="57"/>
                      </a:moveTo>
                      <a:lnTo>
                        <a:pt x="7065" y="307"/>
                      </a:lnTo>
                      <a:cubicBezTo>
                        <a:pt x="7218" y="330"/>
                        <a:pt x="7333" y="445"/>
                        <a:pt x="7315" y="598"/>
                      </a:cubicBezTo>
                      <a:cubicBezTo>
                        <a:pt x="7298" y="741"/>
                        <a:pt x="7179" y="868"/>
                        <a:pt x="7034" y="868"/>
                      </a:cubicBezTo>
                      <a:cubicBezTo>
                        <a:pt x="7025" y="868"/>
                        <a:pt x="7015" y="867"/>
                        <a:pt x="7005" y="866"/>
                      </a:cubicBezTo>
                      <a:lnTo>
                        <a:pt x="305" y="598"/>
                      </a:lnTo>
                      <a:cubicBezTo>
                        <a:pt x="171" y="598"/>
                        <a:pt x="74" y="464"/>
                        <a:pt x="98" y="307"/>
                      </a:cubicBezTo>
                      <a:cubicBezTo>
                        <a:pt x="134" y="173"/>
                        <a:pt x="268" y="57"/>
                        <a:pt x="402" y="57"/>
                      </a:cubicBezTo>
                      <a:close/>
                      <a:moveTo>
                        <a:pt x="390" y="0"/>
                      </a:moveTo>
                      <a:cubicBezTo>
                        <a:pt x="214" y="0"/>
                        <a:pt x="72" y="145"/>
                        <a:pt x="37" y="307"/>
                      </a:cubicBezTo>
                      <a:cubicBezTo>
                        <a:pt x="0" y="501"/>
                        <a:pt x="116" y="653"/>
                        <a:pt x="287" y="653"/>
                      </a:cubicBezTo>
                      <a:lnTo>
                        <a:pt x="6987" y="944"/>
                      </a:lnTo>
                      <a:cubicBezTo>
                        <a:pt x="7181" y="944"/>
                        <a:pt x="7375" y="810"/>
                        <a:pt x="7393" y="616"/>
                      </a:cubicBezTo>
                      <a:cubicBezTo>
                        <a:pt x="7412" y="404"/>
                        <a:pt x="7278" y="251"/>
                        <a:pt x="7084" y="251"/>
                      </a:cubicBezTo>
                      <a:lnTo>
                        <a:pt x="421" y="2"/>
                      </a:lnTo>
                      <a:cubicBezTo>
                        <a:pt x="410" y="1"/>
                        <a:pt x="400" y="0"/>
                        <a:pt x="39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47"/>
                <p:cNvSpPr/>
                <p:nvPr/>
              </p:nvSpPr>
              <p:spPr>
                <a:xfrm>
                  <a:off x="4600371" y="1637033"/>
                  <a:ext cx="950789" cy="204872"/>
                </a:xfrm>
                <a:custGeom>
                  <a:avLst/>
                  <a:gdLst/>
                  <a:ahLst/>
                  <a:cxnLst/>
                  <a:rect l="l" t="t" r="r" b="b"/>
                  <a:pathLst>
                    <a:path w="4562" h="983" extrusionOk="0">
                      <a:moveTo>
                        <a:pt x="352" y="1"/>
                      </a:moveTo>
                      <a:cubicBezTo>
                        <a:pt x="190" y="1"/>
                        <a:pt x="54" y="130"/>
                        <a:pt x="19" y="307"/>
                      </a:cubicBezTo>
                      <a:cubicBezTo>
                        <a:pt x="1" y="483"/>
                        <a:pt x="93" y="636"/>
                        <a:pt x="269" y="654"/>
                      </a:cubicBezTo>
                      <a:lnTo>
                        <a:pt x="4178" y="982"/>
                      </a:lnTo>
                      <a:cubicBezTo>
                        <a:pt x="4349" y="982"/>
                        <a:pt x="4506" y="848"/>
                        <a:pt x="4543" y="654"/>
                      </a:cubicBezTo>
                      <a:cubicBezTo>
                        <a:pt x="4561" y="483"/>
                        <a:pt x="4446" y="307"/>
                        <a:pt x="4275" y="289"/>
                      </a:cubicBezTo>
                      <a:lnTo>
                        <a:pt x="384" y="3"/>
                      </a:lnTo>
                      <a:cubicBezTo>
                        <a:pt x="374" y="1"/>
                        <a:pt x="363" y="1"/>
                        <a:pt x="3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47"/>
                <p:cNvSpPr/>
                <p:nvPr/>
              </p:nvSpPr>
              <p:spPr>
                <a:xfrm>
                  <a:off x="4599526" y="1628488"/>
                  <a:ext cx="967046" cy="221962"/>
                </a:xfrm>
                <a:custGeom>
                  <a:avLst/>
                  <a:gdLst/>
                  <a:ahLst/>
                  <a:cxnLst/>
                  <a:rect l="l" t="t" r="r" b="b"/>
                  <a:pathLst>
                    <a:path w="4640" h="1065" extrusionOk="0">
                      <a:moveTo>
                        <a:pt x="393" y="79"/>
                      </a:moveTo>
                      <a:cubicBezTo>
                        <a:pt x="404" y="79"/>
                        <a:pt x="415" y="79"/>
                        <a:pt x="425" y="80"/>
                      </a:cubicBezTo>
                      <a:lnTo>
                        <a:pt x="4316" y="372"/>
                      </a:lnTo>
                      <a:cubicBezTo>
                        <a:pt x="4468" y="390"/>
                        <a:pt x="4565" y="524"/>
                        <a:pt x="4547" y="695"/>
                      </a:cubicBezTo>
                      <a:cubicBezTo>
                        <a:pt x="4524" y="871"/>
                        <a:pt x="4371" y="986"/>
                        <a:pt x="4219" y="986"/>
                      </a:cubicBezTo>
                      <a:lnTo>
                        <a:pt x="310" y="658"/>
                      </a:lnTo>
                      <a:cubicBezTo>
                        <a:pt x="157" y="640"/>
                        <a:pt x="79" y="506"/>
                        <a:pt x="97" y="348"/>
                      </a:cubicBezTo>
                      <a:cubicBezTo>
                        <a:pt x="132" y="190"/>
                        <a:pt x="254" y="79"/>
                        <a:pt x="393" y="79"/>
                      </a:cubicBezTo>
                      <a:close/>
                      <a:moveTo>
                        <a:pt x="397" y="0"/>
                      </a:moveTo>
                      <a:cubicBezTo>
                        <a:pt x="230" y="0"/>
                        <a:pt x="59" y="152"/>
                        <a:pt x="42" y="348"/>
                      </a:cubicBezTo>
                      <a:cubicBezTo>
                        <a:pt x="0" y="543"/>
                        <a:pt x="116" y="718"/>
                        <a:pt x="310" y="737"/>
                      </a:cubicBezTo>
                      <a:lnTo>
                        <a:pt x="4200" y="1065"/>
                      </a:lnTo>
                      <a:cubicBezTo>
                        <a:pt x="4408" y="1065"/>
                        <a:pt x="4584" y="908"/>
                        <a:pt x="4621" y="695"/>
                      </a:cubicBezTo>
                      <a:cubicBezTo>
                        <a:pt x="4639" y="506"/>
                        <a:pt x="4505" y="312"/>
                        <a:pt x="4316" y="312"/>
                      </a:cubicBezTo>
                      <a:lnTo>
                        <a:pt x="425" y="2"/>
                      </a:lnTo>
                      <a:cubicBezTo>
                        <a:pt x="416" y="1"/>
                        <a:pt x="407" y="0"/>
                        <a:pt x="39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47"/>
                <p:cNvSpPr/>
                <p:nvPr/>
              </p:nvSpPr>
              <p:spPr>
                <a:xfrm>
                  <a:off x="4371323" y="2900447"/>
                  <a:ext cx="994973" cy="258018"/>
                </a:xfrm>
                <a:custGeom>
                  <a:avLst/>
                  <a:gdLst/>
                  <a:ahLst/>
                  <a:cxnLst/>
                  <a:rect l="l" t="t" r="r" b="b"/>
                  <a:pathLst>
                    <a:path w="4774" h="1238" extrusionOk="0">
                      <a:moveTo>
                        <a:pt x="393" y="1"/>
                      </a:moveTo>
                      <a:cubicBezTo>
                        <a:pt x="229" y="1"/>
                        <a:pt x="76" y="130"/>
                        <a:pt x="37" y="312"/>
                      </a:cubicBezTo>
                      <a:cubicBezTo>
                        <a:pt x="0" y="525"/>
                        <a:pt x="116" y="696"/>
                        <a:pt x="291" y="714"/>
                      </a:cubicBezTo>
                      <a:lnTo>
                        <a:pt x="4353" y="1236"/>
                      </a:lnTo>
                      <a:cubicBezTo>
                        <a:pt x="4363" y="1237"/>
                        <a:pt x="4374" y="1238"/>
                        <a:pt x="4384" y="1238"/>
                      </a:cubicBezTo>
                      <a:cubicBezTo>
                        <a:pt x="4561" y="1238"/>
                        <a:pt x="4719" y="1092"/>
                        <a:pt x="4736" y="908"/>
                      </a:cubicBezTo>
                      <a:cubicBezTo>
                        <a:pt x="4773" y="696"/>
                        <a:pt x="4639" y="506"/>
                        <a:pt x="4468" y="483"/>
                      </a:cubicBezTo>
                      <a:lnTo>
                        <a:pt x="425" y="3"/>
                      </a:lnTo>
                      <a:cubicBezTo>
                        <a:pt x="414" y="2"/>
                        <a:pt x="404" y="1"/>
                        <a:pt x="3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47"/>
                <p:cNvSpPr/>
                <p:nvPr/>
              </p:nvSpPr>
              <p:spPr>
                <a:xfrm>
                  <a:off x="4371312" y="2892110"/>
                  <a:ext cx="1011230" cy="274066"/>
                </a:xfrm>
                <a:custGeom>
                  <a:avLst/>
                  <a:gdLst/>
                  <a:ahLst/>
                  <a:cxnLst/>
                  <a:rect l="l" t="t" r="r" b="b"/>
                  <a:pathLst>
                    <a:path w="4852" h="1315" extrusionOk="0">
                      <a:moveTo>
                        <a:pt x="404" y="81"/>
                      </a:moveTo>
                      <a:cubicBezTo>
                        <a:pt x="417" y="81"/>
                        <a:pt x="430" y="82"/>
                        <a:pt x="444" y="84"/>
                      </a:cubicBezTo>
                      <a:lnTo>
                        <a:pt x="4505" y="565"/>
                      </a:lnTo>
                      <a:cubicBezTo>
                        <a:pt x="4658" y="583"/>
                        <a:pt x="4773" y="754"/>
                        <a:pt x="4736" y="930"/>
                      </a:cubicBezTo>
                      <a:cubicBezTo>
                        <a:pt x="4719" y="1112"/>
                        <a:pt x="4580" y="1241"/>
                        <a:pt x="4437" y="1241"/>
                      </a:cubicBezTo>
                      <a:cubicBezTo>
                        <a:pt x="4427" y="1241"/>
                        <a:pt x="4418" y="1241"/>
                        <a:pt x="4408" y="1239"/>
                      </a:cubicBezTo>
                      <a:lnTo>
                        <a:pt x="328" y="717"/>
                      </a:lnTo>
                      <a:cubicBezTo>
                        <a:pt x="171" y="699"/>
                        <a:pt x="74" y="546"/>
                        <a:pt x="116" y="371"/>
                      </a:cubicBezTo>
                      <a:cubicBezTo>
                        <a:pt x="133" y="193"/>
                        <a:pt x="262" y="81"/>
                        <a:pt x="404" y="81"/>
                      </a:cubicBezTo>
                      <a:close/>
                      <a:moveTo>
                        <a:pt x="409" y="1"/>
                      </a:moveTo>
                      <a:cubicBezTo>
                        <a:pt x="234" y="1"/>
                        <a:pt x="71" y="159"/>
                        <a:pt x="37" y="352"/>
                      </a:cubicBezTo>
                      <a:cubicBezTo>
                        <a:pt x="0" y="583"/>
                        <a:pt x="134" y="777"/>
                        <a:pt x="328" y="796"/>
                      </a:cubicBezTo>
                      <a:lnTo>
                        <a:pt x="4390" y="1313"/>
                      </a:lnTo>
                      <a:cubicBezTo>
                        <a:pt x="4401" y="1314"/>
                        <a:pt x="4413" y="1315"/>
                        <a:pt x="4425" y="1315"/>
                      </a:cubicBezTo>
                      <a:cubicBezTo>
                        <a:pt x="4623" y="1315"/>
                        <a:pt x="4793" y="1167"/>
                        <a:pt x="4810" y="948"/>
                      </a:cubicBezTo>
                      <a:cubicBezTo>
                        <a:pt x="4852" y="717"/>
                        <a:pt x="4718" y="505"/>
                        <a:pt x="4505" y="486"/>
                      </a:cubicBezTo>
                      <a:lnTo>
                        <a:pt x="462" y="6"/>
                      </a:lnTo>
                      <a:cubicBezTo>
                        <a:pt x="444" y="2"/>
                        <a:pt x="426" y="1"/>
                        <a:pt x="40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47"/>
                <p:cNvSpPr/>
                <p:nvPr/>
              </p:nvSpPr>
              <p:spPr>
                <a:xfrm>
                  <a:off x="4772730" y="677906"/>
                  <a:ext cx="1537269" cy="193618"/>
                </a:xfrm>
                <a:custGeom>
                  <a:avLst/>
                  <a:gdLst/>
                  <a:ahLst/>
                  <a:cxnLst/>
                  <a:rect l="l" t="t" r="r" b="b"/>
                  <a:pathLst>
                    <a:path w="7376" h="929" extrusionOk="0">
                      <a:moveTo>
                        <a:pt x="338" y="1"/>
                      </a:moveTo>
                      <a:cubicBezTo>
                        <a:pt x="194" y="1"/>
                        <a:pt x="54" y="129"/>
                        <a:pt x="19" y="289"/>
                      </a:cubicBezTo>
                      <a:cubicBezTo>
                        <a:pt x="1" y="446"/>
                        <a:pt x="98" y="598"/>
                        <a:pt x="250" y="598"/>
                      </a:cubicBezTo>
                      <a:lnTo>
                        <a:pt x="6987" y="927"/>
                      </a:lnTo>
                      <a:cubicBezTo>
                        <a:pt x="6999" y="928"/>
                        <a:pt x="7011" y="928"/>
                        <a:pt x="7023" y="928"/>
                      </a:cubicBezTo>
                      <a:cubicBezTo>
                        <a:pt x="7200" y="928"/>
                        <a:pt x="7335" y="799"/>
                        <a:pt x="7352" y="617"/>
                      </a:cubicBezTo>
                      <a:cubicBezTo>
                        <a:pt x="7375" y="446"/>
                        <a:pt x="7260" y="289"/>
                        <a:pt x="7066" y="289"/>
                      </a:cubicBezTo>
                      <a:lnTo>
                        <a:pt x="366" y="2"/>
                      </a:lnTo>
                      <a:cubicBezTo>
                        <a:pt x="357" y="1"/>
                        <a:pt x="347" y="1"/>
                        <a:pt x="3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47"/>
                <p:cNvSpPr/>
                <p:nvPr/>
              </p:nvSpPr>
              <p:spPr>
                <a:xfrm>
                  <a:off x="4771885" y="670195"/>
                  <a:ext cx="1553525" cy="209040"/>
                </a:xfrm>
                <a:custGeom>
                  <a:avLst/>
                  <a:gdLst/>
                  <a:ahLst/>
                  <a:cxnLst/>
                  <a:rect l="l" t="t" r="r" b="b"/>
                  <a:pathLst>
                    <a:path w="7454" h="1003" extrusionOk="0">
                      <a:moveTo>
                        <a:pt x="407" y="58"/>
                      </a:moveTo>
                      <a:lnTo>
                        <a:pt x="7107" y="367"/>
                      </a:lnTo>
                      <a:cubicBezTo>
                        <a:pt x="7259" y="367"/>
                        <a:pt x="7375" y="501"/>
                        <a:pt x="7356" y="654"/>
                      </a:cubicBezTo>
                      <a:cubicBezTo>
                        <a:pt x="7339" y="801"/>
                        <a:pt x="7220" y="928"/>
                        <a:pt x="7076" y="928"/>
                      </a:cubicBezTo>
                      <a:cubicBezTo>
                        <a:pt x="7066" y="928"/>
                        <a:pt x="7057" y="928"/>
                        <a:pt x="7047" y="927"/>
                      </a:cubicBezTo>
                      <a:lnTo>
                        <a:pt x="310" y="599"/>
                      </a:lnTo>
                      <a:cubicBezTo>
                        <a:pt x="157" y="599"/>
                        <a:pt x="60" y="483"/>
                        <a:pt x="97" y="326"/>
                      </a:cubicBezTo>
                      <a:cubicBezTo>
                        <a:pt x="116" y="173"/>
                        <a:pt x="255" y="58"/>
                        <a:pt x="407" y="58"/>
                      </a:cubicBezTo>
                      <a:close/>
                      <a:moveTo>
                        <a:pt x="372" y="0"/>
                      </a:moveTo>
                      <a:cubicBezTo>
                        <a:pt x="209" y="0"/>
                        <a:pt x="58" y="149"/>
                        <a:pt x="23" y="326"/>
                      </a:cubicBezTo>
                      <a:cubicBezTo>
                        <a:pt x="0" y="501"/>
                        <a:pt x="116" y="672"/>
                        <a:pt x="291" y="672"/>
                      </a:cubicBezTo>
                      <a:lnTo>
                        <a:pt x="7028" y="1001"/>
                      </a:lnTo>
                      <a:cubicBezTo>
                        <a:pt x="7040" y="1002"/>
                        <a:pt x="7052" y="1002"/>
                        <a:pt x="7063" y="1002"/>
                      </a:cubicBezTo>
                      <a:cubicBezTo>
                        <a:pt x="7260" y="1002"/>
                        <a:pt x="7417" y="855"/>
                        <a:pt x="7435" y="654"/>
                      </a:cubicBezTo>
                      <a:cubicBezTo>
                        <a:pt x="7453" y="465"/>
                        <a:pt x="7319" y="307"/>
                        <a:pt x="7125" y="289"/>
                      </a:cubicBezTo>
                      <a:lnTo>
                        <a:pt x="407" y="2"/>
                      </a:lnTo>
                      <a:cubicBezTo>
                        <a:pt x="395" y="1"/>
                        <a:pt x="384" y="0"/>
                        <a:pt x="37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47"/>
                <p:cNvSpPr/>
                <p:nvPr/>
              </p:nvSpPr>
              <p:spPr>
                <a:xfrm>
                  <a:off x="4559938" y="1845032"/>
                  <a:ext cx="963294" cy="209874"/>
                </a:xfrm>
                <a:custGeom>
                  <a:avLst/>
                  <a:gdLst/>
                  <a:ahLst/>
                  <a:cxnLst/>
                  <a:rect l="l" t="t" r="r" b="b"/>
                  <a:pathLst>
                    <a:path w="4622" h="1007" extrusionOk="0">
                      <a:moveTo>
                        <a:pt x="371" y="1"/>
                      </a:moveTo>
                      <a:cubicBezTo>
                        <a:pt x="213" y="1"/>
                        <a:pt x="77" y="129"/>
                        <a:pt x="38" y="294"/>
                      </a:cubicBezTo>
                      <a:cubicBezTo>
                        <a:pt x="1" y="488"/>
                        <a:pt x="116" y="640"/>
                        <a:pt x="287" y="659"/>
                      </a:cubicBezTo>
                      <a:lnTo>
                        <a:pt x="4215" y="1005"/>
                      </a:lnTo>
                      <a:cubicBezTo>
                        <a:pt x="4226" y="1006"/>
                        <a:pt x="4236" y="1007"/>
                        <a:pt x="4247" y="1007"/>
                      </a:cubicBezTo>
                      <a:cubicBezTo>
                        <a:pt x="4411" y="1007"/>
                        <a:pt x="4563" y="878"/>
                        <a:pt x="4584" y="696"/>
                      </a:cubicBezTo>
                      <a:cubicBezTo>
                        <a:pt x="4621" y="506"/>
                        <a:pt x="4487" y="331"/>
                        <a:pt x="4312" y="331"/>
                      </a:cubicBezTo>
                      <a:lnTo>
                        <a:pt x="403" y="3"/>
                      </a:lnTo>
                      <a:cubicBezTo>
                        <a:pt x="392" y="1"/>
                        <a:pt x="382" y="1"/>
                        <a:pt x="3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47"/>
                <p:cNvSpPr/>
                <p:nvPr/>
              </p:nvSpPr>
              <p:spPr>
                <a:xfrm>
                  <a:off x="4559927" y="1837529"/>
                  <a:ext cx="978717" cy="225297"/>
                </a:xfrm>
                <a:custGeom>
                  <a:avLst/>
                  <a:gdLst/>
                  <a:ahLst/>
                  <a:cxnLst/>
                  <a:rect l="l" t="t" r="r" b="b"/>
                  <a:pathLst>
                    <a:path w="4696" h="1081" extrusionOk="0">
                      <a:moveTo>
                        <a:pt x="421" y="62"/>
                      </a:moveTo>
                      <a:lnTo>
                        <a:pt x="4349" y="408"/>
                      </a:lnTo>
                      <a:cubicBezTo>
                        <a:pt x="4506" y="408"/>
                        <a:pt x="4621" y="561"/>
                        <a:pt x="4580" y="732"/>
                      </a:cubicBezTo>
                      <a:cubicBezTo>
                        <a:pt x="4563" y="895"/>
                        <a:pt x="4446" y="1006"/>
                        <a:pt x="4288" y="1006"/>
                      </a:cubicBezTo>
                      <a:cubicBezTo>
                        <a:pt x="4276" y="1006"/>
                        <a:pt x="4264" y="1006"/>
                        <a:pt x="4252" y="1004"/>
                      </a:cubicBezTo>
                      <a:lnTo>
                        <a:pt x="324" y="658"/>
                      </a:lnTo>
                      <a:cubicBezTo>
                        <a:pt x="172" y="658"/>
                        <a:pt x="75" y="501"/>
                        <a:pt x="116" y="348"/>
                      </a:cubicBezTo>
                      <a:cubicBezTo>
                        <a:pt x="135" y="177"/>
                        <a:pt x="287" y="62"/>
                        <a:pt x="421" y="62"/>
                      </a:cubicBezTo>
                      <a:close/>
                      <a:moveTo>
                        <a:pt x="411" y="0"/>
                      </a:moveTo>
                      <a:cubicBezTo>
                        <a:pt x="248" y="0"/>
                        <a:pt x="73" y="146"/>
                        <a:pt x="38" y="330"/>
                      </a:cubicBezTo>
                      <a:cubicBezTo>
                        <a:pt x="1" y="542"/>
                        <a:pt x="135" y="713"/>
                        <a:pt x="306" y="732"/>
                      </a:cubicBezTo>
                      <a:lnTo>
                        <a:pt x="4252" y="1078"/>
                      </a:lnTo>
                      <a:cubicBezTo>
                        <a:pt x="4265" y="1080"/>
                        <a:pt x="4277" y="1080"/>
                        <a:pt x="4290" y="1080"/>
                      </a:cubicBezTo>
                      <a:cubicBezTo>
                        <a:pt x="4471" y="1080"/>
                        <a:pt x="4641" y="930"/>
                        <a:pt x="4658" y="732"/>
                      </a:cubicBezTo>
                      <a:cubicBezTo>
                        <a:pt x="4695" y="524"/>
                        <a:pt x="4561" y="348"/>
                        <a:pt x="4349" y="330"/>
                      </a:cubicBezTo>
                      <a:lnTo>
                        <a:pt x="440" y="2"/>
                      </a:lnTo>
                      <a:cubicBezTo>
                        <a:pt x="430" y="1"/>
                        <a:pt x="421" y="0"/>
                        <a:pt x="41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47"/>
                <p:cNvSpPr/>
                <p:nvPr/>
              </p:nvSpPr>
              <p:spPr>
                <a:xfrm>
                  <a:off x="4330890" y="3125744"/>
                  <a:ext cx="1003518" cy="270523"/>
                </a:xfrm>
                <a:custGeom>
                  <a:avLst/>
                  <a:gdLst/>
                  <a:ahLst/>
                  <a:cxnLst/>
                  <a:rect l="l" t="t" r="r" b="b"/>
                  <a:pathLst>
                    <a:path w="4815" h="1298" extrusionOk="0">
                      <a:moveTo>
                        <a:pt x="387" y="1"/>
                      </a:moveTo>
                      <a:cubicBezTo>
                        <a:pt x="212" y="1"/>
                        <a:pt x="76" y="149"/>
                        <a:pt x="42" y="326"/>
                      </a:cubicBezTo>
                      <a:cubicBezTo>
                        <a:pt x="0" y="539"/>
                        <a:pt x="116" y="714"/>
                        <a:pt x="291" y="751"/>
                      </a:cubicBezTo>
                      <a:lnTo>
                        <a:pt x="4390" y="1292"/>
                      </a:lnTo>
                      <a:cubicBezTo>
                        <a:pt x="4407" y="1296"/>
                        <a:pt x="4425" y="1298"/>
                        <a:pt x="4443" y="1298"/>
                      </a:cubicBezTo>
                      <a:cubicBezTo>
                        <a:pt x="4598" y="1298"/>
                        <a:pt x="4740" y="1155"/>
                        <a:pt x="4778" y="964"/>
                      </a:cubicBezTo>
                      <a:cubicBezTo>
                        <a:pt x="4815" y="751"/>
                        <a:pt x="4681" y="557"/>
                        <a:pt x="4487" y="539"/>
                      </a:cubicBezTo>
                      <a:lnTo>
                        <a:pt x="425" y="3"/>
                      </a:lnTo>
                      <a:cubicBezTo>
                        <a:pt x="412" y="1"/>
                        <a:pt x="400" y="1"/>
                        <a:pt x="3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47"/>
                <p:cNvSpPr/>
                <p:nvPr/>
              </p:nvSpPr>
              <p:spPr>
                <a:xfrm>
                  <a:off x="4330879" y="3117199"/>
                  <a:ext cx="1018941" cy="286779"/>
                </a:xfrm>
                <a:custGeom>
                  <a:avLst/>
                  <a:gdLst/>
                  <a:ahLst/>
                  <a:cxnLst/>
                  <a:rect l="l" t="t" r="r" b="b"/>
                  <a:pathLst>
                    <a:path w="4889" h="1376" extrusionOk="0">
                      <a:moveTo>
                        <a:pt x="412" y="97"/>
                      </a:moveTo>
                      <a:cubicBezTo>
                        <a:pt x="422" y="97"/>
                        <a:pt x="433" y="98"/>
                        <a:pt x="444" y="99"/>
                      </a:cubicBezTo>
                      <a:lnTo>
                        <a:pt x="4524" y="621"/>
                      </a:lnTo>
                      <a:cubicBezTo>
                        <a:pt x="4699" y="640"/>
                        <a:pt x="4796" y="811"/>
                        <a:pt x="4773" y="1005"/>
                      </a:cubicBezTo>
                      <a:cubicBezTo>
                        <a:pt x="4756" y="1163"/>
                        <a:pt x="4624" y="1294"/>
                        <a:pt x="4465" y="1294"/>
                      </a:cubicBezTo>
                      <a:cubicBezTo>
                        <a:pt x="4452" y="1294"/>
                        <a:pt x="4440" y="1293"/>
                        <a:pt x="4427" y="1291"/>
                      </a:cubicBezTo>
                      <a:lnTo>
                        <a:pt x="328" y="737"/>
                      </a:lnTo>
                      <a:cubicBezTo>
                        <a:pt x="176" y="714"/>
                        <a:pt x="79" y="561"/>
                        <a:pt x="116" y="390"/>
                      </a:cubicBezTo>
                      <a:cubicBezTo>
                        <a:pt x="133" y="210"/>
                        <a:pt x="270" y="97"/>
                        <a:pt x="412" y="97"/>
                      </a:cubicBezTo>
                      <a:close/>
                      <a:moveTo>
                        <a:pt x="430" y="1"/>
                      </a:moveTo>
                      <a:cubicBezTo>
                        <a:pt x="248" y="1"/>
                        <a:pt x="76" y="149"/>
                        <a:pt x="37" y="367"/>
                      </a:cubicBezTo>
                      <a:cubicBezTo>
                        <a:pt x="0" y="598"/>
                        <a:pt x="116" y="792"/>
                        <a:pt x="310" y="829"/>
                      </a:cubicBezTo>
                      <a:lnTo>
                        <a:pt x="4408" y="1370"/>
                      </a:lnTo>
                      <a:cubicBezTo>
                        <a:pt x="4428" y="1373"/>
                        <a:pt x="4447" y="1375"/>
                        <a:pt x="4466" y="1375"/>
                      </a:cubicBezTo>
                      <a:cubicBezTo>
                        <a:pt x="4655" y="1375"/>
                        <a:pt x="4818" y="1215"/>
                        <a:pt x="4852" y="1005"/>
                      </a:cubicBezTo>
                      <a:cubicBezTo>
                        <a:pt x="4889" y="774"/>
                        <a:pt x="4736" y="561"/>
                        <a:pt x="4542" y="543"/>
                      </a:cubicBezTo>
                      <a:lnTo>
                        <a:pt x="462" y="2"/>
                      </a:lnTo>
                      <a:cubicBezTo>
                        <a:pt x="452" y="1"/>
                        <a:pt x="441" y="1"/>
                        <a:pt x="43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47"/>
                <p:cNvSpPr/>
                <p:nvPr/>
              </p:nvSpPr>
              <p:spPr>
                <a:xfrm>
                  <a:off x="4728546" y="919043"/>
                  <a:ext cx="1552483" cy="213000"/>
                </a:xfrm>
                <a:custGeom>
                  <a:avLst/>
                  <a:gdLst/>
                  <a:ahLst/>
                  <a:cxnLst/>
                  <a:rect l="l" t="t" r="r" b="b"/>
                  <a:pathLst>
                    <a:path w="7449" h="1022" extrusionOk="0">
                      <a:moveTo>
                        <a:pt x="365" y="1"/>
                      </a:moveTo>
                      <a:cubicBezTo>
                        <a:pt x="213" y="1"/>
                        <a:pt x="56" y="135"/>
                        <a:pt x="19" y="310"/>
                      </a:cubicBezTo>
                      <a:cubicBezTo>
                        <a:pt x="0" y="481"/>
                        <a:pt x="97" y="615"/>
                        <a:pt x="268" y="634"/>
                      </a:cubicBezTo>
                      <a:lnTo>
                        <a:pt x="7065" y="1022"/>
                      </a:lnTo>
                      <a:cubicBezTo>
                        <a:pt x="7241" y="1022"/>
                        <a:pt x="7412" y="888"/>
                        <a:pt x="7430" y="712"/>
                      </a:cubicBezTo>
                      <a:cubicBezTo>
                        <a:pt x="7449" y="518"/>
                        <a:pt x="7315" y="366"/>
                        <a:pt x="7144" y="366"/>
                      </a:cubicBezTo>
                      <a:lnTo>
                        <a:pt x="3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47"/>
                <p:cNvSpPr/>
                <p:nvPr/>
              </p:nvSpPr>
              <p:spPr>
                <a:xfrm>
                  <a:off x="4728535" y="914875"/>
                  <a:ext cx="1568948" cy="224880"/>
                </a:xfrm>
                <a:custGeom>
                  <a:avLst/>
                  <a:gdLst/>
                  <a:ahLst/>
                  <a:cxnLst/>
                  <a:rect l="l" t="t" r="r" b="b"/>
                  <a:pathLst>
                    <a:path w="7528" h="1079" extrusionOk="0">
                      <a:moveTo>
                        <a:pt x="402" y="58"/>
                      </a:moveTo>
                      <a:lnTo>
                        <a:pt x="7181" y="423"/>
                      </a:lnTo>
                      <a:cubicBezTo>
                        <a:pt x="7333" y="423"/>
                        <a:pt x="7449" y="561"/>
                        <a:pt x="7430" y="732"/>
                      </a:cubicBezTo>
                      <a:cubicBezTo>
                        <a:pt x="7412" y="885"/>
                        <a:pt x="7255" y="1000"/>
                        <a:pt x="7102" y="1000"/>
                      </a:cubicBezTo>
                      <a:lnTo>
                        <a:pt x="305" y="617"/>
                      </a:lnTo>
                      <a:cubicBezTo>
                        <a:pt x="153" y="598"/>
                        <a:pt x="74" y="483"/>
                        <a:pt x="93" y="330"/>
                      </a:cubicBezTo>
                      <a:cubicBezTo>
                        <a:pt x="116" y="173"/>
                        <a:pt x="250" y="58"/>
                        <a:pt x="402" y="58"/>
                      </a:cubicBezTo>
                      <a:close/>
                      <a:moveTo>
                        <a:pt x="390" y="1"/>
                      </a:moveTo>
                      <a:cubicBezTo>
                        <a:pt x="213" y="1"/>
                        <a:pt x="55" y="147"/>
                        <a:pt x="37" y="330"/>
                      </a:cubicBezTo>
                      <a:cubicBezTo>
                        <a:pt x="0" y="501"/>
                        <a:pt x="116" y="677"/>
                        <a:pt x="287" y="677"/>
                      </a:cubicBezTo>
                      <a:lnTo>
                        <a:pt x="7102" y="1079"/>
                      </a:lnTo>
                      <a:cubicBezTo>
                        <a:pt x="7296" y="1079"/>
                        <a:pt x="7467" y="926"/>
                        <a:pt x="7509" y="732"/>
                      </a:cubicBezTo>
                      <a:cubicBezTo>
                        <a:pt x="7527" y="520"/>
                        <a:pt x="7370" y="349"/>
                        <a:pt x="7181" y="349"/>
                      </a:cubicBezTo>
                      <a:lnTo>
                        <a:pt x="421" y="2"/>
                      </a:lnTo>
                      <a:cubicBezTo>
                        <a:pt x="410" y="1"/>
                        <a:pt x="400" y="1"/>
                        <a:pt x="39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47"/>
                <p:cNvSpPr/>
                <p:nvPr/>
              </p:nvSpPr>
              <p:spPr>
                <a:xfrm>
                  <a:off x="4511795" y="2109928"/>
                  <a:ext cx="971005" cy="226130"/>
                </a:xfrm>
                <a:custGeom>
                  <a:avLst/>
                  <a:gdLst/>
                  <a:ahLst/>
                  <a:cxnLst/>
                  <a:rect l="l" t="t" r="r" b="b"/>
                  <a:pathLst>
                    <a:path w="4659" h="1085" extrusionOk="0">
                      <a:moveTo>
                        <a:pt x="375" y="1"/>
                      </a:moveTo>
                      <a:cubicBezTo>
                        <a:pt x="216" y="1"/>
                        <a:pt x="77" y="150"/>
                        <a:pt x="38" y="312"/>
                      </a:cubicBezTo>
                      <a:cubicBezTo>
                        <a:pt x="1" y="506"/>
                        <a:pt x="116" y="677"/>
                        <a:pt x="287" y="695"/>
                      </a:cubicBezTo>
                      <a:lnTo>
                        <a:pt x="4256" y="1083"/>
                      </a:lnTo>
                      <a:cubicBezTo>
                        <a:pt x="4266" y="1084"/>
                        <a:pt x="4275" y="1085"/>
                        <a:pt x="4285" y="1085"/>
                      </a:cubicBezTo>
                      <a:cubicBezTo>
                        <a:pt x="4446" y="1085"/>
                        <a:pt x="4604" y="939"/>
                        <a:pt x="4621" y="755"/>
                      </a:cubicBezTo>
                      <a:cubicBezTo>
                        <a:pt x="4658" y="561"/>
                        <a:pt x="4543" y="390"/>
                        <a:pt x="4353" y="372"/>
                      </a:cubicBezTo>
                      <a:lnTo>
                        <a:pt x="403" y="2"/>
                      </a:lnTo>
                      <a:cubicBezTo>
                        <a:pt x="394" y="1"/>
                        <a:pt x="384" y="1"/>
                        <a:pt x="3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47"/>
                <p:cNvSpPr/>
                <p:nvPr/>
              </p:nvSpPr>
              <p:spPr>
                <a:xfrm>
                  <a:off x="4511783" y="2102216"/>
                  <a:ext cx="987262" cy="241553"/>
                </a:xfrm>
                <a:custGeom>
                  <a:avLst/>
                  <a:gdLst/>
                  <a:ahLst/>
                  <a:cxnLst/>
                  <a:rect l="l" t="t" r="r" b="b"/>
                  <a:pathLst>
                    <a:path w="4737" h="1159" extrusionOk="0">
                      <a:moveTo>
                        <a:pt x="411" y="79"/>
                      </a:moveTo>
                      <a:cubicBezTo>
                        <a:pt x="421" y="79"/>
                        <a:pt x="430" y="80"/>
                        <a:pt x="440" y="81"/>
                      </a:cubicBezTo>
                      <a:lnTo>
                        <a:pt x="4390" y="446"/>
                      </a:lnTo>
                      <a:cubicBezTo>
                        <a:pt x="4543" y="464"/>
                        <a:pt x="4658" y="617"/>
                        <a:pt x="4640" y="792"/>
                      </a:cubicBezTo>
                      <a:cubicBezTo>
                        <a:pt x="4601" y="951"/>
                        <a:pt x="4484" y="1081"/>
                        <a:pt x="4330" y="1081"/>
                      </a:cubicBezTo>
                      <a:cubicBezTo>
                        <a:pt x="4318" y="1081"/>
                        <a:pt x="4306" y="1081"/>
                        <a:pt x="4293" y="1079"/>
                      </a:cubicBezTo>
                      <a:lnTo>
                        <a:pt x="324" y="695"/>
                      </a:lnTo>
                      <a:cubicBezTo>
                        <a:pt x="172" y="677"/>
                        <a:pt x="75" y="524"/>
                        <a:pt x="116" y="349"/>
                      </a:cubicBezTo>
                      <a:cubicBezTo>
                        <a:pt x="134" y="206"/>
                        <a:pt x="269" y="79"/>
                        <a:pt x="411" y="79"/>
                      </a:cubicBezTo>
                      <a:close/>
                      <a:moveTo>
                        <a:pt x="411" y="1"/>
                      </a:moveTo>
                      <a:cubicBezTo>
                        <a:pt x="248" y="1"/>
                        <a:pt x="73" y="148"/>
                        <a:pt x="38" y="349"/>
                      </a:cubicBezTo>
                      <a:cubicBezTo>
                        <a:pt x="1" y="561"/>
                        <a:pt x="135" y="755"/>
                        <a:pt x="324" y="774"/>
                      </a:cubicBezTo>
                      <a:lnTo>
                        <a:pt x="4293" y="1157"/>
                      </a:lnTo>
                      <a:cubicBezTo>
                        <a:pt x="4304" y="1158"/>
                        <a:pt x="4314" y="1159"/>
                        <a:pt x="4325" y="1159"/>
                      </a:cubicBezTo>
                      <a:cubicBezTo>
                        <a:pt x="4504" y="1159"/>
                        <a:pt x="4678" y="1011"/>
                        <a:pt x="4695" y="792"/>
                      </a:cubicBezTo>
                      <a:cubicBezTo>
                        <a:pt x="4737" y="580"/>
                        <a:pt x="4598" y="386"/>
                        <a:pt x="4409" y="367"/>
                      </a:cubicBezTo>
                      <a:lnTo>
                        <a:pt x="440" y="2"/>
                      </a:lnTo>
                      <a:cubicBezTo>
                        <a:pt x="430" y="1"/>
                        <a:pt x="421" y="1"/>
                        <a:pt x="41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47"/>
                <p:cNvSpPr/>
                <p:nvPr/>
              </p:nvSpPr>
              <p:spPr>
                <a:xfrm>
                  <a:off x="4278787" y="3422527"/>
                  <a:ext cx="1011438" cy="281985"/>
                </a:xfrm>
                <a:custGeom>
                  <a:avLst/>
                  <a:gdLst/>
                  <a:ahLst/>
                  <a:cxnLst/>
                  <a:rect l="l" t="t" r="r" b="b"/>
                  <a:pathLst>
                    <a:path w="4853" h="1353" extrusionOk="0">
                      <a:moveTo>
                        <a:pt x="390" y="0"/>
                      </a:moveTo>
                      <a:cubicBezTo>
                        <a:pt x="213" y="0"/>
                        <a:pt x="77" y="131"/>
                        <a:pt x="42" y="330"/>
                      </a:cubicBezTo>
                      <a:cubicBezTo>
                        <a:pt x="1" y="543"/>
                        <a:pt x="116" y="732"/>
                        <a:pt x="292" y="751"/>
                      </a:cubicBezTo>
                      <a:lnTo>
                        <a:pt x="4432" y="1351"/>
                      </a:lnTo>
                      <a:cubicBezTo>
                        <a:pt x="4442" y="1352"/>
                        <a:pt x="4453" y="1353"/>
                        <a:pt x="4463" y="1353"/>
                      </a:cubicBezTo>
                      <a:cubicBezTo>
                        <a:pt x="4626" y="1353"/>
                        <a:pt x="4798" y="1222"/>
                        <a:pt x="4815" y="1005"/>
                      </a:cubicBezTo>
                      <a:cubicBezTo>
                        <a:pt x="4852" y="792"/>
                        <a:pt x="4718" y="598"/>
                        <a:pt x="4547" y="580"/>
                      </a:cubicBezTo>
                      <a:lnTo>
                        <a:pt x="426" y="2"/>
                      </a:lnTo>
                      <a:cubicBezTo>
                        <a:pt x="414" y="1"/>
                        <a:pt x="402" y="0"/>
                        <a:pt x="39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47"/>
                <p:cNvSpPr/>
                <p:nvPr/>
              </p:nvSpPr>
              <p:spPr>
                <a:xfrm>
                  <a:off x="4278775" y="3413774"/>
                  <a:ext cx="1027694" cy="299284"/>
                </a:xfrm>
                <a:custGeom>
                  <a:avLst/>
                  <a:gdLst/>
                  <a:ahLst/>
                  <a:cxnLst/>
                  <a:rect l="l" t="t" r="r" b="b"/>
                  <a:pathLst>
                    <a:path w="4931" h="1436" extrusionOk="0">
                      <a:moveTo>
                        <a:pt x="415" y="79"/>
                      </a:moveTo>
                      <a:cubicBezTo>
                        <a:pt x="425" y="79"/>
                        <a:pt x="434" y="80"/>
                        <a:pt x="444" y="81"/>
                      </a:cubicBezTo>
                      <a:lnTo>
                        <a:pt x="4561" y="659"/>
                      </a:lnTo>
                      <a:cubicBezTo>
                        <a:pt x="4737" y="677"/>
                        <a:pt x="4852" y="853"/>
                        <a:pt x="4815" y="1047"/>
                      </a:cubicBezTo>
                      <a:cubicBezTo>
                        <a:pt x="4794" y="1224"/>
                        <a:pt x="4658" y="1353"/>
                        <a:pt x="4500" y="1353"/>
                      </a:cubicBezTo>
                      <a:cubicBezTo>
                        <a:pt x="4490" y="1353"/>
                        <a:pt x="4479" y="1353"/>
                        <a:pt x="4469" y="1352"/>
                      </a:cubicBezTo>
                      <a:lnTo>
                        <a:pt x="329" y="756"/>
                      </a:lnTo>
                      <a:cubicBezTo>
                        <a:pt x="172" y="719"/>
                        <a:pt x="79" y="562"/>
                        <a:pt x="116" y="372"/>
                      </a:cubicBezTo>
                      <a:cubicBezTo>
                        <a:pt x="133" y="207"/>
                        <a:pt x="269" y="79"/>
                        <a:pt x="415" y="79"/>
                      </a:cubicBezTo>
                      <a:close/>
                      <a:moveTo>
                        <a:pt x="405" y="1"/>
                      </a:moveTo>
                      <a:cubicBezTo>
                        <a:pt x="232" y="1"/>
                        <a:pt x="75" y="164"/>
                        <a:pt x="38" y="372"/>
                      </a:cubicBezTo>
                      <a:cubicBezTo>
                        <a:pt x="1" y="603"/>
                        <a:pt x="116" y="816"/>
                        <a:pt x="310" y="834"/>
                      </a:cubicBezTo>
                      <a:lnTo>
                        <a:pt x="4446" y="1430"/>
                      </a:lnTo>
                      <a:cubicBezTo>
                        <a:pt x="4465" y="1434"/>
                        <a:pt x="4485" y="1435"/>
                        <a:pt x="4504" y="1435"/>
                      </a:cubicBezTo>
                      <a:cubicBezTo>
                        <a:pt x="4693" y="1435"/>
                        <a:pt x="4856" y="1275"/>
                        <a:pt x="4889" y="1065"/>
                      </a:cubicBezTo>
                      <a:cubicBezTo>
                        <a:pt x="4931" y="816"/>
                        <a:pt x="4792" y="603"/>
                        <a:pt x="4584" y="562"/>
                      </a:cubicBezTo>
                      <a:lnTo>
                        <a:pt x="463" y="7"/>
                      </a:lnTo>
                      <a:cubicBezTo>
                        <a:pt x="443" y="3"/>
                        <a:pt x="424" y="1"/>
                        <a:pt x="40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47"/>
                <p:cNvSpPr/>
                <p:nvPr/>
              </p:nvSpPr>
              <p:spPr>
                <a:xfrm>
                  <a:off x="4691865" y="1103490"/>
                  <a:ext cx="1565197" cy="221545"/>
                </a:xfrm>
                <a:custGeom>
                  <a:avLst/>
                  <a:gdLst/>
                  <a:ahLst/>
                  <a:cxnLst/>
                  <a:rect l="l" t="t" r="r" b="b"/>
                  <a:pathLst>
                    <a:path w="7510" h="1063" extrusionOk="0">
                      <a:moveTo>
                        <a:pt x="354" y="0"/>
                      </a:moveTo>
                      <a:cubicBezTo>
                        <a:pt x="210" y="0"/>
                        <a:pt x="77" y="131"/>
                        <a:pt x="42" y="289"/>
                      </a:cubicBezTo>
                      <a:cubicBezTo>
                        <a:pt x="1" y="465"/>
                        <a:pt x="116" y="617"/>
                        <a:pt x="292" y="617"/>
                      </a:cubicBezTo>
                      <a:lnTo>
                        <a:pt x="7126" y="1061"/>
                      </a:lnTo>
                      <a:cubicBezTo>
                        <a:pt x="7135" y="1062"/>
                        <a:pt x="7145" y="1062"/>
                        <a:pt x="7155" y="1062"/>
                      </a:cubicBezTo>
                      <a:cubicBezTo>
                        <a:pt x="7320" y="1062"/>
                        <a:pt x="7473" y="917"/>
                        <a:pt x="7491" y="751"/>
                      </a:cubicBezTo>
                      <a:cubicBezTo>
                        <a:pt x="7509" y="557"/>
                        <a:pt x="7375" y="405"/>
                        <a:pt x="7204" y="405"/>
                      </a:cubicBezTo>
                      <a:lnTo>
                        <a:pt x="389" y="3"/>
                      </a:lnTo>
                      <a:cubicBezTo>
                        <a:pt x="377" y="1"/>
                        <a:pt x="366" y="0"/>
                        <a:pt x="3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47"/>
                <p:cNvSpPr/>
                <p:nvPr/>
              </p:nvSpPr>
              <p:spPr>
                <a:xfrm>
                  <a:off x="4695814" y="1094945"/>
                  <a:ext cx="1577493" cy="237802"/>
                </a:xfrm>
                <a:custGeom>
                  <a:avLst/>
                  <a:gdLst/>
                  <a:ahLst/>
                  <a:cxnLst/>
                  <a:rect l="l" t="t" r="r" b="b"/>
                  <a:pathLst>
                    <a:path w="7569" h="1141" extrusionOk="0">
                      <a:moveTo>
                        <a:pt x="374" y="79"/>
                      </a:moveTo>
                      <a:cubicBezTo>
                        <a:pt x="385" y="79"/>
                        <a:pt x="396" y="79"/>
                        <a:pt x="407" y="81"/>
                      </a:cubicBezTo>
                      <a:lnTo>
                        <a:pt x="7222" y="464"/>
                      </a:lnTo>
                      <a:cubicBezTo>
                        <a:pt x="7375" y="483"/>
                        <a:pt x="7490" y="621"/>
                        <a:pt x="7472" y="792"/>
                      </a:cubicBezTo>
                      <a:cubicBezTo>
                        <a:pt x="7455" y="933"/>
                        <a:pt x="7339" y="1063"/>
                        <a:pt x="7182" y="1063"/>
                      </a:cubicBezTo>
                      <a:cubicBezTo>
                        <a:pt x="7169" y="1063"/>
                        <a:pt x="7157" y="1062"/>
                        <a:pt x="7144" y="1060"/>
                      </a:cubicBezTo>
                      <a:lnTo>
                        <a:pt x="310" y="640"/>
                      </a:lnTo>
                      <a:cubicBezTo>
                        <a:pt x="157" y="621"/>
                        <a:pt x="60" y="483"/>
                        <a:pt x="97" y="330"/>
                      </a:cubicBezTo>
                      <a:cubicBezTo>
                        <a:pt x="115" y="189"/>
                        <a:pt x="231" y="79"/>
                        <a:pt x="374" y="79"/>
                      </a:cubicBezTo>
                      <a:close/>
                      <a:moveTo>
                        <a:pt x="394" y="1"/>
                      </a:moveTo>
                      <a:cubicBezTo>
                        <a:pt x="213" y="1"/>
                        <a:pt x="58" y="147"/>
                        <a:pt x="19" y="330"/>
                      </a:cubicBezTo>
                      <a:cubicBezTo>
                        <a:pt x="0" y="524"/>
                        <a:pt x="116" y="695"/>
                        <a:pt x="291" y="695"/>
                      </a:cubicBezTo>
                      <a:lnTo>
                        <a:pt x="7144" y="1139"/>
                      </a:lnTo>
                      <a:cubicBezTo>
                        <a:pt x="7153" y="1140"/>
                        <a:pt x="7163" y="1140"/>
                        <a:pt x="7173" y="1140"/>
                      </a:cubicBezTo>
                      <a:cubicBezTo>
                        <a:pt x="7356" y="1140"/>
                        <a:pt x="7528" y="977"/>
                        <a:pt x="7550" y="792"/>
                      </a:cubicBezTo>
                      <a:cubicBezTo>
                        <a:pt x="7569" y="580"/>
                        <a:pt x="7435" y="409"/>
                        <a:pt x="7222" y="409"/>
                      </a:cubicBezTo>
                      <a:lnTo>
                        <a:pt x="425" y="2"/>
                      </a:lnTo>
                      <a:cubicBezTo>
                        <a:pt x="415" y="1"/>
                        <a:pt x="404" y="1"/>
                        <a:pt x="39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47"/>
                <p:cNvSpPr/>
                <p:nvPr/>
              </p:nvSpPr>
              <p:spPr>
                <a:xfrm>
                  <a:off x="4475322" y="2311257"/>
                  <a:ext cx="979550" cy="233008"/>
                </a:xfrm>
                <a:custGeom>
                  <a:avLst/>
                  <a:gdLst/>
                  <a:ahLst/>
                  <a:cxnLst/>
                  <a:rect l="l" t="t" r="r" b="b"/>
                  <a:pathLst>
                    <a:path w="4700" h="1118" extrusionOk="0">
                      <a:moveTo>
                        <a:pt x="378" y="0"/>
                      </a:moveTo>
                      <a:cubicBezTo>
                        <a:pt x="233" y="0"/>
                        <a:pt x="76" y="129"/>
                        <a:pt x="42" y="307"/>
                      </a:cubicBezTo>
                      <a:cubicBezTo>
                        <a:pt x="0" y="501"/>
                        <a:pt x="116" y="677"/>
                        <a:pt x="291" y="695"/>
                      </a:cubicBezTo>
                      <a:lnTo>
                        <a:pt x="4274" y="1115"/>
                      </a:lnTo>
                      <a:cubicBezTo>
                        <a:pt x="4287" y="1117"/>
                        <a:pt x="4300" y="1118"/>
                        <a:pt x="4312" y="1118"/>
                      </a:cubicBezTo>
                      <a:cubicBezTo>
                        <a:pt x="4491" y="1118"/>
                        <a:pt x="4645" y="969"/>
                        <a:pt x="4662" y="792"/>
                      </a:cubicBezTo>
                      <a:cubicBezTo>
                        <a:pt x="4699" y="598"/>
                        <a:pt x="4565" y="422"/>
                        <a:pt x="4390" y="404"/>
                      </a:cubicBezTo>
                      <a:lnTo>
                        <a:pt x="407" y="2"/>
                      </a:lnTo>
                      <a:cubicBezTo>
                        <a:pt x="397" y="1"/>
                        <a:pt x="388" y="0"/>
                        <a:pt x="3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47"/>
                <p:cNvSpPr/>
                <p:nvPr/>
              </p:nvSpPr>
              <p:spPr>
                <a:xfrm>
                  <a:off x="4475311" y="2302503"/>
                  <a:ext cx="994973" cy="250306"/>
                </a:xfrm>
                <a:custGeom>
                  <a:avLst/>
                  <a:gdLst/>
                  <a:ahLst/>
                  <a:cxnLst/>
                  <a:rect l="l" t="t" r="r" b="b"/>
                  <a:pathLst>
                    <a:path w="4774" h="1201" extrusionOk="0">
                      <a:moveTo>
                        <a:pt x="415" y="79"/>
                      </a:moveTo>
                      <a:cubicBezTo>
                        <a:pt x="425" y="79"/>
                        <a:pt x="434" y="80"/>
                        <a:pt x="444" y="81"/>
                      </a:cubicBezTo>
                      <a:lnTo>
                        <a:pt x="4427" y="487"/>
                      </a:lnTo>
                      <a:cubicBezTo>
                        <a:pt x="4584" y="506"/>
                        <a:pt x="4681" y="658"/>
                        <a:pt x="4658" y="834"/>
                      </a:cubicBezTo>
                      <a:cubicBezTo>
                        <a:pt x="4640" y="994"/>
                        <a:pt x="4505" y="1122"/>
                        <a:pt x="4363" y="1122"/>
                      </a:cubicBezTo>
                      <a:cubicBezTo>
                        <a:pt x="4353" y="1122"/>
                        <a:pt x="4344" y="1122"/>
                        <a:pt x="4334" y="1121"/>
                      </a:cubicBezTo>
                      <a:lnTo>
                        <a:pt x="328" y="695"/>
                      </a:lnTo>
                      <a:cubicBezTo>
                        <a:pt x="176" y="677"/>
                        <a:pt x="79" y="524"/>
                        <a:pt x="116" y="349"/>
                      </a:cubicBezTo>
                      <a:cubicBezTo>
                        <a:pt x="150" y="206"/>
                        <a:pt x="274" y="79"/>
                        <a:pt x="415" y="79"/>
                      </a:cubicBezTo>
                      <a:close/>
                      <a:moveTo>
                        <a:pt x="431" y="1"/>
                      </a:moveTo>
                      <a:cubicBezTo>
                        <a:pt x="248" y="1"/>
                        <a:pt x="77" y="152"/>
                        <a:pt x="37" y="349"/>
                      </a:cubicBezTo>
                      <a:cubicBezTo>
                        <a:pt x="0" y="561"/>
                        <a:pt x="134" y="755"/>
                        <a:pt x="328" y="774"/>
                      </a:cubicBezTo>
                      <a:lnTo>
                        <a:pt x="4311" y="1199"/>
                      </a:lnTo>
                      <a:cubicBezTo>
                        <a:pt x="4323" y="1200"/>
                        <a:pt x="4334" y="1201"/>
                        <a:pt x="4346" y="1201"/>
                      </a:cubicBezTo>
                      <a:cubicBezTo>
                        <a:pt x="4543" y="1201"/>
                        <a:pt x="4701" y="1052"/>
                        <a:pt x="4736" y="834"/>
                      </a:cubicBezTo>
                      <a:cubicBezTo>
                        <a:pt x="4773" y="621"/>
                        <a:pt x="4621" y="427"/>
                        <a:pt x="4427" y="409"/>
                      </a:cubicBezTo>
                      <a:lnTo>
                        <a:pt x="462" y="2"/>
                      </a:lnTo>
                      <a:cubicBezTo>
                        <a:pt x="452" y="1"/>
                        <a:pt x="441" y="1"/>
                        <a:pt x="43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47"/>
                <p:cNvSpPr/>
                <p:nvPr/>
              </p:nvSpPr>
              <p:spPr>
                <a:xfrm>
                  <a:off x="4239396" y="3642197"/>
                  <a:ext cx="1018941" cy="291364"/>
                </a:xfrm>
                <a:custGeom>
                  <a:avLst/>
                  <a:gdLst/>
                  <a:ahLst/>
                  <a:cxnLst/>
                  <a:rect l="l" t="t" r="r" b="b"/>
                  <a:pathLst>
                    <a:path w="4889" h="1398" extrusionOk="0">
                      <a:moveTo>
                        <a:pt x="369" y="1"/>
                      </a:moveTo>
                      <a:cubicBezTo>
                        <a:pt x="216" y="1"/>
                        <a:pt x="70" y="143"/>
                        <a:pt x="37" y="334"/>
                      </a:cubicBezTo>
                      <a:cubicBezTo>
                        <a:pt x="0" y="547"/>
                        <a:pt x="116" y="736"/>
                        <a:pt x="287" y="759"/>
                      </a:cubicBezTo>
                      <a:lnTo>
                        <a:pt x="4445" y="1392"/>
                      </a:lnTo>
                      <a:cubicBezTo>
                        <a:pt x="4465" y="1396"/>
                        <a:pt x="4484" y="1398"/>
                        <a:pt x="4503" y="1398"/>
                      </a:cubicBezTo>
                      <a:cubicBezTo>
                        <a:pt x="4672" y="1398"/>
                        <a:pt x="4814" y="1255"/>
                        <a:pt x="4852" y="1064"/>
                      </a:cubicBezTo>
                      <a:cubicBezTo>
                        <a:pt x="4889" y="833"/>
                        <a:pt x="4755" y="644"/>
                        <a:pt x="4561" y="602"/>
                      </a:cubicBezTo>
                      <a:lnTo>
                        <a:pt x="421" y="6"/>
                      </a:lnTo>
                      <a:cubicBezTo>
                        <a:pt x="403" y="2"/>
                        <a:pt x="386" y="1"/>
                        <a:pt x="3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47"/>
                <p:cNvSpPr/>
                <p:nvPr/>
              </p:nvSpPr>
              <p:spPr>
                <a:xfrm>
                  <a:off x="4238343" y="3634485"/>
                  <a:ext cx="1035406" cy="310747"/>
                </a:xfrm>
                <a:custGeom>
                  <a:avLst/>
                  <a:gdLst/>
                  <a:ahLst/>
                  <a:cxnLst/>
                  <a:rect l="l" t="t" r="r" b="b"/>
                  <a:pathLst>
                    <a:path w="4968" h="1491" extrusionOk="0">
                      <a:moveTo>
                        <a:pt x="431" y="78"/>
                      </a:moveTo>
                      <a:cubicBezTo>
                        <a:pt x="441" y="78"/>
                        <a:pt x="452" y="79"/>
                        <a:pt x="463" y="80"/>
                      </a:cubicBezTo>
                      <a:lnTo>
                        <a:pt x="4603" y="699"/>
                      </a:lnTo>
                      <a:cubicBezTo>
                        <a:pt x="4778" y="718"/>
                        <a:pt x="4894" y="889"/>
                        <a:pt x="4852" y="1083"/>
                      </a:cubicBezTo>
                      <a:cubicBezTo>
                        <a:pt x="4835" y="1265"/>
                        <a:pt x="4700" y="1394"/>
                        <a:pt x="4538" y="1394"/>
                      </a:cubicBezTo>
                      <a:cubicBezTo>
                        <a:pt x="4527" y="1394"/>
                        <a:pt x="4516" y="1394"/>
                        <a:pt x="4506" y="1392"/>
                      </a:cubicBezTo>
                      <a:lnTo>
                        <a:pt x="329" y="755"/>
                      </a:lnTo>
                      <a:cubicBezTo>
                        <a:pt x="176" y="736"/>
                        <a:pt x="79" y="565"/>
                        <a:pt x="116" y="371"/>
                      </a:cubicBezTo>
                      <a:cubicBezTo>
                        <a:pt x="133" y="207"/>
                        <a:pt x="273" y="78"/>
                        <a:pt x="431" y="78"/>
                      </a:cubicBezTo>
                      <a:close/>
                      <a:moveTo>
                        <a:pt x="406" y="0"/>
                      </a:moveTo>
                      <a:cubicBezTo>
                        <a:pt x="236" y="0"/>
                        <a:pt x="75" y="163"/>
                        <a:pt x="42" y="371"/>
                      </a:cubicBezTo>
                      <a:cubicBezTo>
                        <a:pt x="1" y="602"/>
                        <a:pt x="116" y="815"/>
                        <a:pt x="329" y="852"/>
                      </a:cubicBezTo>
                      <a:lnTo>
                        <a:pt x="4487" y="1489"/>
                      </a:lnTo>
                      <a:cubicBezTo>
                        <a:pt x="4498" y="1490"/>
                        <a:pt x="4510" y="1491"/>
                        <a:pt x="4521" y="1491"/>
                      </a:cubicBezTo>
                      <a:cubicBezTo>
                        <a:pt x="4720" y="1491"/>
                        <a:pt x="4896" y="1337"/>
                        <a:pt x="4931" y="1101"/>
                      </a:cubicBezTo>
                      <a:cubicBezTo>
                        <a:pt x="4968" y="852"/>
                        <a:pt x="4815" y="639"/>
                        <a:pt x="4621" y="602"/>
                      </a:cubicBezTo>
                      <a:lnTo>
                        <a:pt x="463" y="6"/>
                      </a:lnTo>
                      <a:cubicBezTo>
                        <a:pt x="444" y="2"/>
                        <a:pt x="425" y="0"/>
                        <a:pt x="40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47"/>
                <p:cNvSpPr/>
                <p:nvPr/>
              </p:nvSpPr>
              <p:spPr>
                <a:xfrm>
                  <a:off x="5498848" y="1709354"/>
                  <a:ext cx="714863" cy="915776"/>
                </a:xfrm>
                <a:custGeom>
                  <a:avLst/>
                  <a:gdLst/>
                  <a:ahLst/>
                  <a:cxnLst/>
                  <a:rect l="l" t="t" r="r" b="b"/>
                  <a:pathLst>
                    <a:path w="3430" h="4394" extrusionOk="0">
                      <a:moveTo>
                        <a:pt x="833" y="0"/>
                      </a:moveTo>
                      <a:cubicBezTo>
                        <a:pt x="673" y="0"/>
                        <a:pt x="517" y="129"/>
                        <a:pt x="500" y="307"/>
                      </a:cubicBezTo>
                      <a:lnTo>
                        <a:pt x="19" y="3754"/>
                      </a:lnTo>
                      <a:cubicBezTo>
                        <a:pt x="1" y="3948"/>
                        <a:pt x="116" y="4119"/>
                        <a:pt x="310" y="4142"/>
                      </a:cubicBezTo>
                      <a:lnTo>
                        <a:pt x="2598" y="4392"/>
                      </a:lnTo>
                      <a:cubicBezTo>
                        <a:pt x="2608" y="4393"/>
                        <a:pt x="2619" y="4393"/>
                        <a:pt x="2629" y="4393"/>
                      </a:cubicBezTo>
                      <a:cubicBezTo>
                        <a:pt x="2811" y="4393"/>
                        <a:pt x="2968" y="4246"/>
                        <a:pt x="2986" y="4045"/>
                      </a:cubicBezTo>
                      <a:lnTo>
                        <a:pt x="3388" y="538"/>
                      </a:lnTo>
                      <a:cubicBezTo>
                        <a:pt x="3429" y="349"/>
                        <a:pt x="3291" y="192"/>
                        <a:pt x="3101" y="173"/>
                      </a:cubicBezTo>
                      <a:lnTo>
                        <a:pt x="865" y="2"/>
                      </a:lnTo>
                      <a:cubicBezTo>
                        <a:pt x="854" y="1"/>
                        <a:pt x="844" y="0"/>
                        <a:pt x="8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47"/>
                <p:cNvSpPr/>
                <p:nvPr/>
              </p:nvSpPr>
              <p:spPr>
                <a:xfrm>
                  <a:off x="5498836" y="1700600"/>
                  <a:ext cx="730286" cy="932032"/>
                </a:xfrm>
                <a:custGeom>
                  <a:avLst/>
                  <a:gdLst/>
                  <a:ahLst/>
                  <a:cxnLst/>
                  <a:rect l="l" t="t" r="r" b="b"/>
                  <a:pathLst>
                    <a:path w="3504" h="4472" extrusionOk="0">
                      <a:moveTo>
                        <a:pt x="873" y="79"/>
                      </a:moveTo>
                      <a:cubicBezTo>
                        <a:pt x="883" y="79"/>
                        <a:pt x="892" y="80"/>
                        <a:pt x="902" y="81"/>
                      </a:cubicBezTo>
                      <a:lnTo>
                        <a:pt x="3138" y="257"/>
                      </a:lnTo>
                      <a:cubicBezTo>
                        <a:pt x="3291" y="275"/>
                        <a:pt x="3406" y="409"/>
                        <a:pt x="3388" y="580"/>
                      </a:cubicBezTo>
                      <a:lnTo>
                        <a:pt x="2981" y="4087"/>
                      </a:lnTo>
                      <a:cubicBezTo>
                        <a:pt x="2963" y="4276"/>
                        <a:pt x="2810" y="4392"/>
                        <a:pt x="2635" y="4392"/>
                      </a:cubicBezTo>
                      <a:lnTo>
                        <a:pt x="347" y="4143"/>
                      </a:lnTo>
                      <a:cubicBezTo>
                        <a:pt x="172" y="4124"/>
                        <a:pt x="75" y="3972"/>
                        <a:pt x="93" y="3796"/>
                      </a:cubicBezTo>
                      <a:lnTo>
                        <a:pt x="578" y="349"/>
                      </a:lnTo>
                      <a:cubicBezTo>
                        <a:pt x="596" y="206"/>
                        <a:pt x="731" y="79"/>
                        <a:pt x="873" y="79"/>
                      </a:cubicBezTo>
                      <a:close/>
                      <a:moveTo>
                        <a:pt x="872" y="1"/>
                      </a:moveTo>
                      <a:cubicBezTo>
                        <a:pt x="694" y="1"/>
                        <a:pt x="535" y="152"/>
                        <a:pt x="500" y="349"/>
                      </a:cubicBezTo>
                      <a:lnTo>
                        <a:pt x="19" y="3777"/>
                      </a:lnTo>
                      <a:cubicBezTo>
                        <a:pt x="1" y="4009"/>
                        <a:pt x="135" y="4203"/>
                        <a:pt x="324" y="4221"/>
                      </a:cubicBezTo>
                      <a:lnTo>
                        <a:pt x="2635" y="4471"/>
                      </a:lnTo>
                      <a:cubicBezTo>
                        <a:pt x="2645" y="4471"/>
                        <a:pt x="2656" y="4472"/>
                        <a:pt x="2666" y="4472"/>
                      </a:cubicBezTo>
                      <a:cubicBezTo>
                        <a:pt x="2866" y="4472"/>
                        <a:pt x="3042" y="4308"/>
                        <a:pt x="3060" y="4106"/>
                      </a:cubicBezTo>
                      <a:lnTo>
                        <a:pt x="3466" y="580"/>
                      </a:lnTo>
                      <a:cubicBezTo>
                        <a:pt x="3503" y="372"/>
                        <a:pt x="3351" y="197"/>
                        <a:pt x="3138" y="178"/>
                      </a:cubicBezTo>
                      <a:lnTo>
                        <a:pt x="902" y="2"/>
                      </a:lnTo>
                      <a:cubicBezTo>
                        <a:pt x="892" y="1"/>
                        <a:pt x="882" y="1"/>
                        <a:pt x="87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47"/>
                <p:cNvSpPr/>
                <p:nvPr/>
              </p:nvSpPr>
              <p:spPr>
                <a:xfrm>
                  <a:off x="5330448" y="3142834"/>
                  <a:ext cx="690687" cy="727785"/>
                </a:xfrm>
                <a:custGeom>
                  <a:avLst/>
                  <a:gdLst/>
                  <a:ahLst/>
                  <a:cxnLst/>
                  <a:rect l="l" t="t" r="r" b="b"/>
                  <a:pathLst>
                    <a:path w="3314" h="3492" extrusionOk="0">
                      <a:moveTo>
                        <a:pt x="1682" y="0"/>
                      </a:moveTo>
                      <a:cubicBezTo>
                        <a:pt x="925" y="0"/>
                        <a:pt x="241" y="643"/>
                        <a:pt x="134" y="1515"/>
                      </a:cubicBezTo>
                      <a:cubicBezTo>
                        <a:pt x="0" y="2462"/>
                        <a:pt x="578" y="3345"/>
                        <a:pt x="1423" y="3479"/>
                      </a:cubicBezTo>
                      <a:cubicBezTo>
                        <a:pt x="1487" y="3487"/>
                        <a:pt x="1550" y="3491"/>
                        <a:pt x="1613" y="3491"/>
                      </a:cubicBezTo>
                      <a:cubicBezTo>
                        <a:pt x="2404" y="3491"/>
                        <a:pt x="3091" y="2830"/>
                        <a:pt x="3198" y="1922"/>
                      </a:cubicBezTo>
                      <a:cubicBezTo>
                        <a:pt x="3313" y="979"/>
                        <a:pt x="2713" y="110"/>
                        <a:pt x="1867" y="13"/>
                      </a:cubicBezTo>
                      <a:cubicBezTo>
                        <a:pt x="1805" y="5"/>
                        <a:pt x="1743" y="0"/>
                        <a:pt x="16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47"/>
                <p:cNvSpPr/>
                <p:nvPr/>
              </p:nvSpPr>
              <p:spPr>
                <a:xfrm>
                  <a:off x="5330437" y="3135122"/>
                  <a:ext cx="706110" cy="744875"/>
                </a:xfrm>
                <a:custGeom>
                  <a:avLst/>
                  <a:gdLst/>
                  <a:ahLst/>
                  <a:cxnLst/>
                  <a:rect l="l" t="t" r="r" b="b"/>
                  <a:pathLst>
                    <a:path w="3388" h="3574" extrusionOk="0">
                      <a:moveTo>
                        <a:pt x="1737" y="82"/>
                      </a:moveTo>
                      <a:cubicBezTo>
                        <a:pt x="1792" y="82"/>
                        <a:pt x="1848" y="85"/>
                        <a:pt x="1904" y="92"/>
                      </a:cubicBezTo>
                      <a:cubicBezTo>
                        <a:pt x="2713" y="189"/>
                        <a:pt x="3309" y="1035"/>
                        <a:pt x="3193" y="1959"/>
                      </a:cubicBezTo>
                      <a:cubicBezTo>
                        <a:pt x="3087" y="2823"/>
                        <a:pt x="2434" y="3477"/>
                        <a:pt x="1671" y="3477"/>
                      </a:cubicBezTo>
                      <a:cubicBezTo>
                        <a:pt x="1602" y="3477"/>
                        <a:pt x="1531" y="3471"/>
                        <a:pt x="1460" y="3460"/>
                      </a:cubicBezTo>
                      <a:cubicBezTo>
                        <a:pt x="633" y="3345"/>
                        <a:pt x="74" y="2476"/>
                        <a:pt x="208" y="1552"/>
                      </a:cubicBezTo>
                      <a:cubicBezTo>
                        <a:pt x="316" y="691"/>
                        <a:pt x="978" y="82"/>
                        <a:pt x="1737" y="82"/>
                      </a:cubicBezTo>
                      <a:close/>
                      <a:moveTo>
                        <a:pt x="1719" y="1"/>
                      </a:moveTo>
                      <a:cubicBezTo>
                        <a:pt x="946" y="1"/>
                        <a:pt x="258" y="660"/>
                        <a:pt x="134" y="1534"/>
                      </a:cubicBezTo>
                      <a:cubicBezTo>
                        <a:pt x="0" y="2518"/>
                        <a:pt x="578" y="3423"/>
                        <a:pt x="1460" y="3557"/>
                      </a:cubicBezTo>
                      <a:cubicBezTo>
                        <a:pt x="1533" y="3568"/>
                        <a:pt x="1604" y="3574"/>
                        <a:pt x="1675" y="3574"/>
                      </a:cubicBezTo>
                      <a:cubicBezTo>
                        <a:pt x="2475" y="3574"/>
                        <a:pt x="3166" y="2898"/>
                        <a:pt x="3272" y="1977"/>
                      </a:cubicBezTo>
                      <a:cubicBezTo>
                        <a:pt x="3387" y="998"/>
                        <a:pt x="2773" y="110"/>
                        <a:pt x="1904" y="13"/>
                      </a:cubicBezTo>
                      <a:cubicBezTo>
                        <a:pt x="1842" y="5"/>
                        <a:pt x="1780" y="1"/>
                        <a:pt x="171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47"/>
                <p:cNvSpPr/>
                <p:nvPr/>
              </p:nvSpPr>
              <p:spPr>
                <a:xfrm>
                  <a:off x="5519064" y="3294769"/>
                  <a:ext cx="369103" cy="393071"/>
                </a:xfrm>
                <a:custGeom>
                  <a:avLst/>
                  <a:gdLst/>
                  <a:ahLst/>
                  <a:cxnLst/>
                  <a:rect l="l" t="t" r="r" b="b"/>
                  <a:pathLst>
                    <a:path w="1771" h="1886" extrusionOk="0">
                      <a:moveTo>
                        <a:pt x="250" y="1"/>
                      </a:moveTo>
                      <a:lnTo>
                        <a:pt x="1" y="1886"/>
                      </a:lnTo>
                      <a:lnTo>
                        <a:pt x="1" y="1886"/>
                      </a:lnTo>
                      <a:lnTo>
                        <a:pt x="1771" y="1156"/>
                      </a:lnTo>
                      <a:lnTo>
                        <a:pt x="2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47"/>
                <p:cNvSpPr/>
                <p:nvPr/>
              </p:nvSpPr>
              <p:spPr>
                <a:xfrm>
                  <a:off x="5514259" y="3278304"/>
                  <a:ext cx="398073" cy="426000"/>
                </a:xfrm>
                <a:custGeom>
                  <a:avLst/>
                  <a:gdLst/>
                  <a:ahLst/>
                  <a:cxnLst/>
                  <a:rect l="l" t="t" r="r" b="b"/>
                  <a:pathLst>
                    <a:path w="1910" h="2044" extrusionOk="0">
                      <a:moveTo>
                        <a:pt x="329" y="153"/>
                      </a:moveTo>
                      <a:lnTo>
                        <a:pt x="1734" y="1212"/>
                      </a:lnTo>
                      <a:lnTo>
                        <a:pt x="98" y="1905"/>
                      </a:lnTo>
                      <a:lnTo>
                        <a:pt x="329" y="153"/>
                      </a:lnTo>
                      <a:close/>
                      <a:moveTo>
                        <a:pt x="273" y="1"/>
                      </a:moveTo>
                      <a:lnTo>
                        <a:pt x="273" y="56"/>
                      </a:lnTo>
                      <a:lnTo>
                        <a:pt x="1" y="2043"/>
                      </a:lnTo>
                      <a:lnTo>
                        <a:pt x="1909" y="1235"/>
                      </a:lnTo>
                      <a:lnTo>
                        <a:pt x="273"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7" name="Google Shape;2107;p47"/>
              <p:cNvGrpSpPr/>
              <p:nvPr/>
            </p:nvGrpSpPr>
            <p:grpSpPr>
              <a:xfrm>
                <a:off x="5117700" y="2356524"/>
                <a:ext cx="2151000" cy="2036851"/>
                <a:chOff x="3496500" y="2571724"/>
                <a:chExt cx="2151000" cy="2036851"/>
              </a:xfrm>
            </p:grpSpPr>
            <p:sp>
              <p:nvSpPr>
                <p:cNvPr id="2108" name="Google Shape;2108;p47"/>
                <p:cNvSpPr/>
                <p:nvPr/>
              </p:nvSpPr>
              <p:spPr>
                <a:xfrm>
                  <a:off x="3496500" y="4150775"/>
                  <a:ext cx="2151000" cy="457800"/>
                </a:xfrm>
                <a:prstGeom prst="ellipse">
                  <a:avLst/>
                </a:prstGeom>
                <a:solidFill>
                  <a:srgbClr val="3E285A">
                    <a:alpha val="13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9" name="Google Shape;2109;p47"/>
                <p:cNvGrpSpPr/>
                <p:nvPr/>
              </p:nvGrpSpPr>
              <p:grpSpPr>
                <a:xfrm>
                  <a:off x="3793882" y="2571724"/>
                  <a:ext cx="1391302" cy="1923996"/>
                  <a:chOff x="5016125" y="652800"/>
                  <a:chExt cx="2922289" cy="4041160"/>
                </a:xfrm>
              </p:grpSpPr>
              <p:sp>
                <p:nvSpPr>
                  <p:cNvPr id="2110" name="Google Shape;2110;p47"/>
                  <p:cNvSpPr/>
                  <p:nvPr/>
                </p:nvSpPr>
                <p:spPr>
                  <a:xfrm>
                    <a:off x="5789289" y="802982"/>
                    <a:ext cx="739857" cy="1340441"/>
                  </a:xfrm>
                  <a:custGeom>
                    <a:avLst/>
                    <a:gdLst/>
                    <a:ahLst/>
                    <a:cxnLst/>
                    <a:rect l="l" t="t" r="r" b="b"/>
                    <a:pathLst>
                      <a:path w="4621" h="8372" extrusionOk="0">
                        <a:moveTo>
                          <a:pt x="2524" y="0"/>
                        </a:moveTo>
                        <a:cubicBezTo>
                          <a:pt x="2117" y="0"/>
                          <a:pt x="1612" y="93"/>
                          <a:pt x="1118" y="431"/>
                        </a:cubicBezTo>
                        <a:cubicBezTo>
                          <a:pt x="0" y="1180"/>
                          <a:pt x="231" y="2395"/>
                          <a:pt x="444" y="2857"/>
                        </a:cubicBezTo>
                        <a:cubicBezTo>
                          <a:pt x="638" y="3301"/>
                          <a:pt x="1215" y="4146"/>
                          <a:pt x="1081" y="4742"/>
                        </a:cubicBezTo>
                        <a:cubicBezTo>
                          <a:pt x="947" y="5338"/>
                          <a:pt x="310" y="5782"/>
                          <a:pt x="485" y="6651"/>
                        </a:cubicBezTo>
                        <a:cubicBezTo>
                          <a:pt x="656" y="7515"/>
                          <a:pt x="1137" y="7898"/>
                          <a:pt x="1696" y="8171"/>
                        </a:cubicBezTo>
                        <a:cubicBezTo>
                          <a:pt x="2037" y="8340"/>
                          <a:pt x="2927" y="8371"/>
                          <a:pt x="3538" y="8371"/>
                        </a:cubicBezTo>
                        <a:cubicBezTo>
                          <a:pt x="3896" y="8371"/>
                          <a:pt x="4159" y="8360"/>
                          <a:pt x="4159" y="8360"/>
                        </a:cubicBezTo>
                        <a:cubicBezTo>
                          <a:pt x="4159" y="8360"/>
                          <a:pt x="4334" y="7496"/>
                          <a:pt x="4487" y="6092"/>
                        </a:cubicBezTo>
                        <a:cubicBezTo>
                          <a:pt x="4621" y="4705"/>
                          <a:pt x="4584" y="2797"/>
                          <a:pt x="4487" y="2086"/>
                        </a:cubicBezTo>
                        <a:cubicBezTo>
                          <a:pt x="4390" y="1393"/>
                          <a:pt x="4182" y="759"/>
                          <a:pt x="4066" y="584"/>
                        </a:cubicBezTo>
                        <a:cubicBezTo>
                          <a:pt x="3951" y="390"/>
                          <a:pt x="3373" y="140"/>
                          <a:pt x="3373" y="140"/>
                        </a:cubicBezTo>
                        <a:cubicBezTo>
                          <a:pt x="3373" y="140"/>
                          <a:pt x="3023" y="0"/>
                          <a:pt x="2524" y="0"/>
                        </a:cubicBezTo>
                        <a:close/>
                      </a:path>
                    </a:pathLst>
                  </a:custGeom>
                  <a:solidFill>
                    <a:srgbClr val="886A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47"/>
                  <p:cNvSpPr/>
                  <p:nvPr/>
                </p:nvSpPr>
                <p:spPr>
                  <a:xfrm>
                    <a:off x="5817308" y="794496"/>
                    <a:ext cx="718562" cy="1358053"/>
                  </a:xfrm>
                  <a:custGeom>
                    <a:avLst/>
                    <a:gdLst/>
                    <a:ahLst/>
                    <a:cxnLst/>
                    <a:rect l="l" t="t" r="r" b="b"/>
                    <a:pathLst>
                      <a:path w="4488" h="8482" extrusionOk="0">
                        <a:moveTo>
                          <a:pt x="2275" y="109"/>
                        </a:moveTo>
                        <a:cubicBezTo>
                          <a:pt x="2347" y="109"/>
                          <a:pt x="2416" y="113"/>
                          <a:pt x="2482" y="119"/>
                        </a:cubicBezTo>
                        <a:cubicBezTo>
                          <a:pt x="2889" y="138"/>
                          <a:pt x="3175" y="253"/>
                          <a:pt x="3175" y="253"/>
                        </a:cubicBezTo>
                        <a:cubicBezTo>
                          <a:pt x="3175" y="253"/>
                          <a:pt x="3314" y="309"/>
                          <a:pt x="3466" y="387"/>
                        </a:cubicBezTo>
                        <a:cubicBezTo>
                          <a:pt x="3563" y="424"/>
                          <a:pt x="3637" y="484"/>
                          <a:pt x="3697" y="521"/>
                        </a:cubicBezTo>
                        <a:cubicBezTo>
                          <a:pt x="3776" y="581"/>
                          <a:pt x="3831" y="618"/>
                          <a:pt x="3850" y="655"/>
                        </a:cubicBezTo>
                        <a:cubicBezTo>
                          <a:pt x="3891" y="734"/>
                          <a:pt x="3984" y="946"/>
                          <a:pt x="4062" y="1214"/>
                        </a:cubicBezTo>
                        <a:cubicBezTo>
                          <a:pt x="4141" y="1464"/>
                          <a:pt x="4215" y="1792"/>
                          <a:pt x="4275" y="2157"/>
                        </a:cubicBezTo>
                        <a:cubicBezTo>
                          <a:pt x="4372" y="2850"/>
                          <a:pt x="4390" y="4758"/>
                          <a:pt x="4256" y="6145"/>
                        </a:cubicBezTo>
                        <a:cubicBezTo>
                          <a:pt x="4122" y="7512"/>
                          <a:pt x="3947" y="8339"/>
                          <a:pt x="3947" y="8358"/>
                        </a:cubicBezTo>
                        <a:cubicBezTo>
                          <a:pt x="3910" y="8376"/>
                          <a:pt x="3485" y="8376"/>
                          <a:pt x="2967" y="8376"/>
                        </a:cubicBezTo>
                        <a:cubicBezTo>
                          <a:pt x="2676" y="8358"/>
                          <a:pt x="2390" y="8358"/>
                          <a:pt x="2135" y="8321"/>
                        </a:cubicBezTo>
                        <a:cubicBezTo>
                          <a:pt x="1886" y="8279"/>
                          <a:pt x="1655" y="8242"/>
                          <a:pt x="1539" y="8182"/>
                        </a:cubicBezTo>
                        <a:cubicBezTo>
                          <a:pt x="1003" y="7914"/>
                          <a:pt x="518" y="7549"/>
                          <a:pt x="347" y="6704"/>
                        </a:cubicBezTo>
                        <a:cubicBezTo>
                          <a:pt x="269" y="6279"/>
                          <a:pt x="384" y="5969"/>
                          <a:pt x="541" y="5683"/>
                        </a:cubicBezTo>
                        <a:cubicBezTo>
                          <a:pt x="694" y="5391"/>
                          <a:pt x="888" y="5123"/>
                          <a:pt x="962" y="4814"/>
                        </a:cubicBezTo>
                        <a:cubicBezTo>
                          <a:pt x="1022" y="4486"/>
                          <a:pt x="906" y="4121"/>
                          <a:pt x="749" y="3774"/>
                        </a:cubicBezTo>
                        <a:cubicBezTo>
                          <a:pt x="597" y="3428"/>
                          <a:pt x="403" y="3100"/>
                          <a:pt x="310" y="2892"/>
                        </a:cubicBezTo>
                        <a:cubicBezTo>
                          <a:pt x="213" y="2661"/>
                          <a:pt x="116" y="2254"/>
                          <a:pt x="153" y="1811"/>
                        </a:cubicBezTo>
                        <a:cubicBezTo>
                          <a:pt x="213" y="1367"/>
                          <a:pt x="426" y="886"/>
                          <a:pt x="962" y="521"/>
                        </a:cubicBezTo>
                        <a:cubicBezTo>
                          <a:pt x="1418" y="213"/>
                          <a:pt x="1887" y="109"/>
                          <a:pt x="2275" y="109"/>
                        </a:cubicBezTo>
                        <a:close/>
                        <a:moveTo>
                          <a:pt x="2342" y="0"/>
                        </a:moveTo>
                        <a:cubicBezTo>
                          <a:pt x="1924" y="0"/>
                          <a:pt x="1408" y="99"/>
                          <a:pt x="906" y="443"/>
                        </a:cubicBezTo>
                        <a:cubicBezTo>
                          <a:pt x="347" y="831"/>
                          <a:pt x="116" y="1330"/>
                          <a:pt x="56" y="1792"/>
                        </a:cubicBezTo>
                        <a:cubicBezTo>
                          <a:pt x="1" y="2273"/>
                          <a:pt x="116" y="2698"/>
                          <a:pt x="213" y="2929"/>
                        </a:cubicBezTo>
                        <a:cubicBezTo>
                          <a:pt x="329" y="3160"/>
                          <a:pt x="518" y="3488"/>
                          <a:pt x="675" y="3816"/>
                        </a:cubicBezTo>
                        <a:cubicBezTo>
                          <a:pt x="828" y="4162"/>
                          <a:pt x="925" y="4509"/>
                          <a:pt x="865" y="4795"/>
                        </a:cubicBezTo>
                        <a:cubicBezTo>
                          <a:pt x="809" y="5063"/>
                          <a:pt x="615" y="5336"/>
                          <a:pt x="444" y="5622"/>
                        </a:cubicBezTo>
                        <a:cubicBezTo>
                          <a:pt x="287" y="5932"/>
                          <a:pt x="153" y="6260"/>
                          <a:pt x="250" y="6722"/>
                        </a:cubicBezTo>
                        <a:cubicBezTo>
                          <a:pt x="426" y="7586"/>
                          <a:pt x="943" y="7993"/>
                          <a:pt x="1502" y="8261"/>
                        </a:cubicBezTo>
                        <a:cubicBezTo>
                          <a:pt x="1636" y="8339"/>
                          <a:pt x="1867" y="8395"/>
                          <a:pt x="2117" y="8413"/>
                        </a:cubicBezTo>
                        <a:cubicBezTo>
                          <a:pt x="2390" y="8455"/>
                          <a:pt x="2676" y="8473"/>
                          <a:pt x="2967" y="8473"/>
                        </a:cubicBezTo>
                        <a:cubicBezTo>
                          <a:pt x="3146" y="8480"/>
                          <a:pt x="3321" y="8482"/>
                          <a:pt x="3475" y="8482"/>
                        </a:cubicBezTo>
                        <a:cubicBezTo>
                          <a:pt x="3783" y="8482"/>
                          <a:pt x="4007" y="8473"/>
                          <a:pt x="4007" y="8473"/>
                        </a:cubicBezTo>
                        <a:lnTo>
                          <a:pt x="4044" y="8473"/>
                        </a:lnTo>
                        <a:lnTo>
                          <a:pt x="4044" y="8436"/>
                        </a:lnTo>
                        <a:cubicBezTo>
                          <a:pt x="4044" y="8436"/>
                          <a:pt x="4215" y="7549"/>
                          <a:pt x="4353" y="6163"/>
                        </a:cubicBezTo>
                        <a:cubicBezTo>
                          <a:pt x="4487" y="4758"/>
                          <a:pt x="4469" y="2850"/>
                          <a:pt x="4372" y="2139"/>
                        </a:cubicBezTo>
                        <a:cubicBezTo>
                          <a:pt x="4312" y="1774"/>
                          <a:pt x="4238" y="1446"/>
                          <a:pt x="4159" y="1178"/>
                        </a:cubicBezTo>
                        <a:cubicBezTo>
                          <a:pt x="4081" y="905"/>
                          <a:pt x="3984" y="715"/>
                          <a:pt x="3928" y="600"/>
                        </a:cubicBezTo>
                        <a:cubicBezTo>
                          <a:pt x="3891" y="558"/>
                          <a:pt x="3831" y="503"/>
                          <a:pt x="3753" y="443"/>
                        </a:cubicBezTo>
                        <a:cubicBezTo>
                          <a:pt x="3679" y="406"/>
                          <a:pt x="3600" y="350"/>
                          <a:pt x="3522" y="309"/>
                        </a:cubicBezTo>
                        <a:cubicBezTo>
                          <a:pt x="3369" y="212"/>
                          <a:pt x="3217" y="156"/>
                          <a:pt x="3217" y="156"/>
                        </a:cubicBezTo>
                        <a:cubicBezTo>
                          <a:pt x="3217" y="156"/>
                          <a:pt x="2926" y="41"/>
                          <a:pt x="2482" y="4"/>
                        </a:cubicBezTo>
                        <a:cubicBezTo>
                          <a:pt x="2437" y="2"/>
                          <a:pt x="2390" y="0"/>
                          <a:pt x="234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47"/>
                  <p:cNvSpPr/>
                  <p:nvPr/>
                </p:nvSpPr>
                <p:spPr>
                  <a:xfrm>
                    <a:off x="7117869" y="2323377"/>
                    <a:ext cx="557975" cy="613381"/>
                  </a:xfrm>
                  <a:custGeom>
                    <a:avLst/>
                    <a:gdLst/>
                    <a:ahLst/>
                    <a:cxnLst/>
                    <a:rect l="l" t="t" r="r" b="b"/>
                    <a:pathLst>
                      <a:path w="3485" h="3831" extrusionOk="0">
                        <a:moveTo>
                          <a:pt x="2122" y="1"/>
                        </a:moveTo>
                        <a:lnTo>
                          <a:pt x="1" y="1313"/>
                        </a:lnTo>
                        <a:cubicBezTo>
                          <a:pt x="1" y="1313"/>
                          <a:pt x="1313" y="3526"/>
                          <a:pt x="1983" y="3757"/>
                        </a:cubicBezTo>
                        <a:cubicBezTo>
                          <a:pt x="2129" y="3806"/>
                          <a:pt x="2274" y="3831"/>
                          <a:pt x="2410" y="3831"/>
                        </a:cubicBezTo>
                        <a:cubicBezTo>
                          <a:pt x="2921" y="3831"/>
                          <a:pt x="3330" y="3488"/>
                          <a:pt x="3392" y="2773"/>
                        </a:cubicBezTo>
                        <a:cubicBezTo>
                          <a:pt x="3485" y="1868"/>
                          <a:pt x="2122" y="1"/>
                          <a:pt x="2122" y="1"/>
                        </a:cubicBezTo>
                        <a:close/>
                      </a:path>
                    </a:pathLst>
                  </a:custGeom>
                  <a:solidFill>
                    <a:srgbClr val="9669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47"/>
                  <p:cNvSpPr/>
                  <p:nvPr/>
                </p:nvSpPr>
                <p:spPr>
                  <a:xfrm>
                    <a:off x="7109063" y="2311689"/>
                    <a:ext cx="566781" cy="631314"/>
                  </a:xfrm>
                  <a:custGeom>
                    <a:avLst/>
                    <a:gdLst/>
                    <a:ahLst/>
                    <a:cxnLst/>
                    <a:rect l="l" t="t" r="r" b="b"/>
                    <a:pathLst>
                      <a:path w="3540" h="3943" extrusionOk="0">
                        <a:moveTo>
                          <a:pt x="2177" y="153"/>
                        </a:moveTo>
                        <a:cubicBezTo>
                          <a:pt x="2195" y="171"/>
                          <a:pt x="2482" y="596"/>
                          <a:pt x="2810" y="1155"/>
                        </a:cubicBezTo>
                        <a:cubicBezTo>
                          <a:pt x="3138" y="1733"/>
                          <a:pt x="3447" y="2426"/>
                          <a:pt x="3387" y="2846"/>
                        </a:cubicBezTo>
                        <a:cubicBezTo>
                          <a:pt x="3350" y="3271"/>
                          <a:pt x="3175" y="3558"/>
                          <a:pt x="2944" y="3715"/>
                        </a:cubicBezTo>
                        <a:cubicBezTo>
                          <a:pt x="2812" y="3802"/>
                          <a:pt x="2649" y="3845"/>
                          <a:pt x="2474" y="3845"/>
                        </a:cubicBezTo>
                        <a:cubicBezTo>
                          <a:pt x="2341" y="3845"/>
                          <a:pt x="2200" y="3820"/>
                          <a:pt x="2061" y="3770"/>
                        </a:cubicBezTo>
                        <a:cubicBezTo>
                          <a:pt x="1904" y="3733"/>
                          <a:pt x="1715" y="3558"/>
                          <a:pt x="1484" y="3308"/>
                        </a:cubicBezTo>
                        <a:cubicBezTo>
                          <a:pt x="1271" y="3077"/>
                          <a:pt x="1040" y="2791"/>
                          <a:pt x="846" y="2500"/>
                        </a:cubicBezTo>
                        <a:cubicBezTo>
                          <a:pt x="444" y="1922"/>
                          <a:pt x="153" y="1442"/>
                          <a:pt x="134" y="1405"/>
                        </a:cubicBezTo>
                        <a:lnTo>
                          <a:pt x="2177" y="153"/>
                        </a:lnTo>
                        <a:close/>
                        <a:moveTo>
                          <a:pt x="2195" y="0"/>
                        </a:moveTo>
                        <a:lnTo>
                          <a:pt x="0" y="1363"/>
                        </a:lnTo>
                        <a:lnTo>
                          <a:pt x="19" y="1405"/>
                        </a:lnTo>
                        <a:cubicBezTo>
                          <a:pt x="19" y="1405"/>
                          <a:pt x="347" y="1964"/>
                          <a:pt x="749" y="2560"/>
                        </a:cubicBezTo>
                        <a:cubicBezTo>
                          <a:pt x="961" y="2846"/>
                          <a:pt x="1192" y="3137"/>
                          <a:pt x="1405" y="3387"/>
                        </a:cubicBezTo>
                        <a:cubicBezTo>
                          <a:pt x="1636" y="3618"/>
                          <a:pt x="1849" y="3812"/>
                          <a:pt x="2038" y="3867"/>
                        </a:cubicBezTo>
                        <a:cubicBezTo>
                          <a:pt x="2187" y="3917"/>
                          <a:pt x="2337" y="3942"/>
                          <a:pt x="2480" y="3942"/>
                        </a:cubicBezTo>
                        <a:cubicBezTo>
                          <a:pt x="2670" y="3942"/>
                          <a:pt x="2849" y="3899"/>
                          <a:pt x="3004" y="3812"/>
                        </a:cubicBezTo>
                        <a:cubicBezTo>
                          <a:pt x="3272" y="3636"/>
                          <a:pt x="3447" y="3308"/>
                          <a:pt x="3503" y="2846"/>
                        </a:cubicBezTo>
                        <a:cubicBezTo>
                          <a:pt x="3540" y="2366"/>
                          <a:pt x="3216" y="1673"/>
                          <a:pt x="2888" y="1095"/>
                        </a:cubicBezTo>
                        <a:cubicBezTo>
                          <a:pt x="2560" y="518"/>
                          <a:pt x="2214" y="37"/>
                          <a:pt x="2214" y="37"/>
                        </a:cubicBezTo>
                        <a:lnTo>
                          <a:pt x="2195"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47"/>
                  <p:cNvSpPr/>
                  <p:nvPr/>
                </p:nvSpPr>
                <p:spPr>
                  <a:xfrm>
                    <a:off x="5354915" y="2392384"/>
                    <a:ext cx="703032" cy="748834"/>
                  </a:xfrm>
                  <a:custGeom>
                    <a:avLst/>
                    <a:gdLst/>
                    <a:ahLst/>
                    <a:cxnLst/>
                    <a:rect l="l" t="t" r="r" b="b"/>
                    <a:pathLst>
                      <a:path w="4391" h="4677" extrusionOk="0">
                        <a:moveTo>
                          <a:pt x="2197" y="0"/>
                        </a:moveTo>
                        <a:cubicBezTo>
                          <a:pt x="2099" y="0"/>
                          <a:pt x="2043" y="14"/>
                          <a:pt x="2043" y="14"/>
                        </a:cubicBezTo>
                        <a:cubicBezTo>
                          <a:pt x="2043" y="14"/>
                          <a:pt x="773" y="2227"/>
                          <a:pt x="384" y="2804"/>
                        </a:cubicBezTo>
                        <a:cubicBezTo>
                          <a:pt x="1" y="3382"/>
                          <a:pt x="329" y="4135"/>
                          <a:pt x="865" y="4422"/>
                        </a:cubicBezTo>
                        <a:cubicBezTo>
                          <a:pt x="1146" y="4573"/>
                          <a:pt x="1406" y="4677"/>
                          <a:pt x="1666" y="4677"/>
                        </a:cubicBezTo>
                        <a:cubicBezTo>
                          <a:pt x="1907" y="4677"/>
                          <a:pt x="2149" y="4588"/>
                          <a:pt x="2408" y="4366"/>
                        </a:cubicBezTo>
                        <a:cubicBezTo>
                          <a:pt x="2944" y="3904"/>
                          <a:pt x="4390" y="1418"/>
                          <a:pt x="4390" y="1418"/>
                        </a:cubicBezTo>
                        <a:cubicBezTo>
                          <a:pt x="4390" y="1418"/>
                          <a:pt x="3582" y="554"/>
                          <a:pt x="3004" y="245"/>
                        </a:cubicBezTo>
                        <a:cubicBezTo>
                          <a:pt x="2653" y="38"/>
                          <a:pt x="2364" y="0"/>
                          <a:pt x="21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47"/>
                  <p:cNvSpPr/>
                  <p:nvPr/>
                </p:nvSpPr>
                <p:spPr>
                  <a:xfrm>
                    <a:off x="5376369" y="2384538"/>
                    <a:ext cx="690384" cy="765486"/>
                  </a:xfrm>
                  <a:custGeom>
                    <a:avLst/>
                    <a:gdLst/>
                    <a:ahLst/>
                    <a:cxnLst/>
                    <a:rect l="l" t="t" r="r" b="b"/>
                    <a:pathLst>
                      <a:path w="4312" h="4781" extrusionOk="0">
                        <a:moveTo>
                          <a:pt x="2177" y="100"/>
                        </a:moveTo>
                        <a:cubicBezTo>
                          <a:pt x="2330" y="123"/>
                          <a:pt x="2579" y="178"/>
                          <a:pt x="2852" y="331"/>
                        </a:cubicBezTo>
                        <a:cubicBezTo>
                          <a:pt x="3388" y="622"/>
                          <a:pt x="4141" y="1430"/>
                          <a:pt x="4178" y="1467"/>
                        </a:cubicBezTo>
                        <a:cubicBezTo>
                          <a:pt x="4178" y="1509"/>
                          <a:pt x="3831" y="2086"/>
                          <a:pt x="3429" y="2738"/>
                        </a:cubicBezTo>
                        <a:cubicBezTo>
                          <a:pt x="3198" y="3084"/>
                          <a:pt x="2986" y="3431"/>
                          <a:pt x="2773" y="3741"/>
                        </a:cubicBezTo>
                        <a:cubicBezTo>
                          <a:pt x="2561" y="4027"/>
                          <a:pt x="2371" y="4281"/>
                          <a:pt x="2233" y="4374"/>
                        </a:cubicBezTo>
                        <a:cubicBezTo>
                          <a:pt x="1983" y="4605"/>
                          <a:pt x="1752" y="4683"/>
                          <a:pt x="1503" y="4683"/>
                        </a:cubicBezTo>
                        <a:cubicBezTo>
                          <a:pt x="1272" y="4665"/>
                          <a:pt x="1022" y="4568"/>
                          <a:pt x="754" y="4434"/>
                        </a:cubicBezTo>
                        <a:cubicBezTo>
                          <a:pt x="500" y="4281"/>
                          <a:pt x="292" y="4027"/>
                          <a:pt x="195" y="3759"/>
                        </a:cubicBezTo>
                        <a:cubicBezTo>
                          <a:pt x="98" y="3473"/>
                          <a:pt x="116" y="3144"/>
                          <a:pt x="292" y="2872"/>
                        </a:cubicBezTo>
                        <a:cubicBezTo>
                          <a:pt x="676" y="2294"/>
                          <a:pt x="1928" y="160"/>
                          <a:pt x="1946" y="123"/>
                        </a:cubicBezTo>
                        <a:cubicBezTo>
                          <a:pt x="1946" y="123"/>
                          <a:pt x="2025" y="100"/>
                          <a:pt x="2177" y="100"/>
                        </a:cubicBezTo>
                        <a:close/>
                        <a:moveTo>
                          <a:pt x="2072" y="0"/>
                        </a:moveTo>
                        <a:cubicBezTo>
                          <a:pt x="1957" y="0"/>
                          <a:pt x="1886" y="26"/>
                          <a:pt x="1886" y="26"/>
                        </a:cubicBezTo>
                        <a:lnTo>
                          <a:pt x="1868" y="26"/>
                        </a:lnTo>
                        <a:lnTo>
                          <a:pt x="1868" y="44"/>
                        </a:lnTo>
                        <a:cubicBezTo>
                          <a:pt x="1868" y="44"/>
                          <a:pt x="578" y="2257"/>
                          <a:pt x="213" y="2816"/>
                        </a:cubicBezTo>
                        <a:cubicBezTo>
                          <a:pt x="1" y="3126"/>
                          <a:pt x="1" y="3473"/>
                          <a:pt x="98" y="3777"/>
                        </a:cubicBezTo>
                        <a:cubicBezTo>
                          <a:pt x="213" y="4087"/>
                          <a:pt x="426" y="4355"/>
                          <a:pt x="712" y="4512"/>
                        </a:cubicBezTo>
                        <a:cubicBezTo>
                          <a:pt x="985" y="4665"/>
                          <a:pt x="1235" y="4762"/>
                          <a:pt x="1503" y="4780"/>
                        </a:cubicBezTo>
                        <a:cubicBezTo>
                          <a:pt x="1771" y="4780"/>
                          <a:pt x="2043" y="4702"/>
                          <a:pt x="2311" y="4452"/>
                        </a:cubicBezTo>
                        <a:cubicBezTo>
                          <a:pt x="2445" y="4337"/>
                          <a:pt x="2639" y="4087"/>
                          <a:pt x="2852" y="3796"/>
                        </a:cubicBezTo>
                        <a:cubicBezTo>
                          <a:pt x="3064" y="3491"/>
                          <a:pt x="3295" y="3144"/>
                          <a:pt x="3503" y="2798"/>
                        </a:cubicBezTo>
                        <a:cubicBezTo>
                          <a:pt x="3928" y="2105"/>
                          <a:pt x="4293" y="1486"/>
                          <a:pt x="4293" y="1486"/>
                        </a:cubicBezTo>
                        <a:lnTo>
                          <a:pt x="4312" y="1449"/>
                        </a:lnTo>
                        <a:lnTo>
                          <a:pt x="4293" y="1430"/>
                        </a:lnTo>
                        <a:cubicBezTo>
                          <a:pt x="4293" y="1430"/>
                          <a:pt x="3485" y="562"/>
                          <a:pt x="2907" y="238"/>
                        </a:cubicBezTo>
                        <a:cubicBezTo>
                          <a:pt x="2621" y="81"/>
                          <a:pt x="2371" y="26"/>
                          <a:pt x="2177" y="7"/>
                        </a:cubicBezTo>
                        <a:cubicBezTo>
                          <a:pt x="2139" y="2"/>
                          <a:pt x="2104" y="0"/>
                          <a:pt x="207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47"/>
                  <p:cNvSpPr/>
                  <p:nvPr/>
                </p:nvSpPr>
                <p:spPr>
                  <a:xfrm>
                    <a:off x="5604364" y="2029257"/>
                    <a:ext cx="533478" cy="769329"/>
                  </a:xfrm>
                  <a:custGeom>
                    <a:avLst/>
                    <a:gdLst/>
                    <a:ahLst/>
                    <a:cxnLst/>
                    <a:rect l="l" t="t" r="r" b="b"/>
                    <a:pathLst>
                      <a:path w="3332" h="4805" extrusionOk="0">
                        <a:moveTo>
                          <a:pt x="2666" y="1"/>
                        </a:moveTo>
                        <a:cubicBezTo>
                          <a:pt x="1904" y="1"/>
                          <a:pt x="1334" y="535"/>
                          <a:pt x="947" y="1011"/>
                        </a:cubicBezTo>
                        <a:cubicBezTo>
                          <a:pt x="485" y="1533"/>
                          <a:pt x="0" y="2573"/>
                          <a:pt x="0" y="2573"/>
                        </a:cubicBezTo>
                        <a:lnTo>
                          <a:pt x="3027" y="4804"/>
                        </a:lnTo>
                        <a:cubicBezTo>
                          <a:pt x="3027" y="4804"/>
                          <a:pt x="3258" y="3206"/>
                          <a:pt x="3295" y="1880"/>
                        </a:cubicBezTo>
                        <a:cubicBezTo>
                          <a:pt x="3331" y="549"/>
                          <a:pt x="2985" y="31"/>
                          <a:pt x="2985" y="31"/>
                        </a:cubicBezTo>
                        <a:cubicBezTo>
                          <a:pt x="2875" y="10"/>
                          <a:pt x="2769" y="1"/>
                          <a:pt x="26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47"/>
                  <p:cNvSpPr/>
                  <p:nvPr/>
                </p:nvSpPr>
                <p:spPr>
                  <a:xfrm>
                    <a:off x="5595397" y="2022052"/>
                    <a:ext cx="549169" cy="792064"/>
                  </a:xfrm>
                  <a:custGeom>
                    <a:avLst/>
                    <a:gdLst/>
                    <a:ahLst/>
                    <a:cxnLst/>
                    <a:rect l="l" t="t" r="r" b="b"/>
                    <a:pathLst>
                      <a:path w="3430" h="4947" extrusionOk="0">
                        <a:moveTo>
                          <a:pt x="2711" y="104"/>
                        </a:moveTo>
                        <a:cubicBezTo>
                          <a:pt x="2810" y="104"/>
                          <a:pt x="2913" y="113"/>
                          <a:pt x="3022" y="132"/>
                        </a:cubicBezTo>
                        <a:cubicBezTo>
                          <a:pt x="3022" y="132"/>
                          <a:pt x="3101" y="229"/>
                          <a:pt x="3175" y="515"/>
                        </a:cubicBezTo>
                        <a:cubicBezTo>
                          <a:pt x="3253" y="806"/>
                          <a:pt x="3332" y="1250"/>
                          <a:pt x="3314" y="1925"/>
                        </a:cubicBezTo>
                        <a:cubicBezTo>
                          <a:pt x="3272" y="3214"/>
                          <a:pt x="3041" y="4674"/>
                          <a:pt x="3022" y="4752"/>
                        </a:cubicBezTo>
                        <a:lnTo>
                          <a:pt x="116" y="2595"/>
                        </a:lnTo>
                        <a:cubicBezTo>
                          <a:pt x="153" y="2539"/>
                          <a:pt x="615" y="1596"/>
                          <a:pt x="1040" y="1074"/>
                        </a:cubicBezTo>
                        <a:cubicBezTo>
                          <a:pt x="1253" y="825"/>
                          <a:pt x="1539" y="538"/>
                          <a:pt x="1867" y="344"/>
                        </a:cubicBezTo>
                        <a:cubicBezTo>
                          <a:pt x="2118" y="196"/>
                          <a:pt x="2390" y="104"/>
                          <a:pt x="2711" y="104"/>
                        </a:cubicBezTo>
                        <a:close/>
                        <a:moveTo>
                          <a:pt x="2718" y="0"/>
                        </a:moveTo>
                        <a:cubicBezTo>
                          <a:pt x="2378" y="0"/>
                          <a:pt x="2074" y="105"/>
                          <a:pt x="1812" y="266"/>
                        </a:cubicBezTo>
                        <a:cubicBezTo>
                          <a:pt x="1465" y="460"/>
                          <a:pt x="1193" y="746"/>
                          <a:pt x="962" y="1019"/>
                        </a:cubicBezTo>
                        <a:cubicBezTo>
                          <a:pt x="500" y="1555"/>
                          <a:pt x="19" y="2595"/>
                          <a:pt x="19" y="2595"/>
                        </a:cubicBezTo>
                        <a:lnTo>
                          <a:pt x="1" y="2636"/>
                        </a:lnTo>
                        <a:lnTo>
                          <a:pt x="3101" y="4946"/>
                        </a:lnTo>
                        <a:lnTo>
                          <a:pt x="3119" y="4868"/>
                        </a:lnTo>
                        <a:cubicBezTo>
                          <a:pt x="3119" y="4868"/>
                          <a:pt x="3369" y="3251"/>
                          <a:pt x="3406" y="1925"/>
                        </a:cubicBezTo>
                        <a:cubicBezTo>
                          <a:pt x="3429" y="1250"/>
                          <a:pt x="3351" y="788"/>
                          <a:pt x="3272" y="478"/>
                        </a:cubicBezTo>
                        <a:cubicBezTo>
                          <a:pt x="3175" y="192"/>
                          <a:pt x="3083" y="53"/>
                          <a:pt x="3083" y="53"/>
                        </a:cubicBezTo>
                        <a:lnTo>
                          <a:pt x="3083" y="35"/>
                        </a:lnTo>
                        <a:lnTo>
                          <a:pt x="3059" y="35"/>
                        </a:lnTo>
                        <a:cubicBezTo>
                          <a:pt x="2942" y="11"/>
                          <a:pt x="2828" y="0"/>
                          <a:pt x="271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47"/>
                  <p:cNvSpPr/>
                  <p:nvPr/>
                </p:nvSpPr>
                <p:spPr>
                  <a:xfrm>
                    <a:off x="6840561" y="2018529"/>
                    <a:ext cx="672612" cy="780056"/>
                  </a:xfrm>
                  <a:custGeom>
                    <a:avLst/>
                    <a:gdLst/>
                    <a:ahLst/>
                    <a:cxnLst/>
                    <a:rect l="l" t="t" r="r" b="b"/>
                    <a:pathLst>
                      <a:path w="4201" h="4872" extrusionOk="0">
                        <a:moveTo>
                          <a:pt x="1222" y="0"/>
                        </a:moveTo>
                        <a:cubicBezTo>
                          <a:pt x="946" y="0"/>
                          <a:pt x="662" y="40"/>
                          <a:pt x="347" y="98"/>
                        </a:cubicBezTo>
                        <a:cubicBezTo>
                          <a:pt x="347" y="98"/>
                          <a:pt x="0" y="616"/>
                          <a:pt x="42" y="1947"/>
                        </a:cubicBezTo>
                        <a:cubicBezTo>
                          <a:pt x="79" y="3273"/>
                          <a:pt x="328" y="4871"/>
                          <a:pt x="328" y="4871"/>
                        </a:cubicBezTo>
                        <a:lnTo>
                          <a:pt x="4200" y="2233"/>
                        </a:lnTo>
                        <a:cubicBezTo>
                          <a:pt x="4200" y="2233"/>
                          <a:pt x="3794" y="1138"/>
                          <a:pt x="2985" y="616"/>
                        </a:cubicBezTo>
                        <a:cubicBezTo>
                          <a:pt x="2293" y="155"/>
                          <a:pt x="1772" y="0"/>
                          <a:pt x="12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47"/>
                  <p:cNvSpPr/>
                  <p:nvPr/>
                </p:nvSpPr>
                <p:spPr>
                  <a:xfrm>
                    <a:off x="6837519" y="2011004"/>
                    <a:ext cx="684460" cy="803112"/>
                  </a:xfrm>
                  <a:custGeom>
                    <a:avLst/>
                    <a:gdLst/>
                    <a:ahLst/>
                    <a:cxnLst/>
                    <a:rect l="l" t="t" r="r" b="b"/>
                    <a:pathLst>
                      <a:path w="4275" h="5016" extrusionOk="0">
                        <a:moveTo>
                          <a:pt x="1268" y="96"/>
                        </a:moveTo>
                        <a:cubicBezTo>
                          <a:pt x="1393" y="96"/>
                          <a:pt x="1514" y="105"/>
                          <a:pt x="1636" y="122"/>
                        </a:cubicBezTo>
                        <a:cubicBezTo>
                          <a:pt x="2043" y="201"/>
                          <a:pt x="2463" y="353"/>
                          <a:pt x="2985" y="700"/>
                        </a:cubicBezTo>
                        <a:cubicBezTo>
                          <a:pt x="3734" y="1203"/>
                          <a:pt x="4122" y="2201"/>
                          <a:pt x="4159" y="2262"/>
                        </a:cubicBezTo>
                        <a:lnTo>
                          <a:pt x="384" y="4840"/>
                        </a:lnTo>
                        <a:cubicBezTo>
                          <a:pt x="366" y="4743"/>
                          <a:pt x="153" y="3283"/>
                          <a:pt x="116" y="1994"/>
                        </a:cubicBezTo>
                        <a:cubicBezTo>
                          <a:pt x="98" y="1319"/>
                          <a:pt x="176" y="875"/>
                          <a:pt x="250" y="584"/>
                        </a:cubicBezTo>
                        <a:cubicBezTo>
                          <a:pt x="329" y="298"/>
                          <a:pt x="407" y="201"/>
                          <a:pt x="407" y="201"/>
                        </a:cubicBezTo>
                        <a:cubicBezTo>
                          <a:pt x="722" y="135"/>
                          <a:pt x="1001" y="96"/>
                          <a:pt x="1268" y="96"/>
                        </a:cubicBezTo>
                        <a:close/>
                        <a:moveTo>
                          <a:pt x="1240" y="1"/>
                        </a:moveTo>
                        <a:cubicBezTo>
                          <a:pt x="960" y="1"/>
                          <a:pt x="675" y="39"/>
                          <a:pt x="366" y="104"/>
                        </a:cubicBezTo>
                        <a:lnTo>
                          <a:pt x="347" y="104"/>
                        </a:lnTo>
                        <a:lnTo>
                          <a:pt x="329" y="122"/>
                        </a:lnTo>
                        <a:cubicBezTo>
                          <a:pt x="329" y="122"/>
                          <a:pt x="232" y="261"/>
                          <a:pt x="153" y="547"/>
                        </a:cubicBezTo>
                        <a:cubicBezTo>
                          <a:pt x="79" y="857"/>
                          <a:pt x="1" y="1319"/>
                          <a:pt x="19" y="1994"/>
                        </a:cubicBezTo>
                        <a:cubicBezTo>
                          <a:pt x="61" y="3320"/>
                          <a:pt x="292" y="4937"/>
                          <a:pt x="292" y="4937"/>
                        </a:cubicBezTo>
                        <a:lnTo>
                          <a:pt x="310" y="5015"/>
                        </a:lnTo>
                        <a:lnTo>
                          <a:pt x="4275" y="2299"/>
                        </a:lnTo>
                        <a:lnTo>
                          <a:pt x="4256" y="2262"/>
                        </a:lnTo>
                        <a:cubicBezTo>
                          <a:pt x="4256" y="2262"/>
                          <a:pt x="3849" y="1162"/>
                          <a:pt x="3041" y="626"/>
                        </a:cubicBezTo>
                        <a:cubicBezTo>
                          <a:pt x="2523" y="279"/>
                          <a:pt x="2080" y="104"/>
                          <a:pt x="1655" y="30"/>
                        </a:cubicBezTo>
                        <a:cubicBezTo>
                          <a:pt x="1516" y="10"/>
                          <a:pt x="1378" y="1"/>
                          <a:pt x="124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47"/>
                  <p:cNvSpPr/>
                  <p:nvPr/>
                </p:nvSpPr>
                <p:spPr>
                  <a:xfrm>
                    <a:off x="5922339" y="1974980"/>
                    <a:ext cx="1214255" cy="1674911"/>
                  </a:xfrm>
                  <a:custGeom>
                    <a:avLst/>
                    <a:gdLst/>
                    <a:ahLst/>
                    <a:cxnLst/>
                    <a:rect l="l" t="t" r="r" b="b"/>
                    <a:pathLst>
                      <a:path w="7584" h="10461" extrusionOk="0">
                        <a:moveTo>
                          <a:pt x="3755" y="0"/>
                        </a:moveTo>
                        <a:cubicBezTo>
                          <a:pt x="3727" y="0"/>
                          <a:pt x="3701" y="0"/>
                          <a:pt x="3674" y="1"/>
                        </a:cubicBezTo>
                        <a:lnTo>
                          <a:pt x="3582" y="1"/>
                        </a:lnTo>
                        <a:cubicBezTo>
                          <a:pt x="2464" y="1"/>
                          <a:pt x="999" y="370"/>
                          <a:pt x="999" y="370"/>
                        </a:cubicBezTo>
                        <a:cubicBezTo>
                          <a:pt x="999" y="370"/>
                          <a:pt x="324" y="3928"/>
                          <a:pt x="403" y="4603"/>
                        </a:cubicBezTo>
                        <a:cubicBezTo>
                          <a:pt x="463" y="5259"/>
                          <a:pt x="810" y="5624"/>
                          <a:pt x="828" y="5989"/>
                        </a:cubicBezTo>
                        <a:cubicBezTo>
                          <a:pt x="865" y="6377"/>
                          <a:pt x="1" y="10050"/>
                          <a:pt x="1" y="10050"/>
                        </a:cubicBezTo>
                        <a:cubicBezTo>
                          <a:pt x="1" y="10050"/>
                          <a:pt x="403" y="10244"/>
                          <a:pt x="1133" y="10360"/>
                        </a:cubicBezTo>
                        <a:cubicBezTo>
                          <a:pt x="1868" y="10457"/>
                          <a:pt x="2002" y="10457"/>
                          <a:pt x="2713" y="10457"/>
                        </a:cubicBezTo>
                        <a:cubicBezTo>
                          <a:pt x="2771" y="10460"/>
                          <a:pt x="2828" y="10461"/>
                          <a:pt x="2885" y="10461"/>
                        </a:cubicBezTo>
                        <a:cubicBezTo>
                          <a:pt x="3245" y="10461"/>
                          <a:pt x="3577" y="10414"/>
                          <a:pt x="3813" y="10378"/>
                        </a:cubicBezTo>
                        <a:cubicBezTo>
                          <a:pt x="4076" y="10414"/>
                          <a:pt x="4402" y="10461"/>
                          <a:pt x="4721" y="10461"/>
                        </a:cubicBezTo>
                        <a:cubicBezTo>
                          <a:pt x="4771" y="10461"/>
                          <a:pt x="4821" y="10460"/>
                          <a:pt x="4871" y="10457"/>
                        </a:cubicBezTo>
                        <a:cubicBezTo>
                          <a:pt x="5583" y="10457"/>
                          <a:pt x="5717" y="10457"/>
                          <a:pt x="6447" y="10360"/>
                        </a:cubicBezTo>
                        <a:cubicBezTo>
                          <a:pt x="7163" y="10244"/>
                          <a:pt x="7583" y="10050"/>
                          <a:pt x="7583" y="10050"/>
                        </a:cubicBezTo>
                        <a:cubicBezTo>
                          <a:pt x="7583" y="10050"/>
                          <a:pt x="6719" y="6377"/>
                          <a:pt x="6738" y="5989"/>
                        </a:cubicBezTo>
                        <a:cubicBezTo>
                          <a:pt x="6775" y="5624"/>
                          <a:pt x="7121" y="5259"/>
                          <a:pt x="7181" y="4603"/>
                        </a:cubicBezTo>
                        <a:cubicBezTo>
                          <a:pt x="7255" y="3928"/>
                          <a:pt x="6585" y="370"/>
                          <a:pt x="6585" y="370"/>
                        </a:cubicBezTo>
                        <a:cubicBezTo>
                          <a:pt x="6585" y="370"/>
                          <a:pt x="4892" y="0"/>
                          <a:pt x="37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47"/>
                  <p:cNvSpPr/>
                  <p:nvPr/>
                </p:nvSpPr>
                <p:spPr>
                  <a:xfrm>
                    <a:off x="6350789" y="1771641"/>
                    <a:ext cx="378814" cy="379621"/>
                  </a:xfrm>
                  <a:custGeom>
                    <a:avLst/>
                    <a:gdLst/>
                    <a:ahLst/>
                    <a:cxnLst/>
                    <a:rect l="l" t="t" r="r" b="b"/>
                    <a:pathLst>
                      <a:path w="2366" h="2371" extrusionOk="0">
                        <a:moveTo>
                          <a:pt x="2061" y="0"/>
                        </a:moveTo>
                        <a:lnTo>
                          <a:pt x="19" y="139"/>
                        </a:lnTo>
                        <a:lnTo>
                          <a:pt x="0" y="1811"/>
                        </a:lnTo>
                        <a:cubicBezTo>
                          <a:pt x="0" y="1811"/>
                          <a:pt x="250" y="2370"/>
                          <a:pt x="980" y="2370"/>
                        </a:cubicBezTo>
                        <a:cubicBezTo>
                          <a:pt x="1714" y="2370"/>
                          <a:pt x="2366" y="1617"/>
                          <a:pt x="2366" y="1617"/>
                        </a:cubicBezTo>
                        <a:lnTo>
                          <a:pt x="2061" y="0"/>
                        </a:lnTo>
                        <a:close/>
                      </a:path>
                    </a:pathLst>
                  </a:custGeom>
                  <a:solidFill>
                    <a:srgbClr val="9669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47"/>
                  <p:cNvSpPr/>
                  <p:nvPr/>
                </p:nvSpPr>
                <p:spPr>
                  <a:xfrm>
                    <a:off x="6341183" y="1762675"/>
                    <a:ext cx="398027" cy="397393"/>
                  </a:xfrm>
                  <a:custGeom>
                    <a:avLst/>
                    <a:gdLst/>
                    <a:ahLst/>
                    <a:cxnLst/>
                    <a:rect l="l" t="t" r="r" b="b"/>
                    <a:pathLst>
                      <a:path w="2486" h="2482" extrusionOk="0">
                        <a:moveTo>
                          <a:pt x="2079" y="116"/>
                        </a:moveTo>
                        <a:lnTo>
                          <a:pt x="2389" y="1655"/>
                        </a:lnTo>
                        <a:cubicBezTo>
                          <a:pt x="2352" y="1673"/>
                          <a:pt x="1733" y="2366"/>
                          <a:pt x="1040" y="2366"/>
                        </a:cubicBezTo>
                        <a:cubicBezTo>
                          <a:pt x="1025" y="2367"/>
                          <a:pt x="1010" y="2367"/>
                          <a:pt x="995" y="2367"/>
                        </a:cubicBezTo>
                        <a:cubicBezTo>
                          <a:pt x="337" y="2367"/>
                          <a:pt x="116" y="1867"/>
                          <a:pt x="116" y="1867"/>
                        </a:cubicBezTo>
                        <a:lnTo>
                          <a:pt x="116" y="250"/>
                        </a:lnTo>
                        <a:lnTo>
                          <a:pt x="2079" y="116"/>
                        </a:lnTo>
                        <a:close/>
                        <a:moveTo>
                          <a:pt x="2158" y="1"/>
                        </a:moveTo>
                        <a:lnTo>
                          <a:pt x="19" y="153"/>
                        </a:lnTo>
                        <a:lnTo>
                          <a:pt x="19" y="195"/>
                        </a:lnTo>
                        <a:lnTo>
                          <a:pt x="0" y="1886"/>
                        </a:lnTo>
                        <a:lnTo>
                          <a:pt x="19" y="1886"/>
                        </a:lnTo>
                        <a:cubicBezTo>
                          <a:pt x="19" y="1886"/>
                          <a:pt x="291" y="2482"/>
                          <a:pt x="1040" y="2482"/>
                        </a:cubicBezTo>
                        <a:cubicBezTo>
                          <a:pt x="1811" y="2463"/>
                          <a:pt x="2468" y="1715"/>
                          <a:pt x="2468" y="1715"/>
                        </a:cubicBezTo>
                        <a:lnTo>
                          <a:pt x="2486" y="1696"/>
                        </a:lnTo>
                        <a:lnTo>
                          <a:pt x="2158"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47"/>
                  <p:cNvSpPr/>
                  <p:nvPr/>
                </p:nvSpPr>
                <p:spPr>
                  <a:xfrm>
                    <a:off x="5912732" y="1966174"/>
                    <a:ext cx="1233468" cy="1692042"/>
                  </a:xfrm>
                  <a:custGeom>
                    <a:avLst/>
                    <a:gdLst/>
                    <a:ahLst/>
                    <a:cxnLst/>
                    <a:rect l="l" t="t" r="r" b="b"/>
                    <a:pathLst>
                      <a:path w="7704" h="10568" extrusionOk="0">
                        <a:moveTo>
                          <a:pt x="3697" y="97"/>
                        </a:moveTo>
                        <a:lnTo>
                          <a:pt x="3697" y="116"/>
                        </a:lnTo>
                        <a:lnTo>
                          <a:pt x="3734" y="116"/>
                        </a:lnTo>
                        <a:cubicBezTo>
                          <a:pt x="3762" y="115"/>
                          <a:pt x="3790" y="115"/>
                          <a:pt x="3818" y="115"/>
                        </a:cubicBezTo>
                        <a:cubicBezTo>
                          <a:pt x="4934" y="115"/>
                          <a:pt x="6531" y="462"/>
                          <a:pt x="6585" y="462"/>
                        </a:cubicBezTo>
                        <a:cubicBezTo>
                          <a:pt x="6604" y="499"/>
                          <a:pt x="6761" y="1349"/>
                          <a:pt x="6913" y="2292"/>
                        </a:cubicBezTo>
                        <a:cubicBezTo>
                          <a:pt x="6992" y="2791"/>
                          <a:pt x="7066" y="3290"/>
                          <a:pt x="7126" y="3715"/>
                        </a:cubicBezTo>
                        <a:cubicBezTo>
                          <a:pt x="7181" y="4140"/>
                          <a:pt x="7200" y="4487"/>
                          <a:pt x="7200" y="4639"/>
                        </a:cubicBezTo>
                        <a:cubicBezTo>
                          <a:pt x="7163" y="4967"/>
                          <a:pt x="7066" y="5217"/>
                          <a:pt x="6969" y="5429"/>
                        </a:cubicBezTo>
                        <a:cubicBezTo>
                          <a:pt x="6853" y="5660"/>
                          <a:pt x="6761" y="5854"/>
                          <a:pt x="6761" y="6044"/>
                        </a:cubicBezTo>
                        <a:cubicBezTo>
                          <a:pt x="6761" y="6104"/>
                          <a:pt x="6761" y="6201"/>
                          <a:pt x="6779" y="6335"/>
                        </a:cubicBezTo>
                        <a:cubicBezTo>
                          <a:pt x="6798" y="6488"/>
                          <a:pt x="6835" y="6663"/>
                          <a:pt x="6876" y="6853"/>
                        </a:cubicBezTo>
                        <a:cubicBezTo>
                          <a:pt x="6950" y="7259"/>
                          <a:pt x="7066" y="7740"/>
                          <a:pt x="7163" y="8220"/>
                        </a:cubicBezTo>
                        <a:cubicBezTo>
                          <a:pt x="7375" y="9163"/>
                          <a:pt x="7588" y="10031"/>
                          <a:pt x="7588" y="10068"/>
                        </a:cubicBezTo>
                        <a:cubicBezTo>
                          <a:pt x="7569" y="10087"/>
                          <a:pt x="7181" y="10263"/>
                          <a:pt x="6488" y="10360"/>
                        </a:cubicBezTo>
                        <a:cubicBezTo>
                          <a:pt x="5777" y="10475"/>
                          <a:pt x="5643" y="10475"/>
                          <a:pt x="4931" y="10475"/>
                        </a:cubicBezTo>
                        <a:cubicBezTo>
                          <a:pt x="4566" y="10475"/>
                          <a:pt x="4178" y="10433"/>
                          <a:pt x="3891" y="10397"/>
                        </a:cubicBezTo>
                        <a:lnTo>
                          <a:pt x="3873" y="10397"/>
                        </a:lnTo>
                        <a:cubicBezTo>
                          <a:pt x="3600" y="10433"/>
                          <a:pt x="3198" y="10475"/>
                          <a:pt x="2773" y="10475"/>
                        </a:cubicBezTo>
                        <a:cubicBezTo>
                          <a:pt x="2062" y="10475"/>
                          <a:pt x="1928" y="10475"/>
                          <a:pt x="1193" y="10360"/>
                        </a:cubicBezTo>
                        <a:cubicBezTo>
                          <a:pt x="500" y="10263"/>
                          <a:pt x="135" y="10087"/>
                          <a:pt x="116" y="10068"/>
                        </a:cubicBezTo>
                        <a:cubicBezTo>
                          <a:pt x="116" y="10031"/>
                          <a:pt x="329" y="9163"/>
                          <a:pt x="541" y="8220"/>
                        </a:cubicBezTo>
                        <a:cubicBezTo>
                          <a:pt x="638" y="7740"/>
                          <a:pt x="754" y="7259"/>
                          <a:pt x="828" y="6853"/>
                        </a:cubicBezTo>
                        <a:cubicBezTo>
                          <a:pt x="870" y="6663"/>
                          <a:pt x="888" y="6488"/>
                          <a:pt x="906" y="6335"/>
                        </a:cubicBezTo>
                        <a:cubicBezTo>
                          <a:pt x="943" y="6201"/>
                          <a:pt x="943" y="6104"/>
                          <a:pt x="943" y="6044"/>
                        </a:cubicBezTo>
                        <a:cubicBezTo>
                          <a:pt x="925" y="5854"/>
                          <a:pt x="828" y="5660"/>
                          <a:pt x="731" y="5429"/>
                        </a:cubicBezTo>
                        <a:cubicBezTo>
                          <a:pt x="638" y="5217"/>
                          <a:pt x="541" y="4967"/>
                          <a:pt x="500" y="4639"/>
                        </a:cubicBezTo>
                        <a:cubicBezTo>
                          <a:pt x="481" y="4487"/>
                          <a:pt x="523" y="4140"/>
                          <a:pt x="578" y="3715"/>
                        </a:cubicBezTo>
                        <a:cubicBezTo>
                          <a:pt x="638" y="3290"/>
                          <a:pt x="712" y="2791"/>
                          <a:pt x="791" y="2292"/>
                        </a:cubicBezTo>
                        <a:cubicBezTo>
                          <a:pt x="943" y="1349"/>
                          <a:pt x="1101" y="499"/>
                          <a:pt x="1119" y="462"/>
                        </a:cubicBezTo>
                        <a:cubicBezTo>
                          <a:pt x="1156" y="462"/>
                          <a:pt x="2542" y="116"/>
                          <a:pt x="3642" y="97"/>
                        </a:cubicBezTo>
                        <a:close/>
                        <a:moveTo>
                          <a:pt x="3642" y="0"/>
                        </a:moveTo>
                        <a:cubicBezTo>
                          <a:pt x="2505" y="19"/>
                          <a:pt x="1059" y="384"/>
                          <a:pt x="1059" y="384"/>
                        </a:cubicBezTo>
                        <a:lnTo>
                          <a:pt x="1022" y="384"/>
                        </a:lnTo>
                        <a:lnTo>
                          <a:pt x="1022" y="425"/>
                        </a:lnTo>
                        <a:cubicBezTo>
                          <a:pt x="1022" y="425"/>
                          <a:pt x="846" y="1308"/>
                          <a:pt x="694" y="2292"/>
                        </a:cubicBezTo>
                        <a:cubicBezTo>
                          <a:pt x="597" y="2773"/>
                          <a:pt x="523" y="3272"/>
                          <a:pt x="481" y="3715"/>
                        </a:cubicBezTo>
                        <a:cubicBezTo>
                          <a:pt x="426" y="4140"/>
                          <a:pt x="384" y="4487"/>
                          <a:pt x="407" y="4658"/>
                        </a:cubicBezTo>
                        <a:cubicBezTo>
                          <a:pt x="444" y="4986"/>
                          <a:pt x="541" y="5254"/>
                          <a:pt x="657" y="5466"/>
                        </a:cubicBezTo>
                        <a:cubicBezTo>
                          <a:pt x="754" y="5697"/>
                          <a:pt x="828" y="5873"/>
                          <a:pt x="846" y="6062"/>
                        </a:cubicBezTo>
                        <a:cubicBezTo>
                          <a:pt x="846" y="6086"/>
                          <a:pt x="828" y="6201"/>
                          <a:pt x="809" y="6335"/>
                        </a:cubicBezTo>
                        <a:cubicBezTo>
                          <a:pt x="791" y="6469"/>
                          <a:pt x="772" y="6640"/>
                          <a:pt x="731" y="6834"/>
                        </a:cubicBezTo>
                        <a:cubicBezTo>
                          <a:pt x="638" y="7241"/>
                          <a:pt x="541" y="7721"/>
                          <a:pt x="426" y="8202"/>
                        </a:cubicBezTo>
                        <a:cubicBezTo>
                          <a:pt x="213" y="9163"/>
                          <a:pt x="1" y="10087"/>
                          <a:pt x="1" y="10087"/>
                        </a:cubicBezTo>
                        <a:lnTo>
                          <a:pt x="1" y="10129"/>
                        </a:lnTo>
                        <a:lnTo>
                          <a:pt x="38" y="10147"/>
                        </a:lnTo>
                        <a:cubicBezTo>
                          <a:pt x="38" y="10147"/>
                          <a:pt x="463" y="10360"/>
                          <a:pt x="1193" y="10452"/>
                        </a:cubicBezTo>
                        <a:cubicBezTo>
                          <a:pt x="1909" y="10567"/>
                          <a:pt x="2062" y="10567"/>
                          <a:pt x="2773" y="10567"/>
                        </a:cubicBezTo>
                        <a:cubicBezTo>
                          <a:pt x="3198" y="10567"/>
                          <a:pt x="3600" y="10531"/>
                          <a:pt x="3873" y="10494"/>
                        </a:cubicBezTo>
                        <a:cubicBezTo>
                          <a:pt x="4178" y="10531"/>
                          <a:pt x="4566" y="10567"/>
                          <a:pt x="4931" y="10567"/>
                        </a:cubicBezTo>
                        <a:cubicBezTo>
                          <a:pt x="5643" y="10567"/>
                          <a:pt x="5795" y="10567"/>
                          <a:pt x="6507" y="10452"/>
                        </a:cubicBezTo>
                        <a:cubicBezTo>
                          <a:pt x="7241" y="10360"/>
                          <a:pt x="7662" y="10147"/>
                          <a:pt x="7662" y="10147"/>
                        </a:cubicBezTo>
                        <a:lnTo>
                          <a:pt x="7703" y="10129"/>
                        </a:lnTo>
                        <a:lnTo>
                          <a:pt x="7703" y="10087"/>
                        </a:lnTo>
                        <a:cubicBezTo>
                          <a:pt x="7703" y="10087"/>
                          <a:pt x="7472" y="9163"/>
                          <a:pt x="7260" y="8202"/>
                        </a:cubicBezTo>
                        <a:cubicBezTo>
                          <a:pt x="7163" y="7721"/>
                          <a:pt x="7047" y="7241"/>
                          <a:pt x="6969" y="6834"/>
                        </a:cubicBezTo>
                        <a:cubicBezTo>
                          <a:pt x="6932" y="6640"/>
                          <a:pt x="6913" y="6469"/>
                          <a:pt x="6895" y="6335"/>
                        </a:cubicBezTo>
                        <a:cubicBezTo>
                          <a:pt x="6853" y="6201"/>
                          <a:pt x="6853" y="6086"/>
                          <a:pt x="6853" y="6062"/>
                        </a:cubicBezTo>
                        <a:cubicBezTo>
                          <a:pt x="6876" y="5873"/>
                          <a:pt x="6950" y="5697"/>
                          <a:pt x="7047" y="5466"/>
                        </a:cubicBezTo>
                        <a:cubicBezTo>
                          <a:pt x="7144" y="5254"/>
                          <a:pt x="7260" y="4986"/>
                          <a:pt x="7297" y="4658"/>
                        </a:cubicBezTo>
                        <a:cubicBezTo>
                          <a:pt x="7315" y="4487"/>
                          <a:pt x="7278" y="4140"/>
                          <a:pt x="7223" y="3715"/>
                        </a:cubicBezTo>
                        <a:cubicBezTo>
                          <a:pt x="7163" y="3272"/>
                          <a:pt x="7084" y="2773"/>
                          <a:pt x="7010" y="2292"/>
                        </a:cubicBezTo>
                        <a:cubicBezTo>
                          <a:pt x="6853" y="1308"/>
                          <a:pt x="6682" y="425"/>
                          <a:pt x="6682" y="425"/>
                        </a:cubicBezTo>
                        <a:lnTo>
                          <a:pt x="6682" y="384"/>
                        </a:lnTo>
                        <a:lnTo>
                          <a:pt x="6645" y="384"/>
                        </a:lnTo>
                        <a:cubicBezTo>
                          <a:pt x="6645" y="384"/>
                          <a:pt x="4931" y="19"/>
                          <a:pt x="3794" y="19"/>
                        </a:cubicBezTo>
                        <a:lnTo>
                          <a:pt x="3794"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47"/>
                  <p:cNvSpPr/>
                  <p:nvPr/>
                </p:nvSpPr>
                <p:spPr>
                  <a:xfrm>
                    <a:off x="6322610" y="1974980"/>
                    <a:ext cx="419642" cy="1674911"/>
                  </a:xfrm>
                  <a:custGeom>
                    <a:avLst/>
                    <a:gdLst/>
                    <a:ahLst/>
                    <a:cxnLst/>
                    <a:rect l="l" t="t" r="r" b="b"/>
                    <a:pathLst>
                      <a:path w="2621" h="10461" extrusionOk="0">
                        <a:moveTo>
                          <a:pt x="1082" y="1"/>
                        </a:moveTo>
                        <a:cubicBezTo>
                          <a:pt x="735" y="1"/>
                          <a:pt x="347" y="42"/>
                          <a:pt x="1" y="79"/>
                        </a:cubicBezTo>
                        <a:lnTo>
                          <a:pt x="1" y="10457"/>
                        </a:lnTo>
                        <a:lnTo>
                          <a:pt x="213" y="10457"/>
                        </a:lnTo>
                        <a:cubicBezTo>
                          <a:pt x="271" y="10460"/>
                          <a:pt x="328" y="10461"/>
                          <a:pt x="385" y="10461"/>
                        </a:cubicBezTo>
                        <a:cubicBezTo>
                          <a:pt x="745" y="10461"/>
                          <a:pt x="1077" y="10414"/>
                          <a:pt x="1313" y="10378"/>
                        </a:cubicBezTo>
                        <a:cubicBezTo>
                          <a:pt x="1576" y="10414"/>
                          <a:pt x="1902" y="10461"/>
                          <a:pt x="2221" y="10461"/>
                        </a:cubicBezTo>
                        <a:cubicBezTo>
                          <a:pt x="2271" y="10461"/>
                          <a:pt x="2321" y="10460"/>
                          <a:pt x="2371" y="10457"/>
                        </a:cubicBezTo>
                        <a:lnTo>
                          <a:pt x="2620" y="10457"/>
                        </a:lnTo>
                        <a:lnTo>
                          <a:pt x="2620" y="116"/>
                        </a:lnTo>
                        <a:cubicBezTo>
                          <a:pt x="2140" y="61"/>
                          <a:pt x="1618" y="1"/>
                          <a:pt x="1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47"/>
                  <p:cNvSpPr/>
                  <p:nvPr/>
                </p:nvSpPr>
                <p:spPr>
                  <a:xfrm>
                    <a:off x="6313804" y="1966174"/>
                    <a:ext cx="437254" cy="1692042"/>
                  </a:xfrm>
                  <a:custGeom>
                    <a:avLst/>
                    <a:gdLst/>
                    <a:ahLst/>
                    <a:cxnLst/>
                    <a:rect l="l" t="t" r="r" b="b"/>
                    <a:pathLst>
                      <a:path w="2731" h="10568" extrusionOk="0">
                        <a:moveTo>
                          <a:pt x="1192" y="97"/>
                        </a:moveTo>
                        <a:lnTo>
                          <a:pt x="1192" y="116"/>
                        </a:lnTo>
                        <a:lnTo>
                          <a:pt x="1229" y="116"/>
                        </a:lnTo>
                        <a:cubicBezTo>
                          <a:pt x="1286" y="113"/>
                          <a:pt x="1344" y="112"/>
                          <a:pt x="1403" y="112"/>
                        </a:cubicBezTo>
                        <a:cubicBezTo>
                          <a:pt x="1787" y="112"/>
                          <a:pt x="2218" y="161"/>
                          <a:pt x="2639" y="213"/>
                        </a:cubicBezTo>
                        <a:lnTo>
                          <a:pt x="2639" y="10475"/>
                        </a:lnTo>
                        <a:lnTo>
                          <a:pt x="2426" y="10475"/>
                        </a:lnTo>
                        <a:cubicBezTo>
                          <a:pt x="2061" y="10475"/>
                          <a:pt x="1673" y="10433"/>
                          <a:pt x="1386" y="10397"/>
                        </a:cubicBezTo>
                        <a:lnTo>
                          <a:pt x="1368" y="10397"/>
                        </a:lnTo>
                        <a:cubicBezTo>
                          <a:pt x="1095" y="10433"/>
                          <a:pt x="693" y="10475"/>
                          <a:pt x="268" y="10475"/>
                        </a:cubicBezTo>
                        <a:lnTo>
                          <a:pt x="97" y="10475"/>
                        </a:lnTo>
                        <a:lnTo>
                          <a:pt x="97" y="194"/>
                        </a:lnTo>
                        <a:cubicBezTo>
                          <a:pt x="444" y="134"/>
                          <a:pt x="809" y="97"/>
                          <a:pt x="1137" y="97"/>
                        </a:cubicBezTo>
                        <a:close/>
                        <a:moveTo>
                          <a:pt x="1137" y="0"/>
                        </a:moveTo>
                        <a:cubicBezTo>
                          <a:pt x="790" y="0"/>
                          <a:pt x="402" y="37"/>
                          <a:pt x="37" y="97"/>
                        </a:cubicBezTo>
                        <a:lnTo>
                          <a:pt x="0" y="97"/>
                        </a:lnTo>
                        <a:lnTo>
                          <a:pt x="0" y="10512"/>
                        </a:lnTo>
                        <a:lnTo>
                          <a:pt x="0" y="10549"/>
                        </a:lnTo>
                        <a:lnTo>
                          <a:pt x="37" y="10567"/>
                        </a:lnTo>
                        <a:lnTo>
                          <a:pt x="268" y="10567"/>
                        </a:lnTo>
                        <a:cubicBezTo>
                          <a:pt x="693" y="10567"/>
                          <a:pt x="1095" y="10531"/>
                          <a:pt x="1368" y="10494"/>
                        </a:cubicBezTo>
                        <a:cubicBezTo>
                          <a:pt x="1673" y="10531"/>
                          <a:pt x="2061" y="10567"/>
                          <a:pt x="2426" y="10567"/>
                        </a:cubicBezTo>
                        <a:lnTo>
                          <a:pt x="2731" y="10567"/>
                        </a:lnTo>
                        <a:lnTo>
                          <a:pt x="2731" y="10512"/>
                        </a:lnTo>
                        <a:lnTo>
                          <a:pt x="2731" y="134"/>
                        </a:lnTo>
                        <a:lnTo>
                          <a:pt x="2694" y="116"/>
                        </a:lnTo>
                        <a:cubicBezTo>
                          <a:pt x="2213" y="56"/>
                          <a:pt x="1714" y="19"/>
                          <a:pt x="1289" y="19"/>
                        </a:cubicBezTo>
                        <a:lnTo>
                          <a:pt x="1289"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47"/>
                  <p:cNvSpPr/>
                  <p:nvPr/>
                </p:nvSpPr>
                <p:spPr>
                  <a:xfrm>
                    <a:off x="6264171" y="1960250"/>
                    <a:ext cx="58599" cy="1713497"/>
                  </a:xfrm>
                  <a:custGeom>
                    <a:avLst/>
                    <a:gdLst/>
                    <a:ahLst/>
                    <a:cxnLst/>
                    <a:rect l="l" t="t" r="r" b="b"/>
                    <a:pathLst>
                      <a:path w="366" h="10702" extrusionOk="0">
                        <a:moveTo>
                          <a:pt x="153" y="0"/>
                        </a:moveTo>
                        <a:cubicBezTo>
                          <a:pt x="61" y="0"/>
                          <a:pt x="1" y="74"/>
                          <a:pt x="1" y="153"/>
                        </a:cubicBezTo>
                        <a:lnTo>
                          <a:pt x="1" y="10549"/>
                        </a:lnTo>
                        <a:cubicBezTo>
                          <a:pt x="1" y="10628"/>
                          <a:pt x="61" y="10702"/>
                          <a:pt x="153" y="10702"/>
                        </a:cubicBezTo>
                        <a:lnTo>
                          <a:pt x="213" y="10702"/>
                        </a:lnTo>
                        <a:cubicBezTo>
                          <a:pt x="292" y="10702"/>
                          <a:pt x="366" y="10628"/>
                          <a:pt x="366" y="10549"/>
                        </a:cubicBezTo>
                        <a:lnTo>
                          <a:pt x="366" y="153"/>
                        </a:lnTo>
                        <a:cubicBezTo>
                          <a:pt x="366" y="74"/>
                          <a:pt x="292" y="0"/>
                          <a:pt x="2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47"/>
                  <p:cNvSpPr/>
                  <p:nvPr/>
                </p:nvSpPr>
                <p:spPr>
                  <a:xfrm>
                    <a:off x="6255365" y="1953525"/>
                    <a:ext cx="74130" cy="1729828"/>
                  </a:xfrm>
                  <a:custGeom>
                    <a:avLst/>
                    <a:gdLst/>
                    <a:ahLst/>
                    <a:cxnLst/>
                    <a:rect l="l" t="t" r="r" b="b"/>
                    <a:pathLst>
                      <a:path w="463" h="10804" extrusionOk="0">
                        <a:moveTo>
                          <a:pt x="268" y="98"/>
                        </a:moveTo>
                        <a:cubicBezTo>
                          <a:pt x="324" y="98"/>
                          <a:pt x="365" y="135"/>
                          <a:pt x="365" y="195"/>
                        </a:cubicBezTo>
                        <a:lnTo>
                          <a:pt x="365" y="10591"/>
                        </a:lnTo>
                        <a:cubicBezTo>
                          <a:pt x="365" y="10646"/>
                          <a:pt x="324" y="10688"/>
                          <a:pt x="268" y="10688"/>
                        </a:cubicBezTo>
                        <a:lnTo>
                          <a:pt x="208" y="10688"/>
                        </a:lnTo>
                        <a:cubicBezTo>
                          <a:pt x="153" y="10688"/>
                          <a:pt x="93" y="10646"/>
                          <a:pt x="93" y="10591"/>
                        </a:cubicBezTo>
                        <a:lnTo>
                          <a:pt x="93" y="195"/>
                        </a:lnTo>
                        <a:cubicBezTo>
                          <a:pt x="93" y="135"/>
                          <a:pt x="153" y="98"/>
                          <a:pt x="208" y="98"/>
                        </a:cubicBezTo>
                        <a:close/>
                        <a:moveTo>
                          <a:pt x="208" y="1"/>
                        </a:moveTo>
                        <a:cubicBezTo>
                          <a:pt x="93" y="1"/>
                          <a:pt x="0" y="98"/>
                          <a:pt x="0" y="195"/>
                        </a:cubicBezTo>
                        <a:lnTo>
                          <a:pt x="0" y="10591"/>
                        </a:lnTo>
                        <a:cubicBezTo>
                          <a:pt x="0" y="10707"/>
                          <a:pt x="93" y="10804"/>
                          <a:pt x="208" y="10804"/>
                        </a:cubicBezTo>
                        <a:lnTo>
                          <a:pt x="268" y="10804"/>
                        </a:lnTo>
                        <a:cubicBezTo>
                          <a:pt x="384" y="10804"/>
                          <a:pt x="462" y="10707"/>
                          <a:pt x="462" y="10591"/>
                        </a:cubicBezTo>
                        <a:lnTo>
                          <a:pt x="462" y="195"/>
                        </a:lnTo>
                        <a:cubicBezTo>
                          <a:pt x="462" y="98"/>
                          <a:pt x="384" y="1"/>
                          <a:pt x="26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47"/>
                  <p:cNvSpPr/>
                  <p:nvPr/>
                </p:nvSpPr>
                <p:spPr>
                  <a:xfrm>
                    <a:off x="6742094" y="1960250"/>
                    <a:ext cx="58599" cy="1713497"/>
                  </a:xfrm>
                  <a:custGeom>
                    <a:avLst/>
                    <a:gdLst/>
                    <a:ahLst/>
                    <a:cxnLst/>
                    <a:rect l="l" t="t" r="r" b="b"/>
                    <a:pathLst>
                      <a:path w="366" h="10702" extrusionOk="0">
                        <a:moveTo>
                          <a:pt x="153" y="0"/>
                        </a:moveTo>
                        <a:cubicBezTo>
                          <a:pt x="79" y="0"/>
                          <a:pt x="0" y="74"/>
                          <a:pt x="0" y="153"/>
                        </a:cubicBezTo>
                        <a:lnTo>
                          <a:pt x="0" y="10549"/>
                        </a:lnTo>
                        <a:cubicBezTo>
                          <a:pt x="0" y="10628"/>
                          <a:pt x="79" y="10702"/>
                          <a:pt x="153" y="10702"/>
                        </a:cubicBezTo>
                        <a:lnTo>
                          <a:pt x="213" y="10702"/>
                        </a:lnTo>
                        <a:cubicBezTo>
                          <a:pt x="310" y="10702"/>
                          <a:pt x="366" y="10628"/>
                          <a:pt x="366" y="10549"/>
                        </a:cubicBezTo>
                        <a:lnTo>
                          <a:pt x="366" y="153"/>
                        </a:lnTo>
                        <a:cubicBezTo>
                          <a:pt x="366" y="74"/>
                          <a:pt x="310" y="0"/>
                          <a:pt x="2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47"/>
                  <p:cNvSpPr/>
                  <p:nvPr/>
                </p:nvSpPr>
                <p:spPr>
                  <a:xfrm>
                    <a:off x="6736170" y="1953525"/>
                    <a:ext cx="74130" cy="1729828"/>
                  </a:xfrm>
                  <a:custGeom>
                    <a:avLst/>
                    <a:gdLst/>
                    <a:ahLst/>
                    <a:cxnLst/>
                    <a:rect l="l" t="t" r="r" b="b"/>
                    <a:pathLst>
                      <a:path w="463" h="10804" extrusionOk="0">
                        <a:moveTo>
                          <a:pt x="250" y="98"/>
                        </a:moveTo>
                        <a:cubicBezTo>
                          <a:pt x="305" y="98"/>
                          <a:pt x="366" y="135"/>
                          <a:pt x="366" y="195"/>
                        </a:cubicBezTo>
                        <a:lnTo>
                          <a:pt x="366" y="10591"/>
                        </a:lnTo>
                        <a:cubicBezTo>
                          <a:pt x="366" y="10646"/>
                          <a:pt x="305" y="10688"/>
                          <a:pt x="250" y="10688"/>
                        </a:cubicBezTo>
                        <a:lnTo>
                          <a:pt x="190" y="10688"/>
                        </a:lnTo>
                        <a:cubicBezTo>
                          <a:pt x="135" y="10688"/>
                          <a:pt x="93" y="10646"/>
                          <a:pt x="93" y="10591"/>
                        </a:cubicBezTo>
                        <a:lnTo>
                          <a:pt x="93" y="195"/>
                        </a:lnTo>
                        <a:cubicBezTo>
                          <a:pt x="93" y="135"/>
                          <a:pt x="135" y="98"/>
                          <a:pt x="190" y="98"/>
                        </a:cubicBezTo>
                        <a:close/>
                        <a:moveTo>
                          <a:pt x="190" y="1"/>
                        </a:moveTo>
                        <a:cubicBezTo>
                          <a:pt x="74" y="1"/>
                          <a:pt x="1" y="98"/>
                          <a:pt x="1" y="195"/>
                        </a:cubicBezTo>
                        <a:lnTo>
                          <a:pt x="1" y="10591"/>
                        </a:lnTo>
                        <a:cubicBezTo>
                          <a:pt x="1" y="10707"/>
                          <a:pt x="74" y="10804"/>
                          <a:pt x="190" y="10804"/>
                        </a:cubicBezTo>
                        <a:lnTo>
                          <a:pt x="250" y="10804"/>
                        </a:lnTo>
                        <a:cubicBezTo>
                          <a:pt x="366" y="10804"/>
                          <a:pt x="463" y="10707"/>
                          <a:pt x="463" y="10591"/>
                        </a:cubicBezTo>
                        <a:lnTo>
                          <a:pt x="463" y="195"/>
                        </a:lnTo>
                        <a:cubicBezTo>
                          <a:pt x="463" y="98"/>
                          <a:pt x="366" y="1"/>
                          <a:pt x="25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47"/>
                  <p:cNvSpPr/>
                  <p:nvPr/>
                </p:nvSpPr>
                <p:spPr>
                  <a:xfrm>
                    <a:off x="6742094" y="1993552"/>
                    <a:ext cx="58599" cy="1655858"/>
                  </a:xfrm>
                  <a:custGeom>
                    <a:avLst/>
                    <a:gdLst/>
                    <a:ahLst/>
                    <a:cxnLst/>
                    <a:rect l="l" t="t" r="r" b="b"/>
                    <a:pathLst>
                      <a:path w="366" h="10342" extrusionOk="0">
                        <a:moveTo>
                          <a:pt x="0" y="0"/>
                        </a:moveTo>
                        <a:lnTo>
                          <a:pt x="0" y="10341"/>
                        </a:lnTo>
                        <a:lnTo>
                          <a:pt x="366" y="10341"/>
                        </a:lnTo>
                        <a:lnTo>
                          <a:pt x="366" y="60"/>
                        </a:lnTo>
                        <a:cubicBezTo>
                          <a:pt x="250" y="42"/>
                          <a:pt x="134" y="23"/>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47"/>
                  <p:cNvSpPr/>
                  <p:nvPr/>
                </p:nvSpPr>
                <p:spPr>
                  <a:xfrm>
                    <a:off x="6736170" y="1984586"/>
                    <a:ext cx="74130" cy="1673630"/>
                  </a:xfrm>
                  <a:custGeom>
                    <a:avLst/>
                    <a:gdLst/>
                    <a:ahLst/>
                    <a:cxnLst/>
                    <a:rect l="l" t="t" r="r" b="b"/>
                    <a:pathLst>
                      <a:path w="463" h="10453" extrusionOk="0">
                        <a:moveTo>
                          <a:pt x="93" y="116"/>
                        </a:moveTo>
                        <a:cubicBezTo>
                          <a:pt x="190" y="135"/>
                          <a:pt x="269" y="135"/>
                          <a:pt x="366" y="153"/>
                        </a:cubicBezTo>
                        <a:lnTo>
                          <a:pt x="366" y="10337"/>
                        </a:lnTo>
                        <a:cubicBezTo>
                          <a:pt x="269" y="10360"/>
                          <a:pt x="190" y="10360"/>
                          <a:pt x="93" y="10360"/>
                        </a:cubicBezTo>
                        <a:lnTo>
                          <a:pt x="93" y="116"/>
                        </a:lnTo>
                        <a:close/>
                        <a:moveTo>
                          <a:pt x="1" y="1"/>
                        </a:moveTo>
                        <a:lnTo>
                          <a:pt x="1" y="56"/>
                        </a:lnTo>
                        <a:lnTo>
                          <a:pt x="1" y="10397"/>
                        </a:lnTo>
                        <a:lnTo>
                          <a:pt x="1" y="10416"/>
                        </a:lnTo>
                        <a:lnTo>
                          <a:pt x="1" y="10452"/>
                        </a:lnTo>
                        <a:lnTo>
                          <a:pt x="403" y="10452"/>
                        </a:lnTo>
                        <a:lnTo>
                          <a:pt x="463" y="10434"/>
                        </a:lnTo>
                        <a:lnTo>
                          <a:pt x="463" y="10397"/>
                        </a:lnTo>
                        <a:lnTo>
                          <a:pt x="463" y="79"/>
                        </a:lnTo>
                        <a:lnTo>
                          <a:pt x="421" y="56"/>
                        </a:lnTo>
                        <a:cubicBezTo>
                          <a:pt x="287" y="38"/>
                          <a:pt x="171" y="19"/>
                          <a:pt x="5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47"/>
                  <p:cNvSpPr/>
                  <p:nvPr/>
                </p:nvSpPr>
                <p:spPr>
                  <a:xfrm>
                    <a:off x="7016520" y="2634949"/>
                    <a:ext cx="40187" cy="113998"/>
                  </a:xfrm>
                  <a:custGeom>
                    <a:avLst/>
                    <a:gdLst/>
                    <a:ahLst/>
                    <a:cxnLst/>
                    <a:rect l="l" t="t" r="r" b="b"/>
                    <a:pathLst>
                      <a:path w="251" h="712" extrusionOk="0">
                        <a:moveTo>
                          <a:pt x="153" y="0"/>
                        </a:moveTo>
                        <a:cubicBezTo>
                          <a:pt x="135" y="0"/>
                          <a:pt x="116" y="19"/>
                          <a:pt x="116" y="60"/>
                        </a:cubicBezTo>
                        <a:cubicBezTo>
                          <a:pt x="153" y="250"/>
                          <a:pt x="75" y="444"/>
                          <a:pt x="19" y="638"/>
                        </a:cubicBezTo>
                        <a:cubicBezTo>
                          <a:pt x="1" y="675"/>
                          <a:pt x="19" y="693"/>
                          <a:pt x="38" y="712"/>
                        </a:cubicBezTo>
                        <a:cubicBezTo>
                          <a:pt x="75" y="712"/>
                          <a:pt x="98" y="693"/>
                          <a:pt x="98" y="675"/>
                        </a:cubicBezTo>
                        <a:cubicBezTo>
                          <a:pt x="172" y="481"/>
                          <a:pt x="250" y="268"/>
                          <a:pt x="213" y="37"/>
                        </a:cubicBezTo>
                        <a:cubicBezTo>
                          <a:pt x="213" y="19"/>
                          <a:pt x="172" y="0"/>
                          <a:pt x="15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47"/>
                  <p:cNvSpPr/>
                  <p:nvPr/>
                </p:nvSpPr>
                <p:spPr>
                  <a:xfrm>
                    <a:off x="5127080" y="3162028"/>
                    <a:ext cx="1531588" cy="1269993"/>
                  </a:xfrm>
                  <a:custGeom>
                    <a:avLst/>
                    <a:gdLst/>
                    <a:ahLst/>
                    <a:cxnLst/>
                    <a:rect l="l" t="t" r="r" b="b"/>
                    <a:pathLst>
                      <a:path w="9566" h="7932" extrusionOk="0">
                        <a:moveTo>
                          <a:pt x="2339" y="0"/>
                        </a:moveTo>
                        <a:cubicBezTo>
                          <a:pt x="1455" y="0"/>
                          <a:pt x="696" y="580"/>
                          <a:pt x="384" y="1426"/>
                        </a:cubicBezTo>
                        <a:cubicBezTo>
                          <a:pt x="1" y="2484"/>
                          <a:pt x="3522" y="5469"/>
                          <a:pt x="4330" y="6083"/>
                        </a:cubicBezTo>
                        <a:cubicBezTo>
                          <a:pt x="5120" y="6721"/>
                          <a:pt x="6987" y="7932"/>
                          <a:pt x="6987" y="7932"/>
                        </a:cubicBezTo>
                        <a:cubicBezTo>
                          <a:pt x="6987" y="7932"/>
                          <a:pt x="7814" y="7299"/>
                          <a:pt x="8701" y="5912"/>
                        </a:cubicBezTo>
                        <a:cubicBezTo>
                          <a:pt x="9565" y="4526"/>
                          <a:pt x="9510" y="3214"/>
                          <a:pt x="9510" y="3214"/>
                        </a:cubicBezTo>
                        <a:cubicBezTo>
                          <a:pt x="9510" y="3214"/>
                          <a:pt x="4099" y="442"/>
                          <a:pt x="2963" y="95"/>
                        </a:cubicBezTo>
                        <a:cubicBezTo>
                          <a:pt x="2751" y="31"/>
                          <a:pt x="2542" y="0"/>
                          <a:pt x="2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47"/>
                  <p:cNvSpPr/>
                  <p:nvPr/>
                </p:nvSpPr>
                <p:spPr>
                  <a:xfrm>
                    <a:off x="5164065" y="3153382"/>
                    <a:ext cx="1504210" cy="1288245"/>
                  </a:xfrm>
                  <a:custGeom>
                    <a:avLst/>
                    <a:gdLst/>
                    <a:ahLst/>
                    <a:cxnLst/>
                    <a:rect l="l" t="t" r="r" b="b"/>
                    <a:pathLst>
                      <a:path w="9395" h="8046" extrusionOk="0">
                        <a:moveTo>
                          <a:pt x="2085" y="106"/>
                        </a:moveTo>
                        <a:cubicBezTo>
                          <a:pt x="2288" y="106"/>
                          <a:pt x="2508" y="130"/>
                          <a:pt x="2713" y="191"/>
                        </a:cubicBezTo>
                        <a:cubicBezTo>
                          <a:pt x="2981" y="288"/>
                          <a:pt x="3540" y="519"/>
                          <a:pt x="4215" y="824"/>
                        </a:cubicBezTo>
                        <a:cubicBezTo>
                          <a:pt x="4871" y="1133"/>
                          <a:pt x="5661" y="1517"/>
                          <a:pt x="6410" y="1882"/>
                        </a:cubicBezTo>
                        <a:cubicBezTo>
                          <a:pt x="7874" y="2616"/>
                          <a:pt x="9182" y="3291"/>
                          <a:pt x="9219" y="3310"/>
                        </a:cubicBezTo>
                        <a:cubicBezTo>
                          <a:pt x="9219" y="3347"/>
                          <a:pt x="9279" y="4599"/>
                          <a:pt x="8410" y="5925"/>
                        </a:cubicBezTo>
                        <a:cubicBezTo>
                          <a:pt x="7565" y="7274"/>
                          <a:pt x="6793" y="7889"/>
                          <a:pt x="6738" y="7930"/>
                        </a:cubicBezTo>
                        <a:cubicBezTo>
                          <a:pt x="6701" y="7889"/>
                          <a:pt x="4908" y="6715"/>
                          <a:pt x="4118" y="6100"/>
                        </a:cubicBezTo>
                        <a:cubicBezTo>
                          <a:pt x="3734" y="5791"/>
                          <a:pt x="2635" y="4885"/>
                          <a:pt x="1710" y="3943"/>
                        </a:cubicBezTo>
                        <a:cubicBezTo>
                          <a:pt x="1248" y="3462"/>
                          <a:pt x="809" y="2963"/>
                          <a:pt x="537" y="2538"/>
                        </a:cubicBezTo>
                        <a:cubicBezTo>
                          <a:pt x="250" y="2113"/>
                          <a:pt x="116" y="1729"/>
                          <a:pt x="190" y="1498"/>
                        </a:cubicBezTo>
                        <a:cubicBezTo>
                          <a:pt x="481" y="727"/>
                          <a:pt x="1133" y="191"/>
                          <a:pt x="1904" y="112"/>
                        </a:cubicBezTo>
                        <a:cubicBezTo>
                          <a:pt x="1963" y="108"/>
                          <a:pt x="2023" y="106"/>
                          <a:pt x="2085" y="106"/>
                        </a:cubicBezTo>
                        <a:close/>
                        <a:moveTo>
                          <a:pt x="2119" y="1"/>
                        </a:moveTo>
                        <a:cubicBezTo>
                          <a:pt x="2047" y="1"/>
                          <a:pt x="1976" y="5"/>
                          <a:pt x="1904" y="15"/>
                        </a:cubicBezTo>
                        <a:cubicBezTo>
                          <a:pt x="1077" y="94"/>
                          <a:pt x="403" y="671"/>
                          <a:pt x="93" y="1461"/>
                        </a:cubicBezTo>
                        <a:cubicBezTo>
                          <a:pt x="1" y="1748"/>
                          <a:pt x="153" y="2154"/>
                          <a:pt x="440" y="2598"/>
                        </a:cubicBezTo>
                        <a:cubicBezTo>
                          <a:pt x="731" y="3037"/>
                          <a:pt x="1174" y="3522"/>
                          <a:pt x="1637" y="4003"/>
                        </a:cubicBezTo>
                        <a:cubicBezTo>
                          <a:pt x="2579" y="4964"/>
                          <a:pt x="3656" y="5869"/>
                          <a:pt x="4062" y="6179"/>
                        </a:cubicBezTo>
                        <a:cubicBezTo>
                          <a:pt x="4871" y="6812"/>
                          <a:pt x="6719" y="8027"/>
                          <a:pt x="6719" y="8027"/>
                        </a:cubicBezTo>
                        <a:lnTo>
                          <a:pt x="6756" y="8046"/>
                        </a:lnTo>
                        <a:lnTo>
                          <a:pt x="6775" y="8027"/>
                        </a:lnTo>
                        <a:cubicBezTo>
                          <a:pt x="6775" y="8027"/>
                          <a:pt x="7625" y="7371"/>
                          <a:pt x="8507" y="5985"/>
                        </a:cubicBezTo>
                        <a:cubicBezTo>
                          <a:pt x="9394" y="4599"/>
                          <a:pt x="9316" y="3268"/>
                          <a:pt x="9316" y="3268"/>
                        </a:cubicBezTo>
                        <a:lnTo>
                          <a:pt x="9316" y="3250"/>
                        </a:lnTo>
                        <a:lnTo>
                          <a:pt x="9297" y="3231"/>
                        </a:lnTo>
                        <a:cubicBezTo>
                          <a:pt x="9297" y="3231"/>
                          <a:pt x="7948" y="2538"/>
                          <a:pt x="6447" y="1808"/>
                        </a:cubicBezTo>
                        <a:cubicBezTo>
                          <a:pt x="5698" y="1420"/>
                          <a:pt x="4926" y="1055"/>
                          <a:pt x="4252" y="750"/>
                        </a:cubicBezTo>
                        <a:cubicBezTo>
                          <a:pt x="3582" y="440"/>
                          <a:pt x="3041" y="191"/>
                          <a:pt x="2750" y="94"/>
                        </a:cubicBezTo>
                        <a:cubicBezTo>
                          <a:pt x="2526" y="36"/>
                          <a:pt x="2319" y="1"/>
                          <a:pt x="211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47"/>
                  <p:cNvSpPr/>
                  <p:nvPr/>
                </p:nvSpPr>
                <p:spPr>
                  <a:xfrm>
                    <a:off x="5305441" y="3910697"/>
                    <a:ext cx="943353" cy="415966"/>
                  </a:xfrm>
                  <a:custGeom>
                    <a:avLst/>
                    <a:gdLst/>
                    <a:ahLst/>
                    <a:cxnLst/>
                    <a:rect l="l" t="t" r="r" b="b"/>
                    <a:pathLst>
                      <a:path w="5892" h="2598" extrusionOk="0">
                        <a:moveTo>
                          <a:pt x="5329" y="0"/>
                        </a:moveTo>
                        <a:cubicBezTo>
                          <a:pt x="4940" y="0"/>
                          <a:pt x="3955" y="202"/>
                          <a:pt x="3872" y="234"/>
                        </a:cubicBezTo>
                        <a:cubicBezTo>
                          <a:pt x="3794" y="271"/>
                          <a:pt x="3641" y="599"/>
                          <a:pt x="3600" y="659"/>
                        </a:cubicBezTo>
                        <a:cubicBezTo>
                          <a:pt x="3563" y="696"/>
                          <a:pt x="2639" y="756"/>
                          <a:pt x="2639" y="756"/>
                        </a:cubicBezTo>
                        <a:cubicBezTo>
                          <a:pt x="2639" y="756"/>
                          <a:pt x="1313" y="756"/>
                          <a:pt x="735" y="871"/>
                        </a:cubicBezTo>
                        <a:cubicBezTo>
                          <a:pt x="157" y="987"/>
                          <a:pt x="0" y="1255"/>
                          <a:pt x="19" y="1583"/>
                        </a:cubicBezTo>
                        <a:cubicBezTo>
                          <a:pt x="42" y="1888"/>
                          <a:pt x="310" y="2410"/>
                          <a:pt x="522" y="2489"/>
                        </a:cubicBezTo>
                        <a:cubicBezTo>
                          <a:pt x="629" y="2535"/>
                          <a:pt x="975" y="2597"/>
                          <a:pt x="1442" y="2597"/>
                        </a:cubicBezTo>
                        <a:cubicBezTo>
                          <a:pt x="1909" y="2597"/>
                          <a:pt x="2495" y="2535"/>
                          <a:pt x="3082" y="2331"/>
                        </a:cubicBezTo>
                        <a:cubicBezTo>
                          <a:pt x="4256" y="1929"/>
                          <a:pt x="4639" y="1948"/>
                          <a:pt x="5143" y="1541"/>
                        </a:cubicBezTo>
                        <a:cubicBezTo>
                          <a:pt x="5661" y="1139"/>
                          <a:pt x="5892" y="599"/>
                          <a:pt x="5892" y="599"/>
                        </a:cubicBezTo>
                        <a:cubicBezTo>
                          <a:pt x="5873" y="543"/>
                          <a:pt x="5642" y="137"/>
                          <a:pt x="5471" y="21"/>
                        </a:cubicBezTo>
                        <a:cubicBezTo>
                          <a:pt x="5448" y="7"/>
                          <a:pt x="5398" y="0"/>
                          <a:pt x="53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47"/>
                  <p:cNvSpPr/>
                  <p:nvPr/>
                </p:nvSpPr>
                <p:spPr>
                  <a:xfrm>
                    <a:off x="5299517" y="3905093"/>
                    <a:ext cx="958884" cy="428614"/>
                  </a:xfrm>
                  <a:custGeom>
                    <a:avLst/>
                    <a:gdLst/>
                    <a:ahLst/>
                    <a:cxnLst/>
                    <a:rect l="l" t="t" r="r" b="b"/>
                    <a:pathLst>
                      <a:path w="5989" h="2677" extrusionOk="0">
                        <a:moveTo>
                          <a:pt x="5393" y="98"/>
                        </a:moveTo>
                        <a:cubicBezTo>
                          <a:pt x="5448" y="98"/>
                          <a:pt x="5485" y="116"/>
                          <a:pt x="5485" y="116"/>
                        </a:cubicBezTo>
                        <a:cubicBezTo>
                          <a:pt x="5545" y="153"/>
                          <a:pt x="5661" y="269"/>
                          <a:pt x="5739" y="403"/>
                        </a:cubicBezTo>
                        <a:cubicBezTo>
                          <a:pt x="5776" y="463"/>
                          <a:pt x="5813" y="518"/>
                          <a:pt x="5832" y="560"/>
                        </a:cubicBezTo>
                        <a:cubicBezTo>
                          <a:pt x="5855" y="578"/>
                          <a:pt x="5855" y="597"/>
                          <a:pt x="5873" y="615"/>
                        </a:cubicBezTo>
                        <a:lnTo>
                          <a:pt x="5873" y="634"/>
                        </a:lnTo>
                        <a:cubicBezTo>
                          <a:pt x="5855" y="652"/>
                          <a:pt x="5642" y="1156"/>
                          <a:pt x="5162" y="1539"/>
                        </a:cubicBezTo>
                        <a:cubicBezTo>
                          <a:pt x="4907" y="1733"/>
                          <a:pt x="4700" y="1830"/>
                          <a:pt x="4390" y="1923"/>
                        </a:cubicBezTo>
                        <a:cubicBezTo>
                          <a:pt x="4080" y="2020"/>
                          <a:pt x="3697" y="2117"/>
                          <a:pt x="3119" y="2311"/>
                        </a:cubicBezTo>
                        <a:cubicBezTo>
                          <a:pt x="2523" y="2524"/>
                          <a:pt x="1946" y="2579"/>
                          <a:pt x="1484" y="2579"/>
                        </a:cubicBezTo>
                        <a:cubicBezTo>
                          <a:pt x="1253" y="2579"/>
                          <a:pt x="1058" y="2561"/>
                          <a:pt x="906" y="2542"/>
                        </a:cubicBezTo>
                        <a:cubicBezTo>
                          <a:pt x="730" y="2524"/>
                          <a:pt x="633" y="2500"/>
                          <a:pt x="578" y="2482"/>
                        </a:cubicBezTo>
                        <a:cubicBezTo>
                          <a:pt x="499" y="2445"/>
                          <a:pt x="384" y="2311"/>
                          <a:pt x="287" y="2135"/>
                        </a:cubicBezTo>
                        <a:cubicBezTo>
                          <a:pt x="194" y="1964"/>
                          <a:pt x="116" y="1752"/>
                          <a:pt x="116" y="1599"/>
                        </a:cubicBezTo>
                        <a:cubicBezTo>
                          <a:pt x="97" y="1461"/>
                          <a:pt x="134" y="1327"/>
                          <a:pt x="231" y="1211"/>
                        </a:cubicBezTo>
                        <a:cubicBezTo>
                          <a:pt x="328" y="1096"/>
                          <a:pt x="499" y="999"/>
                          <a:pt x="772" y="962"/>
                        </a:cubicBezTo>
                        <a:cubicBezTo>
                          <a:pt x="1350" y="846"/>
                          <a:pt x="2676" y="846"/>
                          <a:pt x="2676" y="846"/>
                        </a:cubicBezTo>
                        <a:cubicBezTo>
                          <a:pt x="2676" y="846"/>
                          <a:pt x="2907" y="828"/>
                          <a:pt x="3138" y="809"/>
                        </a:cubicBezTo>
                        <a:cubicBezTo>
                          <a:pt x="3272" y="791"/>
                          <a:pt x="3387" y="791"/>
                          <a:pt x="3484" y="768"/>
                        </a:cubicBezTo>
                        <a:cubicBezTo>
                          <a:pt x="3521" y="768"/>
                          <a:pt x="3563" y="768"/>
                          <a:pt x="3600" y="749"/>
                        </a:cubicBezTo>
                        <a:lnTo>
                          <a:pt x="3637" y="749"/>
                        </a:lnTo>
                        <a:cubicBezTo>
                          <a:pt x="3660" y="749"/>
                          <a:pt x="3660" y="749"/>
                          <a:pt x="3678" y="712"/>
                        </a:cubicBezTo>
                        <a:cubicBezTo>
                          <a:pt x="3697" y="694"/>
                          <a:pt x="3697" y="675"/>
                          <a:pt x="3734" y="634"/>
                        </a:cubicBezTo>
                        <a:cubicBezTo>
                          <a:pt x="3752" y="597"/>
                          <a:pt x="3775" y="560"/>
                          <a:pt x="3794" y="500"/>
                        </a:cubicBezTo>
                        <a:cubicBezTo>
                          <a:pt x="3831" y="463"/>
                          <a:pt x="3849" y="403"/>
                          <a:pt x="3891" y="366"/>
                        </a:cubicBezTo>
                        <a:cubicBezTo>
                          <a:pt x="3909" y="347"/>
                          <a:pt x="3928" y="306"/>
                          <a:pt x="3928" y="306"/>
                        </a:cubicBezTo>
                        <a:lnTo>
                          <a:pt x="3965" y="306"/>
                        </a:lnTo>
                        <a:cubicBezTo>
                          <a:pt x="3965" y="306"/>
                          <a:pt x="3983" y="287"/>
                          <a:pt x="4006" y="287"/>
                        </a:cubicBezTo>
                        <a:cubicBezTo>
                          <a:pt x="4062" y="287"/>
                          <a:pt x="4122" y="269"/>
                          <a:pt x="4177" y="250"/>
                        </a:cubicBezTo>
                        <a:cubicBezTo>
                          <a:pt x="4330" y="232"/>
                          <a:pt x="4505" y="190"/>
                          <a:pt x="4700" y="153"/>
                        </a:cubicBezTo>
                        <a:cubicBezTo>
                          <a:pt x="4870" y="135"/>
                          <a:pt x="5065" y="116"/>
                          <a:pt x="5199" y="98"/>
                        </a:cubicBezTo>
                        <a:close/>
                        <a:moveTo>
                          <a:pt x="5199" y="1"/>
                        </a:moveTo>
                        <a:cubicBezTo>
                          <a:pt x="5046" y="19"/>
                          <a:pt x="4852" y="38"/>
                          <a:pt x="4676" y="56"/>
                        </a:cubicBezTo>
                        <a:cubicBezTo>
                          <a:pt x="4487" y="98"/>
                          <a:pt x="4311" y="135"/>
                          <a:pt x="4159" y="153"/>
                        </a:cubicBezTo>
                        <a:cubicBezTo>
                          <a:pt x="4099" y="172"/>
                          <a:pt x="4025" y="172"/>
                          <a:pt x="3983" y="190"/>
                        </a:cubicBezTo>
                        <a:cubicBezTo>
                          <a:pt x="3965" y="190"/>
                          <a:pt x="3946" y="213"/>
                          <a:pt x="3928" y="213"/>
                        </a:cubicBezTo>
                        <a:cubicBezTo>
                          <a:pt x="3909" y="213"/>
                          <a:pt x="3909" y="213"/>
                          <a:pt x="3891" y="232"/>
                        </a:cubicBezTo>
                        <a:cubicBezTo>
                          <a:pt x="3849" y="250"/>
                          <a:pt x="3831" y="269"/>
                          <a:pt x="3794" y="306"/>
                        </a:cubicBezTo>
                        <a:cubicBezTo>
                          <a:pt x="3775" y="347"/>
                          <a:pt x="3734" y="403"/>
                          <a:pt x="3715" y="463"/>
                        </a:cubicBezTo>
                        <a:cubicBezTo>
                          <a:pt x="3678" y="500"/>
                          <a:pt x="3660" y="537"/>
                          <a:pt x="3637" y="578"/>
                        </a:cubicBezTo>
                        <a:cubicBezTo>
                          <a:pt x="3618" y="615"/>
                          <a:pt x="3600" y="634"/>
                          <a:pt x="3600" y="652"/>
                        </a:cubicBezTo>
                        <a:lnTo>
                          <a:pt x="3581" y="652"/>
                        </a:lnTo>
                        <a:cubicBezTo>
                          <a:pt x="3544" y="652"/>
                          <a:pt x="3503" y="675"/>
                          <a:pt x="3466" y="675"/>
                        </a:cubicBezTo>
                        <a:cubicBezTo>
                          <a:pt x="3369" y="694"/>
                          <a:pt x="3253" y="694"/>
                          <a:pt x="3138" y="712"/>
                        </a:cubicBezTo>
                        <a:cubicBezTo>
                          <a:pt x="2907" y="731"/>
                          <a:pt x="2657" y="749"/>
                          <a:pt x="2657" y="749"/>
                        </a:cubicBezTo>
                        <a:cubicBezTo>
                          <a:pt x="2657" y="749"/>
                          <a:pt x="1368" y="749"/>
                          <a:pt x="772" y="865"/>
                        </a:cubicBezTo>
                        <a:cubicBezTo>
                          <a:pt x="462" y="906"/>
                          <a:pt x="268" y="1022"/>
                          <a:pt x="153" y="1156"/>
                        </a:cubicBezTo>
                        <a:cubicBezTo>
                          <a:pt x="37" y="1290"/>
                          <a:pt x="0" y="1442"/>
                          <a:pt x="19" y="1618"/>
                        </a:cubicBezTo>
                        <a:cubicBezTo>
                          <a:pt x="19" y="1789"/>
                          <a:pt x="97" y="2001"/>
                          <a:pt x="194" y="2177"/>
                        </a:cubicBezTo>
                        <a:cubicBezTo>
                          <a:pt x="287" y="2366"/>
                          <a:pt x="425" y="2524"/>
                          <a:pt x="541" y="2579"/>
                        </a:cubicBezTo>
                        <a:cubicBezTo>
                          <a:pt x="615" y="2598"/>
                          <a:pt x="730" y="2616"/>
                          <a:pt x="888" y="2639"/>
                        </a:cubicBezTo>
                        <a:cubicBezTo>
                          <a:pt x="1040" y="2658"/>
                          <a:pt x="1253" y="2676"/>
                          <a:pt x="1484" y="2676"/>
                        </a:cubicBezTo>
                        <a:cubicBezTo>
                          <a:pt x="1964" y="2676"/>
                          <a:pt x="2542" y="2616"/>
                          <a:pt x="3138" y="2408"/>
                        </a:cubicBezTo>
                        <a:cubicBezTo>
                          <a:pt x="3734" y="2214"/>
                          <a:pt x="4122" y="2117"/>
                          <a:pt x="4427" y="2020"/>
                        </a:cubicBezTo>
                        <a:cubicBezTo>
                          <a:pt x="4736" y="1923"/>
                          <a:pt x="4949" y="1807"/>
                          <a:pt x="5217" y="1618"/>
                        </a:cubicBezTo>
                        <a:cubicBezTo>
                          <a:pt x="5739" y="1193"/>
                          <a:pt x="5970" y="652"/>
                          <a:pt x="5970" y="652"/>
                        </a:cubicBezTo>
                        <a:lnTo>
                          <a:pt x="5989" y="634"/>
                        </a:lnTo>
                        <a:lnTo>
                          <a:pt x="5970" y="615"/>
                        </a:lnTo>
                        <a:cubicBezTo>
                          <a:pt x="5970" y="597"/>
                          <a:pt x="5970" y="597"/>
                          <a:pt x="5947" y="578"/>
                        </a:cubicBezTo>
                        <a:cubicBezTo>
                          <a:pt x="5947" y="560"/>
                          <a:pt x="5929" y="537"/>
                          <a:pt x="5929" y="518"/>
                        </a:cubicBezTo>
                        <a:cubicBezTo>
                          <a:pt x="5892" y="463"/>
                          <a:pt x="5855" y="403"/>
                          <a:pt x="5813" y="347"/>
                        </a:cubicBezTo>
                        <a:cubicBezTo>
                          <a:pt x="5739" y="213"/>
                          <a:pt x="5642" y="75"/>
                          <a:pt x="5527" y="19"/>
                        </a:cubicBezTo>
                        <a:cubicBezTo>
                          <a:pt x="5508" y="1"/>
                          <a:pt x="5448" y="1"/>
                          <a:pt x="539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47"/>
                  <p:cNvSpPr/>
                  <p:nvPr/>
                </p:nvSpPr>
                <p:spPr>
                  <a:xfrm>
                    <a:off x="5265414" y="3989791"/>
                    <a:ext cx="1075922" cy="649246"/>
                  </a:xfrm>
                  <a:custGeom>
                    <a:avLst/>
                    <a:gdLst/>
                    <a:ahLst/>
                    <a:cxnLst/>
                    <a:rect l="l" t="t" r="r" b="b"/>
                    <a:pathLst>
                      <a:path w="6720" h="4055" extrusionOk="0">
                        <a:moveTo>
                          <a:pt x="5939" y="0"/>
                        </a:moveTo>
                        <a:cubicBezTo>
                          <a:pt x="5480" y="0"/>
                          <a:pt x="4165" y="435"/>
                          <a:pt x="3734" y="470"/>
                        </a:cubicBezTo>
                        <a:cubicBezTo>
                          <a:pt x="3272" y="511"/>
                          <a:pt x="1174" y="779"/>
                          <a:pt x="597" y="913"/>
                        </a:cubicBezTo>
                        <a:cubicBezTo>
                          <a:pt x="1" y="1047"/>
                          <a:pt x="1" y="2129"/>
                          <a:pt x="79" y="2665"/>
                        </a:cubicBezTo>
                        <a:cubicBezTo>
                          <a:pt x="153" y="3205"/>
                          <a:pt x="500" y="3820"/>
                          <a:pt x="888" y="3995"/>
                        </a:cubicBezTo>
                        <a:cubicBezTo>
                          <a:pt x="985" y="4039"/>
                          <a:pt x="1220" y="4055"/>
                          <a:pt x="1534" y="4055"/>
                        </a:cubicBezTo>
                        <a:cubicBezTo>
                          <a:pt x="2463" y="4055"/>
                          <a:pt x="4085" y="3912"/>
                          <a:pt x="4889" y="3898"/>
                        </a:cubicBezTo>
                        <a:cubicBezTo>
                          <a:pt x="5971" y="3861"/>
                          <a:pt x="6202" y="3496"/>
                          <a:pt x="6299" y="3284"/>
                        </a:cubicBezTo>
                        <a:cubicBezTo>
                          <a:pt x="6414" y="3071"/>
                          <a:pt x="6622" y="2512"/>
                          <a:pt x="6664" y="2147"/>
                        </a:cubicBezTo>
                        <a:cubicBezTo>
                          <a:pt x="6719" y="1782"/>
                          <a:pt x="6585" y="913"/>
                          <a:pt x="6585" y="913"/>
                        </a:cubicBezTo>
                        <a:cubicBezTo>
                          <a:pt x="6530" y="567"/>
                          <a:pt x="6373" y="105"/>
                          <a:pt x="6026" y="8"/>
                        </a:cubicBezTo>
                        <a:cubicBezTo>
                          <a:pt x="6002" y="3"/>
                          <a:pt x="5973" y="0"/>
                          <a:pt x="59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47"/>
                  <p:cNvSpPr/>
                  <p:nvPr/>
                </p:nvSpPr>
                <p:spPr>
                  <a:xfrm>
                    <a:off x="5259490" y="3981785"/>
                    <a:ext cx="1084728" cy="666218"/>
                  </a:xfrm>
                  <a:custGeom>
                    <a:avLst/>
                    <a:gdLst/>
                    <a:ahLst/>
                    <a:cxnLst/>
                    <a:rect l="l" t="t" r="r" b="b"/>
                    <a:pathLst>
                      <a:path w="6775" h="4161" extrusionOk="0">
                        <a:moveTo>
                          <a:pt x="5921" y="106"/>
                        </a:moveTo>
                        <a:cubicBezTo>
                          <a:pt x="5978" y="106"/>
                          <a:pt x="6022" y="110"/>
                          <a:pt x="6045" y="118"/>
                        </a:cubicBezTo>
                        <a:cubicBezTo>
                          <a:pt x="6197" y="155"/>
                          <a:pt x="6313" y="270"/>
                          <a:pt x="6410" y="446"/>
                        </a:cubicBezTo>
                        <a:cubicBezTo>
                          <a:pt x="6488" y="617"/>
                          <a:pt x="6544" y="811"/>
                          <a:pt x="6585" y="982"/>
                        </a:cubicBezTo>
                        <a:cubicBezTo>
                          <a:pt x="6585" y="982"/>
                          <a:pt x="6604" y="1194"/>
                          <a:pt x="6641" y="1444"/>
                        </a:cubicBezTo>
                        <a:cubicBezTo>
                          <a:pt x="6659" y="1717"/>
                          <a:pt x="6682" y="2003"/>
                          <a:pt x="6659" y="2179"/>
                        </a:cubicBezTo>
                        <a:cubicBezTo>
                          <a:pt x="6604" y="2544"/>
                          <a:pt x="6391" y="3103"/>
                          <a:pt x="6294" y="3292"/>
                        </a:cubicBezTo>
                        <a:cubicBezTo>
                          <a:pt x="6239" y="3408"/>
                          <a:pt x="6160" y="3546"/>
                          <a:pt x="5966" y="3662"/>
                        </a:cubicBezTo>
                        <a:cubicBezTo>
                          <a:pt x="5777" y="3777"/>
                          <a:pt x="5449" y="3870"/>
                          <a:pt x="4926" y="3893"/>
                        </a:cubicBezTo>
                        <a:cubicBezTo>
                          <a:pt x="4390" y="3893"/>
                          <a:pt x="3485" y="3967"/>
                          <a:pt x="2676" y="4008"/>
                        </a:cubicBezTo>
                        <a:cubicBezTo>
                          <a:pt x="2251" y="4027"/>
                          <a:pt x="1868" y="4045"/>
                          <a:pt x="1558" y="4045"/>
                        </a:cubicBezTo>
                        <a:lnTo>
                          <a:pt x="1174" y="4045"/>
                        </a:lnTo>
                        <a:cubicBezTo>
                          <a:pt x="1059" y="4027"/>
                          <a:pt x="980" y="4008"/>
                          <a:pt x="943" y="3985"/>
                        </a:cubicBezTo>
                        <a:cubicBezTo>
                          <a:pt x="768" y="3911"/>
                          <a:pt x="578" y="3736"/>
                          <a:pt x="444" y="3486"/>
                        </a:cubicBezTo>
                        <a:cubicBezTo>
                          <a:pt x="306" y="3255"/>
                          <a:pt x="190" y="2969"/>
                          <a:pt x="153" y="2715"/>
                        </a:cubicBezTo>
                        <a:cubicBezTo>
                          <a:pt x="116" y="2447"/>
                          <a:pt x="98" y="2045"/>
                          <a:pt x="172" y="1698"/>
                        </a:cubicBezTo>
                        <a:cubicBezTo>
                          <a:pt x="190" y="1522"/>
                          <a:pt x="250" y="1370"/>
                          <a:pt x="329" y="1236"/>
                        </a:cubicBezTo>
                        <a:cubicBezTo>
                          <a:pt x="403" y="1120"/>
                          <a:pt x="500" y="1042"/>
                          <a:pt x="634" y="1005"/>
                        </a:cubicBezTo>
                        <a:cubicBezTo>
                          <a:pt x="1211" y="866"/>
                          <a:pt x="3309" y="617"/>
                          <a:pt x="3771" y="561"/>
                        </a:cubicBezTo>
                        <a:cubicBezTo>
                          <a:pt x="4025" y="543"/>
                          <a:pt x="4506" y="404"/>
                          <a:pt x="4968" y="289"/>
                        </a:cubicBezTo>
                        <a:cubicBezTo>
                          <a:pt x="5199" y="233"/>
                          <a:pt x="5430" y="173"/>
                          <a:pt x="5619" y="136"/>
                        </a:cubicBezTo>
                        <a:cubicBezTo>
                          <a:pt x="5733" y="115"/>
                          <a:pt x="5841" y="106"/>
                          <a:pt x="5921" y="106"/>
                        </a:cubicBezTo>
                        <a:close/>
                        <a:moveTo>
                          <a:pt x="5928" y="1"/>
                        </a:moveTo>
                        <a:cubicBezTo>
                          <a:pt x="5843" y="1"/>
                          <a:pt x="5739" y="16"/>
                          <a:pt x="5619" y="39"/>
                        </a:cubicBezTo>
                        <a:cubicBezTo>
                          <a:pt x="5412" y="81"/>
                          <a:pt x="5181" y="136"/>
                          <a:pt x="4950" y="196"/>
                        </a:cubicBezTo>
                        <a:cubicBezTo>
                          <a:pt x="4464" y="312"/>
                          <a:pt x="3984" y="446"/>
                          <a:pt x="3771" y="464"/>
                        </a:cubicBezTo>
                        <a:cubicBezTo>
                          <a:pt x="3291" y="520"/>
                          <a:pt x="1211" y="774"/>
                          <a:pt x="615" y="908"/>
                        </a:cubicBezTo>
                        <a:cubicBezTo>
                          <a:pt x="463" y="945"/>
                          <a:pt x="329" y="1042"/>
                          <a:pt x="250" y="1176"/>
                        </a:cubicBezTo>
                        <a:cubicBezTo>
                          <a:pt x="153" y="1328"/>
                          <a:pt x="98" y="1504"/>
                          <a:pt x="75" y="1675"/>
                        </a:cubicBezTo>
                        <a:cubicBezTo>
                          <a:pt x="1" y="2045"/>
                          <a:pt x="19" y="2447"/>
                          <a:pt x="56" y="2738"/>
                        </a:cubicBezTo>
                        <a:cubicBezTo>
                          <a:pt x="98" y="3006"/>
                          <a:pt x="213" y="3292"/>
                          <a:pt x="366" y="3546"/>
                        </a:cubicBezTo>
                        <a:cubicBezTo>
                          <a:pt x="500" y="3796"/>
                          <a:pt x="694" y="3985"/>
                          <a:pt x="907" y="4082"/>
                        </a:cubicBezTo>
                        <a:cubicBezTo>
                          <a:pt x="962" y="4124"/>
                          <a:pt x="1059" y="4124"/>
                          <a:pt x="1156" y="4142"/>
                        </a:cubicBezTo>
                        <a:cubicBezTo>
                          <a:pt x="1272" y="4142"/>
                          <a:pt x="1406" y="4161"/>
                          <a:pt x="1558" y="4161"/>
                        </a:cubicBezTo>
                        <a:cubicBezTo>
                          <a:pt x="1868" y="4161"/>
                          <a:pt x="2270" y="4142"/>
                          <a:pt x="2676" y="4124"/>
                        </a:cubicBezTo>
                        <a:cubicBezTo>
                          <a:pt x="3485" y="4064"/>
                          <a:pt x="4390" y="4008"/>
                          <a:pt x="4926" y="3985"/>
                        </a:cubicBezTo>
                        <a:cubicBezTo>
                          <a:pt x="5467" y="3985"/>
                          <a:pt x="5814" y="3870"/>
                          <a:pt x="6026" y="3736"/>
                        </a:cubicBezTo>
                        <a:cubicBezTo>
                          <a:pt x="6239" y="3620"/>
                          <a:pt x="6336" y="3449"/>
                          <a:pt x="6391" y="3352"/>
                        </a:cubicBezTo>
                        <a:cubicBezTo>
                          <a:pt x="6488" y="3121"/>
                          <a:pt x="6701" y="2581"/>
                          <a:pt x="6756" y="2197"/>
                        </a:cubicBezTo>
                        <a:cubicBezTo>
                          <a:pt x="6775" y="2003"/>
                          <a:pt x="6756" y="1698"/>
                          <a:pt x="6738" y="1444"/>
                        </a:cubicBezTo>
                        <a:cubicBezTo>
                          <a:pt x="6701" y="1176"/>
                          <a:pt x="6682" y="963"/>
                          <a:pt x="6682" y="963"/>
                        </a:cubicBezTo>
                        <a:cubicBezTo>
                          <a:pt x="6641" y="792"/>
                          <a:pt x="6585" y="580"/>
                          <a:pt x="6488" y="404"/>
                        </a:cubicBezTo>
                        <a:cubicBezTo>
                          <a:pt x="6391" y="215"/>
                          <a:pt x="6257" y="58"/>
                          <a:pt x="6063" y="21"/>
                        </a:cubicBezTo>
                        <a:cubicBezTo>
                          <a:pt x="6026" y="7"/>
                          <a:pt x="5981" y="1"/>
                          <a:pt x="592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47"/>
                  <p:cNvSpPr/>
                  <p:nvPr/>
                </p:nvSpPr>
                <p:spPr>
                  <a:xfrm>
                    <a:off x="5407430" y="4219547"/>
                    <a:ext cx="922059" cy="427334"/>
                  </a:xfrm>
                  <a:custGeom>
                    <a:avLst/>
                    <a:gdLst/>
                    <a:ahLst/>
                    <a:cxnLst/>
                    <a:rect l="l" t="t" r="r" b="b"/>
                    <a:pathLst>
                      <a:path w="5759" h="2669" extrusionOk="0">
                        <a:moveTo>
                          <a:pt x="4871" y="0"/>
                        </a:moveTo>
                        <a:cubicBezTo>
                          <a:pt x="4494" y="201"/>
                          <a:pt x="4032" y="230"/>
                          <a:pt x="3510" y="230"/>
                        </a:cubicBezTo>
                        <a:cubicBezTo>
                          <a:pt x="3300" y="230"/>
                          <a:pt x="3079" y="226"/>
                          <a:pt x="2851" y="226"/>
                        </a:cubicBezTo>
                        <a:cubicBezTo>
                          <a:pt x="2513" y="226"/>
                          <a:pt x="2157" y="236"/>
                          <a:pt x="1789" y="287"/>
                        </a:cubicBezTo>
                        <a:cubicBezTo>
                          <a:pt x="560" y="481"/>
                          <a:pt x="1" y="1114"/>
                          <a:pt x="306" y="1983"/>
                        </a:cubicBezTo>
                        <a:cubicBezTo>
                          <a:pt x="515" y="2565"/>
                          <a:pt x="995" y="2669"/>
                          <a:pt x="1451" y="2669"/>
                        </a:cubicBezTo>
                        <a:cubicBezTo>
                          <a:pt x="1671" y="2669"/>
                          <a:pt x="1886" y="2645"/>
                          <a:pt x="2062" y="2639"/>
                        </a:cubicBezTo>
                        <a:cubicBezTo>
                          <a:pt x="2579" y="2639"/>
                          <a:pt x="4603" y="2597"/>
                          <a:pt x="5181" y="2251"/>
                        </a:cubicBezTo>
                        <a:cubicBezTo>
                          <a:pt x="5758" y="1886"/>
                          <a:pt x="5661" y="1849"/>
                          <a:pt x="5486" y="1174"/>
                        </a:cubicBezTo>
                        <a:cubicBezTo>
                          <a:pt x="5315" y="518"/>
                          <a:pt x="4871" y="0"/>
                          <a:pt x="48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47"/>
                  <p:cNvSpPr/>
                  <p:nvPr/>
                </p:nvSpPr>
                <p:spPr>
                  <a:xfrm>
                    <a:off x="5423121" y="4209941"/>
                    <a:ext cx="896762" cy="445266"/>
                  </a:xfrm>
                  <a:custGeom>
                    <a:avLst/>
                    <a:gdLst/>
                    <a:ahLst/>
                    <a:cxnLst/>
                    <a:rect l="l" t="t" r="r" b="b"/>
                    <a:pathLst>
                      <a:path w="5601" h="2781" extrusionOk="0">
                        <a:moveTo>
                          <a:pt x="4755" y="116"/>
                        </a:moveTo>
                        <a:cubicBezTo>
                          <a:pt x="4773" y="158"/>
                          <a:pt x="5175" y="638"/>
                          <a:pt x="5351" y="1253"/>
                        </a:cubicBezTo>
                        <a:cubicBezTo>
                          <a:pt x="5429" y="1581"/>
                          <a:pt x="5485" y="1752"/>
                          <a:pt x="5466" y="1867"/>
                        </a:cubicBezTo>
                        <a:cubicBezTo>
                          <a:pt x="5466" y="1927"/>
                          <a:pt x="5429" y="1983"/>
                          <a:pt x="5369" y="2043"/>
                        </a:cubicBezTo>
                        <a:cubicBezTo>
                          <a:pt x="5291" y="2098"/>
                          <a:pt x="5198" y="2177"/>
                          <a:pt x="5060" y="2255"/>
                        </a:cubicBezTo>
                        <a:cubicBezTo>
                          <a:pt x="4792" y="2426"/>
                          <a:pt x="4135" y="2523"/>
                          <a:pt x="3502" y="2583"/>
                        </a:cubicBezTo>
                        <a:cubicBezTo>
                          <a:pt x="2846" y="2639"/>
                          <a:pt x="2213" y="2639"/>
                          <a:pt x="1964" y="2639"/>
                        </a:cubicBezTo>
                        <a:cubicBezTo>
                          <a:pt x="1786" y="2650"/>
                          <a:pt x="1586" y="2670"/>
                          <a:pt x="1384" y="2670"/>
                        </a:cubicBezTo>
                        <a:cubicBezTo>
                          <a:pt x="1255" y="2670"/>
                          <a:pt x="1125" y="2662"/>
                          <a:pt x="998" y="2639"/>
                        </a:cubicBezTo>
                        <a:cubicBezTo>
                          <a:pt x="693" y="2602"/>
                          <a:pt x="402" y="2445"/>
                          <a:pt x="250" y="2024"/>
                        </a:cubicBezTo>
                        <a:cubicBezTo>
                          <a:pt x="116" y="1599"/>
                          <a:pt x="171" y="1253"/>
                          <a:pt x="402" y="985"/>
                        </a:cubicBezTo>
                        <a:cubicBezTo>
                          <a:pt x="652" y="694"/>
                          <a:pt x="1095" y="504"/>
                          <a:pt x="1691" y="407"/>
                        </a:cubicBezTo>
                        <a:cubicBezTo>
                          <a:pt x="2043" y="352"/>
                          <a:pt x="2381" y="340"/>
                          <a:pt x="2702" y="340"/>
                        </a:cubicBezTo>
                        <a:cubicBezTo>
                          <a:pt x="2947" y="340"/>
                          <a:pt x="3182" y="347"/>
                          <a:pt x="3405" y="347"/>
                        </a:cubicBezTo>
                        <a:cubicBezTo>
                          <a:pt x="3928" y="347"/>
                          <a:pt x="4366" y="310"/>
                          <a:pt x="4755" y="116"/>
                        </a:cubicBezTo>
                        <a:close/>
                        <a:moveTo>
                          <a:pt x="4773" y="0"/>
                        </a:moveTo>
                        <a:lnTo>
                          <a:pt x="4755" y="19"/>
                        </a:lnTo>
                        <a:cubicBezTo>
                          <a:pt x="4390" y="213"/>
                          <a:pt x="3928" y="231"/>
                          <a:pt x="3405" y="231"/>
                        </a:cubicBezTo>
                        <a:cubicBezTo>
                          <a:pt x="3263" y="231"/>
                          <a:pt x="3115" y="230"/>
                          <a:pt x="2964" y="230"/>
                        </a:cubicBezTo>
                        <a:cubicBezTo>
                          <a:pt x="2566" y="230"/>
                          <a:pt x="2140" y="240"/>
                          <a:pt x="1691" y="310"/>
                        </a:cubicBezTo>
                        <a:cubicBezTo>
                          <a:pt x="1058" y="407"/>
                          <a:pt x="596" y="620"/>
                          <a:pt x="347" y="906"/>
                        </a:cubicBezTo>
                        <a:cubicBezTo>
                          <a:pt x="74" y="1216"/>
                          <a:pt x="0" y="1618"/>
                          <a:pt x="171" y="2061"/>
                        </a:cubicBezTo>
                        <a:cubicBezTo>
                          <a:pt x="323" y="2505"/>
                          <a:pt x="652" y="2676"/>
                          <a:pt x="998" y="2754"/>
                        </a:cubicBezTo>
                        <a:cubicBezTo>
                          <a:pt x="1107" y="2774"/>
                          <a:pt x="1221" y="2781"/>
                          <a:pt x="1334" y="2781"/>
                        </a:cubicBezTo>
                        <a:cubicBezTo>
                          <a:pt x="1559" y="2781"/>
                          <a:pt x="1782" y="2754"/>
                          <a:pt x="1964" y="2754"/>
                        </a:cubicBezTo>
                        <a:cubicBezTo>
                          <a:pt x="2213" y="2736"/>
                          <a:pt x="2865" y="2736"/>
                          <a:pt x="3502" y="2676"/>
                        </a:cubicBezTo>
                        <a:cubicBezTo>
                          <a:pt x="4159" y="2620"/>
                          <a:pt x="4792" y="2542"/>
                          <a:pt x="5120" y="2352"/>
                        </a:cubicBezTo>
                        <a:cubicBezTo>
                          <a:pt x="5254" y="2255"/>
                          <a:pt x="5351" y="2177"/>
                          <a:pt x="5429" y="2121"/>
                        </a:cubicBezTo>
                        <a:cubicBezTo>
                          <a:pt x="5503" y="2043"/>
                          <a:pt x="5563" y="1983"/>
                          <a:pt x="5563" y="1890"/>
                        </a:cubicBezTo>
                        <a:cubicBezTo>
                          <a:pt x="5600" y="1733"/>
                          <a:pt x="5522" y="1562"/>
                          <a:pt x="5448" y="1234"/>
                        </a:cubicBezTo>
                        <a:cubicBezTo>
                          <a:pt x="5272" y="560"/>
                          <a:pt x="4810" y="42"/>
                          <a:pt x="4810" y="42"/>
                        </a:cubicBezTo>
                        <a:lnTo>
                          <a:pt x="4773"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7"/>
                  <p:cNvSpPr/>
                  <p:nvPr/>
                </p:nvSpPr>
                <p:spPr>
                  <a:xfrm>
                    <a:off x="6085169" y="4108271"/>
                    <a:ext cx="459509" cy="453592"/>
                  </a:xfrm>
                  <a:custGeom>
                    <a:avLst/>
                    <a:gdLst/>
                    <a:ahLst/>
                    <a:cxnLst/>
                    <a:rect l="l" t="t" r="r" b="b"/>
                    <a:pathLst>
                      <a:path w="2870" h="2833" extrusionOk="0">
                        <a:moveTo>
                          <a:pt x="1615" y="0"/>
                        </a:moveTo>
                        <a:cubicBezTo>
                          <a:pt x="1450" y="0"/>
                          <a:pt x="1070" y="25"/>
                          <a:pt x="851" y="233"/>
                        </a:cubicBezTo>
                        <a:cubicBezTo>
                          <a:pt x="560" y="483"/>
                          <a:pt x="116" y="829"/>
                          <a:pt x="60" y="1675"/>
                        </a:cubicBezTo>
                        <a:cubicBezTo>
                          <a:pt x="0" y="2525"/>
                          <a:pt x="389" y="2830"/>
                          <a:pt x="389" y="2830"/>
                        </a:cubicBezTo>
                        <a:cubicBezTo>
                          <a:pt x="389" y="2830"/>
                          <a:pt x="433" y="2833"/>
                          <a:pt x="513" y="2833"/>
                        </a:cubicBezTo>
                        <a:cubicBezTo>
                          <a:pt x="881" y="2833"/>
                          <a:pt x="1999" y="2779"/>
                          <a:pt x="2870" y="2179"/>
                        </a:cubicBezTo>
                        <a:lnTo>
                          <a:pt x="1696" y="2"/>
                        </a:lnTo>
                        <a:cubicBezTo>
                          <a:pt x="1696" y="2"/>
                          <a:pt x="1666" y="0"/>
                          <a:pt x="1615" y="0"/>
                        </a:cubicBezTo>
                        <a:close/>
                      </a:path>
                    </a:pathLst>
                  </a:custGeom>
                  <a:solidFill>
                    <a:srgbClr val="9669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7"/>
                  <p:cNvSpPr/>
                  <p:nvPr/>
                </p:nvSpPr>
                <p:spPr>
                  <a:xfrm>
                    <a:off x="6082127" y="4098985"/>
                    <a:ext cx="475199" cy="469763"/>
                  </a:xfrm>
                  <a:custGeom>
                    <a:avLst/>
                    <a:gdLst/>
                    <a:ahLst/>
                    <a:cxnLst/>
                    <a:rect l="l" t="t" r="r" b="b"/>
                    <a:pathLst>
                      <a:path w="2968" h="2934" extrusionOk="0">
                        <a:moveTo>
                          <a:pt x="1697" y="97"/>
                        </a:moveTo>
                        <a:lnTo>
                          <a:pt x="2833" y="2214"/>
                        </a:lnTo>
                        <a:cubicBezTo>
                          <a:pt x="1941" y="2793"/>
                          <a:pt x="833" y="2834"/>
                          <a:pt x="515" y="2834"/>
                        </a:cubicBezTo>
                        <a:cubicBezTo>
                          <a:pt x="462" y="2834"/>
                          <a:pt x="431" y="2833"/>
                          <a:pt x="426" y="2833"/>
                        </a:cubicBezTo>
                        <a:cubicBezTo>
                          <a:pt x="426" y="2833"/>
                          <a:pt x="347" y="2773"/>
                          <a:pt x="274" y="2602"/>
                        </a:cubicBezTo>
                        <a:cubicBezTo>
                          <a:pt x="177" y="2426"/>
                          <a:pt x="98" y="2140"/>
                          <a:pt x="116" y="1733"/>
                        </a:cubicBezTo>
                        <a:cubicBezTo>
                          <a:pt x="195" y="906"/>
                          <a:pt x="597" y="578"/>
                          <a:pt x="907" y="328"/>
                        </a:cubicBezTo>
                        <a:cubicBezTo>
                          <a:pt x="1041" y="194"/>
                          <a:pt x="1235" y="134"/>
                          <a:pt x="1406" y="116"/>
                        </a:cubicBezTo>
                        <a:cubicBezTo>
                          <a:pt x="1563" y="97"/>
                          <a:pt x="1660" y="97"/>
                          <a:pt x="1697" y="97"/>
                        </a:cubicBezTo>
                        <a:close/>
                        <a:moveTo>
                          <a:pt x="1715" y="0"/>
                        </a:moveTo>
                        <a:cubicBezTo>
                          <a:pt x="1715" y="0"/>
                          <a:pt x="1581" y="0"/>
                          <a:pt x="1387" y="19"/>
                        </a:cubicBezTo>
                        <a:cubicBezTo>
                          <a:pt x="1216" y="42"/>
                          <a:pt x="1004" y="97"/>
                          <a:pt x="828" y="250"/>
                        </a:cubicBezTo>
                        <a:cubicBezTo>
                          <a:pt x="542" y="504"/>
                          <a:pt x="98" y="869"/>
                          <a:pt x="19" y="1715"/>
                        </a:cubicBezTo>
                        <a:cubicBezTo>
                          <a:pt x="1" y="2158"/>
                          <a:pt x="79" y="2445"/>
                          <a:pt x="177" y="2639"/>
                        </a:cubicBezTo>
                        <a:cubicBezTo>
                          <a:pt x="274" y="2833"/>
                          <a:pt x="366" y="2930"/>
                          <a:pt x="366" y="2930"/>
                        </a:cubicBezTo>
                        <a:lnTo>
                          <a:pt x="408" y="2930"/>
                        </a:lnTo>
                        <a:cubicBezTo>
                          <a:pt x="408" y="2930"/>
                          <a:pt x="464" y="2933"/>
                          <a:pt x="563" y="2933"/>
                        </a:cubicBezTo>
                        <a:cubicBezTo>
                          <a:pt x="964" y="2933"/>
                          <a:pt x="2063" y="2874"/>
                          <a:pt x="2930" y="2274"/>
                        </a:cubicBezTo>
                        <a:lnTo>
                          <a:pt x="2967" y="2255"/>
                        </a:lnTo>
                        <a:lnTo>
                          <a:pt x="2930" y="2214"/>
                        </a:lnTo>
                        <a:lnTo>
                          <a:pt x="1752"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7"/>
                  <p:cNvSpPr/>
                  <p:nvPr/>
                </p:nvSpPr>
                <p:spPr>
                  <a:xfrm>
                    <a:off x="6199807" y="3146497"/>
                    <a:ext cx="1729001" cy="1538497"/>
                  </a:xfrm>
                  <a:custGeom>
                    <a:avLst/>
                    <a:gdLst/>
                    <a:ahLst/>
                    <a:cxnLst/>
                    <a:rect l="l" t="t" r="r" b="b"/>
                    <a:pathLst>
                      <a:path w="10799" h="9609" extrusionOk="0">
                        <a:moveTo>
                          <a:pt x="8902" y="0"/>
                        </a:moveTo>
                        <a:cubicBezTo>
                          <a:pt x="8680" y="0"/>
                          <a:pt x="8439" y="49"/>
                          <a:pt x="8179" y="155"/>
                        </a:cubicBezTo>
                        <a:cubicBezTo>
                          <a:pt x="6908" y="677"/>
                          <a:pt x="209" y="4526"/>
                          <a:pt x="209" y="4526"/>
                        </a:cubicBezTo>
                        <a:cubicBezTo>
                          <a:pt x="56" y="4563"/>
                          <a:pt x="1" y="5238"/>
                          <a:pt x="883" y="7146"/>
                        </a:cubicBezTo>
                        <a:cubicBezTo>
                          <a:pt x="1789" y="9068"/>
                          <a:pt x="3096" y="9609"/>
                          <a:pt x="3096" y="9609"/>
                        </a:cubicBezTo>
                        <a:cubicBezTo>
                          <a:pt x="3096" y="9609"/>
                          <a:pt x="9796" y="4235"/>
                          <a:pt x="10124" y="3912"/>
                        </a:cubicBezTo>
                        <a:cubicBezTo>
                          <a:pt x="10434" y="3565"/>
                          <a:pt x="10799" y="2964"/>
                          <a:pt x="10549" y="1735"/>
                        </a:cubicBezTo>
                        <a:cubicBezTo>
                          <a:pt x="10336" y="739"/>
                          <a:pt x="9766" y="0"/>
                          <a:pt x="89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7"/>
                  <p:cNvSpPr/>
                  <p:nvPr/>
                </p:nvSpPr>
                <p:spPr>
                  <a:xfrm>
                    <a:off x="6208773" y="3139452"/>
                    <a:ext cx="1729641" cy="1554508"/>
                  </a:xfrm>
                  <a:custGeom>
                    <a:avLst/>
                    <a:gdLst/>
                    <a:ahLst/>
                    <a:cxnLst/>
                    <a:rect l="l" t="t" r="r" b="b"/>
                    <a:pathLst>
                      <a:path w="10803" h="9709" extrusionOk="0">
                        <a:moveTo>
                          <a:pt x="8872" y="98"/>
                        </a:moveTo>
                        <a:cubicBezTo>
                          <a:pt x="8913" y="98"/>
                          <a:pt x="8953" y="99"/>
                          <a:pt x="8992" y="102"/>
                        </a:cubicBezTo>
                        <a:cubicBezTo>
                          <a:pt x="9241" y="121"/>
                          <a:pt x="9454" y="218"/>
                          <a:pt x="9648" y="375"/>
                        </a:cubicBezTo>
                        <a:cubicBezTo>
                          <a:pt x="10031" y="661"/>
                          <a:pt x="10299" y="1183"/>
                          <a:pt x="10433" y="1779"/>
                        </a:cubicBezTo>
                        <a:cubicBezTo>
                          <a:pt x="10706" y="3008"/>
                          <a:pt x="10341" y="3586"/>
                          <a:pt x="10031" y="3914"/>
                        </a:cubicBezTo>
                        <a:cubicBezTo>
                          <a:pt x="9994" y="3956"/>
                          <a:pt x="9856" y="4071"/>
                          <a:pt x="9648" y="4261"/>
                        </a:cubicBezTo>
                        <a:cubicBezTo>
                          <a:pt x="9435" y="4436"/>
                          <a:pt x="9144" y="4667"/>
                          <a:pt x="8798" y="4935"/>
                        </a:cubicBezTo>
                        <a:cubicBezTo>
                          <a:pt x="8123" y="5494"/>
                          <a:pt x="7259" y="6206"/>
                          <a:pt x="6413" y="6880"/>
                        </a:cubicBezTo>
                        <a:cubicBezTo>
                          <a:pt x="4699" y="8267"/>
                          <a:pt x="3064" y="9574"/>
                          <a:pt x="3040" y="9593"/>
                        </a:cubicBezTo>
                        <a:cubicBezTo>
                          <a:pt x="3022" y="9593"/>
                          <a:pt x="2735" y="9459"/>
                          <a:pt x="2310" y="9112"/>
                        </a:cubicBezTo>
                        <a:cubicBezTo>
                          <a:pt x="1867" y="8729"/>
                          <a:pt x="1331" y="8133"/>
                          <a:pt x="887" y="7167"/>
                        </a:cubicBezTo>
                        <a:cubicBezTo>
                          <a:pt x="425" y="6224"/>
                          <a:pt x="231" y="5573"/>
                          <a:pt x="153" y="5166"/>
                        </a:cubicBezTo>
                        <a:cubicBezTo>
                          <a:pt x="116" y="4972"/>
                          <a:pt x="97" y="4820"/>
                          <a:pt x="116" y="4741"/>
                        </a:cubicBezTo>
                        <a:cubicBezTo>
                          <a:pt x="116" y="4686"/>
                          <a:pt x="134" y="4667"/>
                          <a:pt x="134" y="4649"/>
                        </a:cubicBezTo>
                        <a:cubicBezTo>
                          <a:pt x="153" y="4626"/>
                          <a:pt x="153" y="4607"/>
                          <a:pt x="153" y="4607"/>
                        </a:cubicBezTo>
                        <a:lnTo>
                          <a:pt x="176" y="4607"/>
                        </a:lnTo>
                        <a:cubicBezTo>
                          <a:pt x="176" y="4607"/>
                          <a:pt x="1848" y="3646"/>
                          <a:pt x="3678" y="2625"/>
                        </a:cubicBezTo>
                        <a:cubicBezTo>
                          <a:pt x="5508" y="1604"/>
                          <a:pt x="7508" y="509"/>
                          <a:pt x="8146" y="259"/>
                        </a:cubicBezTo>
                        <a:cubicBezTo>
                          <a:pt x="8403" y="142"/>
                          <a:pt x="8651" y="98"/>
                          <a:pt x="8872" y="98"/>
                        </a:cubicBezTo>
                        <a:close/>
                        <a:moveTo>
                          <a:pt x="8871" y="1"/>
                        </a:moveTo>
                        <a:cubicBezTo>
                          <a:pt x="8637" y="1"/>
                          <a:pt x="8384" y="48"/>
                          <a:pt x="8105" y="162"/>
                        </a:cubicBezTo>
                        <a:cubicBezTo>
                          <a:pt x="7453" y="430"/>
                          <a:pt x="5466" y="1507"/>
                          <a:pt x="3641" y="2528"/>
                        </a:cubicBezTo>
                        <a:cubicBezTo>
                          <a:pt x="1793" y="3568"/>
                          <a:pt x="116" y="4533"/>
                          <a:pt x="116" y="4533"/>
                        </a:cubicBezTo>
                        <a:lnTo>
                          <a:pt x="134" y="4510"/>
                        </a:lnTo>
                        <a:lnTo>
                          <a:pt x="134" y="4510"/>
                        </a:lnTo>
                        <a:cubicBezTo>
                          <a:pt x="97" y="4533"/>
                          <a:pt x="79" y="4552"/>
                          <a:pt x="60" y="4589"/>
                        </a:cubicBezTo>
                        <a:cubicBezTo>
                          <a:pt x="37" y="4626"/>
                          <a:pt x="19" y="4667"/>
                          <a:pt x="19" y="4723"/>
                        </a:cubicBezTo>
                        <a:cubicBezTo>
                          <a:pt x="0" y="4820"/>
                          <a:pt x="0" y="4972"/>
                          <a:pt x="60" y="5185"/>
                        </a:cubicBezTo>
                        <a:cubicBezTo>
                          <a:pt x="134" y="5610"/>
                          <a:pt x="347" y="6266"/>
                          <a:pt x="790" y="7227"/>
                        </a:cubicBezTo>
                        <a:cubicBezTo>
                          <a:pt x="1234" y="8188"/>
                          <a:pt x="1793" y="8807"/>
                          <a:pt x="2255" y="9191"/>
                        </a:cubicBezTo>
                        <a:cubicBezTo>
                          <a:pt x="2694" y="9556"/>
                          <a:pt x="3022" y="9708"/>
                          <a:pt x="3022" y="9708"/>
                        </a:cubicBezTo>
                        <a:lnTo>
                          <a:pt x="3064" y="9708"/>
                        </a:lnTo>
                        <a:lnTo>
                          <a:pt x="3082" y="9690"/>
                        </a:lnTo>
                        <a:cubicBezTo>
                          <a:pt x="3082" y="9690"/>
                          <a:pt x="4755" y="8345"/>
                          <a:pt x="6469" y="6978"/>
                        </a:cubicBezTo>
                        <a:cubicBezTo>
                          <a:pt x="7314" y="6284"/>
                          <a:pt x="8202" y="5573"/>
                          <a:pt x="8858" y="5032"/>
                        </a:cubicBezTo>
                        <a:cubicBezTo>
                          <a:pt x="9204" y="4741"/>
                          <a:pt x="9491" y="4510"/>
                          <a:pt x="9703" y="4339"/>
                        </a:cubicBezTo>
                        <a:cubicBezTo>
                          <a:pt x="9916" y="4145"/>
                          <a:pt x="10050" y="4030"/>
                          <a:pt x="10110" y="3993"/>
                        </a:cubicBezTo>
                        <a:cubicBezTo>
                          <a:pt x="10415" y="3646"/>
                          <a:pt x="10803" y="3008"/>
                          <a:pt x="10530" y="1761"/>
                        </a:cubicBezTo>
                        <a:cubicBezTo>
                          <a:pt x="10396" y="1142"/>
                          <a:pt x="10128" y="606"/>
                          <a:pt x="9703" y="296"/>
                        </a:cubicBezTo>
                        <a:cubicBezTo>
                          <a:pt x="9509" y="144"/>
                          <a:pt x="9260" y="47"/>
                          <a:pt x="8992" y="5"/>
                        </a:cubicBezTo>
                        <a:cubicBezTo>
                          <a:pt x="8952" y="2"/>
                          <a:pt x="8912" y="1"/>
                          <a:pt x="887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7"/>
                  <p:cNvSpPr/>
                  <p:nvPr/>
                </p:nvSpPr>
                <p:spPr>
                  <a:xfrm>
                    <a:off x="7046941" y="2557776"/>
                    <a:ext cx="647475" cy="769809"/>
                  </a:xfrm>
                  <a:custGeom>
                    <a:avLst/>
                    <a:gdLst/>
                    <a:ahLst/>
                    <a:cxnLst/>
                    <a:rect l="l" t="t" r="r" b="b"/>
                    <a:pathLst>
                      <a:path w="4044" h="4808" extrusionOk="0">
                        <a:moveTo>
                          <a:pt x="2751" y="0"/>
                        </a:moveTo>
                        <a:cubicBezTo>
                          <a:pt x="2690" y="0"/>
                          <a:pt x="2639" y="2"/>
                          <a:pt x="2602" y="2"/>
                        </a:cubicBezTo>
                        <a:cubicBezTo>
                          <a:pt x="2103" y="20"/>
                          <a:pt x="1733" y="367"/>
                          <a:pt x="1368" y="695"/>
                        </a:cubicBezTo>
                        <a:cubicBezTo>
                          <a:pt x="906" y="1120"/>
                          <a:pt x="559" y="1466"/>
                          <a:pt x="176" y="1965"/>
                        </a:cubicBezTo>
                        <a:cubicBezTo>
                          <a:pt x="0" y="2136"/>
                          <a:pt x="60" y="2409"/>
                          <a:pt x="157" y="2622"/>
                        </a:cubicBezTo>
                        <a:cubicBezTo>
                          <a:pt x="388" y="3255"/>
                          <a:pt x="716" y="3832"/>
                          <a:pt x="1081" y="4391"/>
                        </a:cubicBezTo>
                        <a:cubicBezTo>
                          <a:pt x="1215" y="4578"/>
                          <a:pt x="1410" y="4807"/>
                          <a:pt x="1665" y="4807"/>
                        </a:cubicBezTo>
                        <a:cubicBezTo>
                          <a:pt x="1700" y="4807"/>
                          <a:pt x="1737" y="4803"/>
                          <a:pt x="1774" y="4793"/>
                        </a:cubicBezTo>
                        <a:cubicBezTo>
                          <a:pt x="1964" y="4701"/>
                          <a:pt x="2079" y="4470"/>
                          <a:pt x="2237" y="4294"/>
                        </a:cubicBezTo>
                        <a:cubicBezTo>
                          <a:pt x="2736" y="3583"/>
                          <a:pt x="3235" y="2871"/>
                          <a:pt x="3641" y="2081"/>
                        </a:cubicBezTo>
                        <a:cubicBezTo>
                          <a:pt x="3835" y="1656"/>
                          <a:pt x="4043" y="1138"/>
                          <a:pt x="3835" y="676"/>
                        </a:cubicBezTo>
                        <a:cubicBezTo>
                          <a:pt x="3738" y="385"/>
                          <a:pt x="3678" y="311"/>
                          <a:pt x="3313" y="80"/>
                        </a:cubicBezTo>
                        <a:cubicBezTo>
                          <a:pt x="3132" y="10"/>
                          <a:pt x="2911" y="0"/>
                          <a:pt x="2751" y="0"/>
                        </a:cubicBezTo>
                        <a:close/>
                      </a:path>
                    </a:pathLst>
                  </a:custGeom>
                  <a:solidFill>
                    <a:srgbClr val="9669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7"/>
                  <p:cNvSpPr/>
                  <p:nvPr/>
                </p:nvSpPr>
                <p:spPr>
                  <a:xfrm>
                    <a:off x="7046941" y="2579391"/>
                    <a:ext cx="657081" cy="757320"/>
                  </a:xfrm>
                  <a:custGeom>
                    <a:avLst/>
                    <a:gdLst/>
                    <a:ahLst/>
                    <a:cxnLst/>
                    <a:rect l="l" t="t" r="r" b="b"/>
                    <a:pathLst>
                      <a:path w="4104" h="4730" extrusionOk="0">
                        <a:moveTo>
                          <a:pt x="3489" y="1"/>
                        </a:moveTo>
                        <a:cubicBezTo>
                          <a:pt x="3563" y="116"/>
                          <a:pt x="3641" y="232"/>
                          <a:pt x="3641" y="232"/>
                        </a:cubicBezTo>
                        <a:lnTo>
                          <a:pt x="3623" y="232"/>
                        </a:lnTo>
                        <a:lnTo>
                          <a:pt x="3641" y="250"/>
                        </a:lnTo>
                        <a:cubicBezTo>
                          <a:pt x="3697" y="329"/>
                          <a:pt x="3738" y="426"/>
                          <a:pt x="3794" y="560"/>
                        </a:cubicBezTo>
                        <a:cubicBezTo>
                          <a:pt x="3988" y="1003"/>
                          <a:pt x="3794" y="1502"/>
                          <a:pt x="3581" y="1927"/>
                        </a:cubicBezTo>
                        <a:cubicBezTo>
                          <a:pt x="3179" y="2694"/>
                          <a:pt x="2699" y="3429"/>
                          <a:pt x="2176" y="4141"/>
                        </a:cubicBezTo>
                        <a:cubicBezTo>
                          <a:pt x="2042" y="4312"/>
                          <a:pt x="1927" y="4524"/>
                          <a:pt x="1756" y="4621"/>
                        </a:cubicBezTo>
                        <a:cubicBezTo>
                          <a:pt x="1725" y="4625"/>
                          <a:pt x="1696" y="4628"/>
                          <a:pt x="1667" y="4628"/>
                        </a:cubicBezTo>
                        <a:cubicBezTo>
                          <a:pt x="1566" y="4628"/>
                          <a:pt x="1476" y="4600"/>
                          <a:pt x="1386" y="4524"/>
                        </a:cubicBezTo>
                        <a:cubicBezTo>
                          <a:pt x="1294" y="4450"/>
                          <a:pt x="1197" y="4335"/>
                          <a:pt x="1118" y="4238"/>
                        </a:cubicBezTo>
                        <a:cubicBezTo>
                          <a:pt x="753" y="3679"/>
                          <a:pt x="425" y="3083"/>
                          <a:pt x="194" y="2463"/>
                        </a:cubicBezTo>
                        <a:cubicBezTo>
                          <a:pt x="157" y="2371"/>
                          <a:pt x="116" y="2256"/>
                          <a:pt x="116" y="2140"/>
                        </a:cubicBezTo>
                        <a:cubicBezTo>
                          <a:pt x="116" y="2043"/>
                          <a:pt x="139" y="1946"/>
                          <a:pt x="213" y="1867"/>
                        </a:cubicBezTo>
                        <a:lnTo>
                          <a:pt x="213" y="1849"/>
                        </a:lnTo>
                        <a:lnTo>
                          <a:pt x="231" y="1849"/>
                        </a:lnTo>
                        <a:cubicBezTo>
                          <a:pt x="601" y="1368"/>
                          <a:pt x="947" y="1022"/>
                          <a:pt x="1409" y="597"/>
                        </a:cubicBezTo>
                        <a:cubicBezTo>
                          <a:pt x="1525" y="481"/>
                          <a:pt x="1640" y="366"/>
                          <a:pt x="1774" y="269"/>
                        </a:cubicBezTo>
                        <a:cubicBezTo>
                          <a:pt x="1774" y="232"/>
                          <a:pt x="1756" y="213"/>
                          <a:pt x="1696" y="213"/>
                        </a:cubicBezTo>
                        <a:cubicBezTo>
                          <a:pt x="1562" y="310"/>
                          <a:pt x="1446" y="426"/>
                          <a:pt x="1331" y="523"/>
                        </a:cubicBezTo>
                        <a:cubicBezTo>
                          <a:pt x="869" y="943"/>
                          <a:pt x="522" y="1290"/>
                          <a:pt x="157" y="1793"/>
                        </a:cubicBezTo>
                        <a:cubicBezTo>
                          <a:pt x="42" y="1886"/>
                          <a:pt x="0" y="2024"/>
                          <a:pt x="23" y="2140"/>
                        </a:cubicBezTo>
                        <a:cubicBezTo>
                          <a:pt x="23" y="2274"/>
                          <a:pt x="60" y="2390"/>
                          <a:pt x="97" y="2505"/>
                        </a:cubicBezTo>
                        <a:cubicBezTo>
                          <a:pt x="328" y="3138"/>
                          <a:pt x="675" y="3734"/>
                          <a:pt x="1040" y="4293"/>
                        </a:cubicBezTo>
                        <a:cubicBezTo>
                          <a:pt x="1118" y="4409"/>
                          <a:pt x="1215" y="4524"/>
                          <a:pt x="1331" y="4621"/>
                        </a:cubicBezTo>
                        <a:cubicBezTo>
                          <a:pt x="1436" y="4683"/>
                          <a:pt x="1552" y="4730"/>
                          <a:pt x="1673" y="4730"/>
                        </a:cubicBezTo>
                        <a:cubicBezTo>
                          <a:pt x="1706" y="4730"/>
                          <a:pt x="1740" y="4726"/>
                          <a:pt x="1774" y="4718"/>
                        </a:cubicBezTo>
                        <a:lnTo>
                          <a:pt x="1793" y="4718"/>
                        </a:lnTo>
                        <a:cubicBezTo>
                          <a:pt x="2006" y="4603"/>
                          <a:pt x="2121" y="4353"/>
                          <a:pt x="2273" y="4196"/>
                        </a:cubicBezTo>
                        <a:cubicBezTo>
                          <a:pt x="2773" y="3485"/>
                          <a:pt x="3276" y="2755"/>
                          <a:pt x="3678" y="1983"/>
                        </a:cubicBezTo>
                        <a:lnTo>
                          <a:pt x="3678" y="1964"/>
                        </a:lnTo>
                        <a:cubicBezTo>
                          <a:pt x="3891" y="1539"/>
                          <a:pt x="4103" y="1022"/>
                          <a:pt x="3891" y="523"/>
                        </a:cubicBezTo>
                        <a:cubicBezTo>
                          <a:pt x="3835" y="384"/>
                          <a:pt x="3794" y="269"/>
                          <a:pt x="3720" y="195"/>
                        </a:cubicBezTo>
                        <a:cubicBezTo>
                          <a:pt x="3660" y="116"/>
                          <a:pt x="3581" y="61"/>
                          <a:pt x="348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47"/>
                  <p:cNvSpPr/>
                  <p:nvPr/>
                </p:nvSpPr>
                <p:spPr>
                  <a:xfrm>
                    <a:off x="5212898" y="1090858"/>
                    <a:ext cx="327260" cy="666058"/>
                  </a:xfrm>
                  <a:custGeom>
                    <a:avLst/>
                    <a:gdLst/>
                    <a:ahLst/>
                    <a:cxnLst/>
                    <a:rect l="l" t="t" r="r" b="b"/>
                    <a:pathLst>
                      <a:path w="2044" h="4160" extrusionOk="0">
                        <a:moveTo>
                          <a:pt x="321" y="1"/>
                        </a:moveTo>
                        <a:cubicBezTo>
                          <a:pt x="282" y="1"/>
                          <a:pt x="245" y="7"/>
                          <a:pt x="213" y="20"/>
                        </a:cubicBezTo>
                        <a:cubicBezTo>
                          <a:pt x="42" y="94"/>
                          <a:pt x="1" y="57"/>
                          <a:pt x="98" y="616"/>
                        </a:cubicBezTo>
                        <a:cubicBezTo>
                          <a:pt x="195" y="1175"/>
                          <a:pt x="560" y="2926"/>
                          <a:pt x="560" y="2926"/>
                        </a:cubicBezTo>
                        <a:lnTo>
                          <a:pt x="1775" y="4160"/>
                        </a:lnTo>
                        <a:cubicBezTo>
                          <a:pt x="1775" y="4160"/>
                          <a:pt x="2043" y="3947"/>
                          <a:pt x="1891" y="3467"/>
                        </a:cubicBezTo>
                        <a:cubicBezTo>
                          <a:pt x="1733" y="3004"/>
                          <a:pt x="1100" y="653"/>
                          <a:pt x="943" y="385"/>
                        </a:cubicBezTo>
                        <a:cubicBezTo>
                          <a:pt x="816" y="160"/>
                          <a:pt x="526" y="1"/>
                          <a:pt x="321" y="1"/>
                        </a:cubicBezTo>
                        <a:close/>
                      </a:path>
                    </a:pathLst>
                  </a:custGeom>
                  <a:solidFill>
                    <a:srgbClr val="9669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47"/>
                  <p:cNvSpPr/>
                  <p:nvPr/>
                </p:nvSpPr>
                <p:spPr>
                  <a:xfrm>
                    <a:off x="5210016" y="1082853"/>
                    <a:ext cx="324218" cy="683029"/>
                  </a:xfrm>
                  <a:custGeom>
                    <a:avLst/>
                    <a:gdLst/>
                    <a:ahLst/>
                    <a:cxnLst/>
                    <a:rect l="l" t="t" r="r" b="b"/>
                    <a:pathLst>
                      <a:path w="2025" h="4266" extrusionOk="0">
                        <a:moveTo>
                          <a:pt x="350" y="106"/>
                        </a:moveTo>
                        <a:cubicBezTo>
                          <a:pt x="422" y="106"/>
                          <a:pt x="509" y="127"/>
                          <a:pt x="596" y="167"/>
                        </a:cubicBezTo>
                        <a:cubicBezTo>
                          <a:pt x="730" y="222"/>
                          <a:pt x="846" y="338"/>
                          <a:pt x="924" y="453"/>
                        </a:cubicBezTo>
                        <a:cubicBezTo>
                          <a:pt x="961" y="513"/>
                          <a:pt x="1021" y="703"/>
                          <a:pt x="1118" y="975"/>
                        </a:cubicBezTo>
                        <a:cubicBezTo>
                          <a:pt x="1192" y="1243"/>
                          <a:pt x="1289" y="1571"/>
                          <a:pt x="1386" y="1918"/>
                        </a:cubicBezTo>
                        <a:cubicBezTo>
                          <a:pt x="1599" y="2592"/>
                          <a:pt x="1793" y="3304"/>
                          <a:pt x="1867" y="3535"/>
                        </a:cubicBezTo>
                        <a:cubicBezTo>
                          <a:pt x="1927" y="3766"/>
                          <a:pt x="1909" y="3919"/>
                          <a:pt x="1849" y="4016"/>
                        </a:cubicBezTo>
                        <a:cubicBezTo>
                          <a:pt x="1830" y="4094"/>
                          <a:pt x="1812" y="4113"/>
                          <a:pt x="1793" y="4131"/>
                        </a:cubicBezTo>
                        <a:lnTo>
                          <a:pt x="638" y="2957"/>
                        </a:lnTo>
                        <a:cubicBezTo>
                          <a:pt x="615" y="2939"/>
                          <a:pt x="250" y="1206"/>
                          <a:pt x="176" y="647"/>
                        </a:cubicBezTo>
                        <a:cubicBezTo>
                          <a:pt x="116" y="375"/>
                          <a:pt x="97" y="241"/>
                          <a:pt x="116" y="204"/>
                        </a:cubicBezTo>
                        <a:cubicBezTo>
                          <a:pt x="116" y="185"/>
                          <a:pt x="134" y="185"/>
                          <a:pt x="153" y="167"/>
                        </a:cubicBezTo>
                        <a:cubicBezTo>
                          <a:pt x="176" y="144"/>
                          <a:pt x="213" y="144"/>
                          <a:pt x="250" y="125"/>
                        </a:cubicBezTo>
                        <a:cubicBezTo>
                          <a:pt x="277" y="112"/>
                          <a:pt x="311" y="106"/>
                          <a:pt x="350" y="106"/>
                        </a:cubicBezTo>
                        <a:close/>
                        <a:moveTo>
                          <a:pt x="344" y="1"/>
                        </a:moveTo>
                        <a:cubicBezTo>
                          <a:pt x="297" y="1"/>
                          <a:pt x="253" y="9"/>
                          <a:pt x="213" y="28"/>
                        </a:cubicBezTo>
                        <a:cubicBezTo>
                          <a:pt x="176" y="51"/>
                          <a:pt x="134" y="51"/>
                          <a:pt x="97" y="70"/>
                        </a:cubicBezTo>
                        <a:cubicBezTo>
                          <a:pt x="60" y="88"/>
                          <a:pt x="37" y="125"/>
                          <a:pt x="19" y="167"/>
                        </a:cubicBezTo>
                        <a:cubicBezTo>
                          <a:pt x="0" y="259"/>
                          <a:pt x="19" y="398"/>
                          <a:pt x="60" y="666"/>
                        </a:cubicBezTo>
                        <a:cubicBezTo>
                          <a:pt x="153" y="1225"/>
                          <a:pt x="541" y="2994"/>
                          <a:pt x="541" y="2994"/>
                        </a:cubicBezTo>
                        <a:lnTo>
                          <a:pt x="541" y="3013"/>
                        </a:lnTo>
                        <a:lnTo>
                          <a:pt x="1793" y="4265"/>
                        </a:lnTo>
                        <a:lnTo>
                          <a:pt x="1830" y="4247"/>
                        </a:lnTo>
                        <a:cubicBezTo>
                          <a:pt x="1830" y="4247"/>
                          <a:pt x="1909" y="4187"/>
                          <a:pt x="1946" y="4053"/>
                        </a:cubicBezTo>
                        <a:cubicBezTo>
                          <a:pt x="2001" y="3937"/>
                          <a:pt x="2024" y="3748"/>
                          <a:pt x="1946" y="3493"/>
                        </a:cubicBezTo>
                        <a:cubicBezTo>
                          <a:pt x="1885" y="3262"/>
                          <a:pt x="1696" y="2569"/>
                          <a:pt x="1483" y="1876"/>
                        </a:cubicBezTo>
                        <a:cubicBezTo>
                          <a:pt x="1386" y="1553"/>
                          <a:pt x="1289" y="1206"/>
                          <a:pt x="1216" y="952"/>
                        </a:cubicBezTo>
                        <a:cubicBezTo>
                          <a:pt x="1118" y="684"/>
                          <a:pt x="1058" y="490"/>
                          <a:pt x="1021" y="416"/>
                        </a:cubicBezTo>
                        <a:cubicBezTo>
                          <a:pt x="924" y="259"/>
                          <a:pt x="790" y="144"/>
                          <a:pt x="638" y="70"/>
                        </a:cubicBezTo>
                        <a:cubicBezTo>
                          <a:pt x="535" y="30"/>
                          <a:pt x="434" y="1"/>
                          <a:pt x="34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47"/>
                  <p:cNvSpPr/>
                  <p:nvPr/>
                </p:nvSpPr>
                <p:spPr>
                  <a:xfrm>
                    <a:off x="5148535" y="2061599"/>
                    <a:ext cx="714880" cy="1084905"/>
                  </a:xfrm>
                  <a:custGeom>
                    <a:avLst/>
                    <a:gdLst/>
                    <a:ahLst/>
                    <a:cxnLst/>
                    <a:rect l="l" t="t" r="r" b="b"/>
                    <a:pathLst>
                      <a:path w="4465" h="6776" extrusionOk="0">
                        <a:moveTo>
                          <a:pt x="3254" y="0"/>
                        </a:moveTo>
                        <a:cubicBezTo>
                          <a:pt x="3254" y="0"/>
                          <a:pt x="2408" y="19"/>
                          <a:pt x="1502" y="268"/>
                        </a:cubicBezTo>
                        <a:cubicBezTo>
                          <a:pt x="615" y="499"/>
                          <a:pt x="1" y="1368"/>
                          <a:pt x="1" y="1368"/>
                        </a:cubicBezTo>
                        <a:cubicBezTo>
                          <a:pt x="1" y="1368"/>
                          <a:pt x="828" y="4967"/>
                          <a:pt x="1558" y="5873"/>
                        </a:cubicBezTo>
                        <a:cubicBezTo>
                          <a:pt x="2067" y="6501"/>
                          <a:pt x="2501" y="6776"/>
                          <a:pt x="2912" y="6776"/>
                        </a:cubicBezTo>
                        <a:cubicBezTo>
                          <a:pt x="3094" y="6776"/>
                          <a:pt x="3271" y="6722"/>
                          <a:pt x="3448" y="6622"/>
                        </a:cubicBezTo>
                        <a:cubicBezTo>
                          <a:pt x="4044" y="6275"/>
                          <a:pt x="4464" y="5374"/>
                          <a:pt x="4464" y="5374"/>
                        </a:cubicBezTo>
                        <a:lnTo>
                          <a:pt x="3254" y="0"/>
                        </a:lnTo>
                        <a:close/>
                      </a:path>
                    </a:pathLst>
                  </a:custGeom>
                  <a:solidFill>
                    <a:srgbClr val="9669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47"/>
                  <p:cNvSpPr/>
                  <p:nvPr/>
                </p:nvSpPr>
                <p:spPr>
                  <a:xfrm>
                    <a:off x="5138928" y="2055675"/>
                    <a:ext cx="734093" cy="1098835"/>
                  </a:xfrm>
                  <a:custGeom>
                    <a:avLst/>
                    <a:gdLst/>
                    <a:ahLst/>
                    <a:cxnLst/>
                    <a:rect l="l" t="t" r="r" b="b"/>
                    <a:pathLst>
                      <a:path w="4585" h="6863" extrusionOk="0">
                        <a:moveTo>
                          <a:pt x="3277" y="97"/>
                        </a:moveTo>
                        <a:lnTo>
                          <a:pt x="4469" y="5411"/>
                        </a:lnTo>
                        <a:cubicBezTo>
                          <a:pt x="4469" y="5429"/>
                          <a:pt x="4372" y="5619"/>
                          <a:pt x="4201" y="5892"/>
                        </a:cubicBezTo>
                        <a:cubicBezTo>
                          <a:pt x="4025" y="6141"/>
                          <a:pt x="3757" y="6451"/>
                          <a:pt x="3485" y="6603"/>
                        </a:cubicBezTo>
                        <a:cubicBezTo>
                          <a:pt x="3307" y="6709"/>
                          <a:pt x="3137" y="6765"/>
                          <a:pt x="2964" y="6765"/>
                        </a:cubicBezTo>
                        <a:cubicBezTo>
                          <a:pt x="2857" y="6765"/>
                          <a:pt x="2750" y="6744"/>
                          <a:pt x="2639" y="6700"/>
                        </a:cubicBezTo>
                        <a:cubicBezTo>
                          <a:pt x="2353" y="6603"/>
                          <a:pt x="2025" y="6335"/>
                          <a:pt x="1660" y="5892"/>
                        </a:cubicBezTo>
                        <a:cubicBezTo>
                          <a:pt x="1484" y="5661"/>
                          <a:pt x="1290" y="5272"/>
                          <a:pt x="1119" y="4810"/>
                        </a:cubicBezTo>
                        <a:cubicBezTo>
                          <a:pt x="925" y="4348"/>
                          <a:pt x="754" y="3812"/>
                          <a:pt x="620" y="3309"/>
                        </a:cubicBezTo>
                        <a:cubicBezTo>
                          <a:pt x="310" y="2311"/>
                          <a:pt x="116" y="1442"/>
                          <a:pt x="116" y="1423"/>
                        </a:cubicBezTo>
                        <a:cubicBezTo>
                          <a:pt x="135" y="1386"/>
                          <a:pt x="712" y="578"/>
                          <a:pt x="1581" y="347"/>
                        </a:cubicBezTo>
                        <a:cubicBezTo>
                          <a:pt x="2427" y="116"/>
                          <a:pt x="3217" y="97"/>
                          <a:pt x="3277" y="97"/>
                        </a:cubicBezTo>
                        <a:close/>
                        <a:moveTo>
                          <a:pt x="3314" y="0"/>
                        </a:moveTo>
                        <a:cubicBezTo>
                          <a:pt x="3314" y="0"/>
                          <a:pt x="2445" y="0"/>
                          <a:pt x="1562" y="250"/>
                        </a:cubicBezTo>
                        <a:cubicBezTo>
                          <a:pt x="638" y="499"/>
                          <a:pt x="19" y="1386"/>
                          <a:pt x="19" y="1386"/>
                        </a:cubicBezTo>
                        <a:lnTo>
                          <a:pt x="1" y="1405"/>
                        </a:lnTo>
                        <a:lnTo>
                          <a:pt x="1" y="1423"/>
                        </a:lnTo>
                        <a:cubicBezTo>
                          <a:pt x="1" y="1423"/>
                          <a:pt x="213" y="2329"/>
                          <a:pt x="523" y="3332"/>
                        </a:cubicBezTo>
                        <a:cubicBezTo>
                          <a:pt x="657" y="3849"/>
                          <a:pt x="828" y="4390"/>
                          <a:pt x="1022" y="4852"/>
                        </a:cubicBezTo>
                        <a:cubicBezTo>
                          <a:pt x="1197" y="5314"/>
                          <a:pt x="1387" y="5716"/>
                          <a:pt x="1581" y="5947"/>
                        </a:cubicBezTo>
                        <a:cubicBezTo>
                          <a:pt x="1946" y="6409"/>
                          <a:pt x="2293" y="6682"/>
                          <a:pt x="2602" y="6797"/>
                        </a:cubicBezTo>
                        <a:cubicBezTo>
                          <a:pt x="2727" y="6841"/>
                          <a:pt x="2848" y="6862"/>
                          <a:pt x="2968" y="6862"/>
                        </a:cubicBezTo>
                        <a:cubicBezTo>
                          <a:pt x="3163" y="6862"/>
                          <a:pt x="3353" y="6806"/>
                          <a:pt x="3545" y="6700"/>
                        </a:cubicBezTo>
                        <a:cubicBezTo>
                          <a:pt x="3831" y="6525"/>
                          <a:pt x="4104" y="6220"/>
                          <a:pt x="4275" y="5929"/>
                        </a:cubicBezTo>
                        <a:cubicBezTo>
                          <a:pt x="4469" y="5661"/>
                          <a:pt x="4566" y="5429"/>
                          <a:pt x="4566" y="5429"/>
                        </a:cubicBezTo>
                        <a:lnTo>
                          <a:pt x="4584" y="5429"/>
                        </a:lnTo>
                        <a:lnTo>
                          <a:pt x="4584" y="5411"/>
                        </a:lnTo>
                        <a:lnTo>
                          <a:pt x="3351"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47"/>
                  <p:cNvSpPr/>
                  <p:nvPr/>
                </p:nvSpPr>
                <p:spPr>
                  <a:xfrm>
                    <a:off x="5022049" y="1591038"/>
                    <a:ext cx="678536" cy="706085"/>
                  </a:xfrm>
                  <a:custGeom>
                    <a:avLst/>
                    <a:gdLst/>
                    <a:ahLst/>
                    <a:cxnLst/>
                    <a:rect l="l" t="t" r="r" b="b"/>
                    <a:pathLst>
                      <a:path w="4238" h="4410" extrusionOk="0">
                        <a:moveTo>
                          <a:pt x="2646" y="1"/>
                        </a:moveTo>
                        <a:cubicBezTo>
                          <a:pt x="2520" y="1"/>
                          <a:pt x="2387" y="27"/>
                          <a:pt x="2251" y="70"/>
                        </a:cubicBezTo>
                        <a:cubicBezTo>
                          <a:pt x="1789" y="246"/>
                          <a:pt x="1137" y="611"/>
                          <a:pt x="634" y="823"/>
                        </a:cubicBezTo>
                        <a:cubicBezTo>
                          <a:pt x="135" y="1013"/>
                          <a:pt x="1" y="1359"/>
                          <a:pt x="98" y="1960"/>
                        </a:cubicBezTo>
                        <a:cubicBezTo>
                          <a:pt x="213" y="2556"/>
                          <a:pt x="560" y="3845"/>
                          <a:pt x="791" y="4307"/>
                        </a:cubicBezTo>
                        <a:cubicBezTo>
                          <a:pt x="827" y="4379"/>
                          <a:pt x="925" y="4409"/>
                          <a:pt x="1065" y="4409"/>
                        </a:cubicBezTo>
                        <a:cubicBezTo>
                          <a:pt x="1824" y="4409"/>
                          <a:pt x="3813" y="3517"/>
                          <a:pt x="3813" y="3517"/>
                        </a:cubicBezTo>
                        <a:cubicBezTo>
                          <a:pt x="3813" y="3517"/>
                          <a:pt x="4238" y="2861"/>
                          <a:pt x="4215" y="2496"/>
                        </a:cubicBezTo>
                        <a:cubicBezTo>
                          <a:pt x="4178" y="2131"/>
                          <a:pt x="3679" y="1401"/>
                          <a:pt x="3429" y="689"/>
                        </a:cubicBezTo>
                        <a:cubicBezTo>
                          <a:pt x="3246" y="174"/>
                          <a:pt x="2968" y="1"/>
                          <a:pt x="2646" y="1"/>
                        </a:cubicBezTo>
                        <a:close/>
                      </a:path>
                    </a:pathLst>
                  </a:custGeom>
                  <a:solidFill>
                    <a:srgbClr val="9669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47"/>
                  <p:cNvSpPr/>
                  <p:nvPr/>
                </p:nvSpPr>
                <p:spPr>
                  <a:xfrm>
                    <a:off x="5022049" y="1583673"/>
                    <a:ext cx="684460" cy="715532"/>
                  </a:xfrm>
                  <a:custGeom>
                    <a:avLst/>
                    <a:gdLst/>
                    <a:ahLst/>
                    <a:cxnLst/>
                    <a:rect l="l" t="t" r="r" b="b"/>
                    <a:pathLst>
                      <a:path w="4275" h="4469" extrusionOk="0">
                        <a:moveTo>
                          <a:pt x="2597" y="0"/>
                        </a:moveTo>
                        <a:cubicBezTo>
                          <a:pt x="2482" y="0"/>
                          <a:pt x="2366" y="42"/>
                          <a:pt x="2232" y="79"/>
                        </a:cubicBezTo>
                        <a:cubicBezTo>
                          <a:pt x="1770" y="250"/>
                          <a:pt x="1096" y="596"/>
                          <a:pt x="615" y="809"/>
                        </a:cubicBezTo>
                        <a:cubicBezTo>
                          <a:pt x="347" y="925"/>
                          <a:pt x="172" y="1059"/>
                          <a:pt x="98" y="1271"/>
                        </a:cubicBezTo>
                        <a:cubicBezTo>
                          <a:pt x="1" y="1465"/>
                          <a:pt x="1" y="1715"/>
                          <a:pt x="56" y="2024"/>
                        </a:cubicBezTo>
                        <a:cubicBezTo>
                          <a:pt x="172" y="2620"/>
                          <a:pt x="518" y="3891"/>
                          <a:pt x="749" y="4371"/>
                        </a:cubicBezTo>
                        <a:cubicBezTo>
                          <a:pt x="772" y="4408"/>
                          <a:pt x="791" y="4450"/>
                          <a:pt x="846" y="4468"/>
                        </a:cubicBezTo>
                        <a:cubicBezTo>
                          <a:pt x="828" y="4408"/>
                          <a:pt x="791" y="4334"/>
                          <a:pt x="809" y="4256"/>
                        </a:cubicBezTo>
                        <a:cubicBezTo>
                          <a:pt x="578" y="3757"/>
                          <a:pt x="250" y="2560"/>
                          <a:pt x="153" y="2006"/>
                        </a:cubicBezTo>
                        <a:cubicBezTo>
                          <a:pt x="98" y="1696"/>
                          <a:pt x="98" y="1484"/>
                          <a:pt x="172" y="1313"/>
                        </a:cubicBezTo>
                        <a:cubicBezTo>
                          <a:pt x="250" y="1137"/>
                          <a:pt x="403" y="1003"/>
                          <a:pt x="657" y="906"/>
                        </a:cubicBezTo>
                        <a:cubicBezTo>
                          <a:pt x="1156" y="693"/>
                          <a:pt x="1812" y="328"/>
                          <a:pt x="2274" y="176"/>
                        </a:cubicBezTo>
                        <a:cubicBezTo>
                          <a:pt x="2418" y="127"/>
                          <a:pt x="2552" y="94"/>
                          <a:pt x="2681" y="94"/>
                        </a:cubicBezTo>
                        <a:cubicBezTo>
                          <a:pt x="2758" y="94"/>
                          <a:pt x="2834" y="106"/>
                          <a:pt x="2907" y="134"/>
                        </a:cubicBezTo>
                        <a:cubicBezTo>
                          <a:pt x="3101" y="213"/>
                          <a:pt x="3254" y="407"/>
                          <a:pt x="3388" y="754"/>
                        </a:cubicBezTo>
                        <a:cubicBezTo>
                          <a:pt x="3503" y="1100"/>
                          <a:pt x="3697" y="1465"/>
                          <a:pt x="3850" y="1793"/>
                        </a:cubicBezTo>
                        <a:cubicBezTo>
                          <a:pt x="4025" y="2098"/>
                          <a:pt x="4159" y="2389"/>
                          <a:pt x="4159" y="2542"/>
                        </a:cubicBezTo>
                        <a:cubicBezTo>
                          <a:pt x="4178" y="2676"/>
                          <a:pt x="4099" y="2888"/>
                          <a:pt x="4025" y="3064"/>
                        </a:cubicBezTo>
                        <a:cubicBezTo>
                          <a:pt x="4025" y="3119"/>
                          <a:pt x="4025" y="3198"/>
                          <a:pt x="4044" y="3253"/>
                        </a:cubicBezTo>
                        <a:cubicBezTo>
                          <a:pt x="4044" y="3235"/>
                          <a:pt x="4062" y="3235"/>
                          <a:pt x="4062" y="3216"/>
                        </a:cubicBezTo>
                        <a:cubicBezTo>
                          <a:pt x="4178" y="3004"/>
                          <a:pt x="4275" y="2736"/>
                          <a:pt x="4256" y="2542"/>
                        </a:cubicBezTo>
                        <a:cubicBezTo>
                          <a:pt x="4256" y="2329"/>
                          <a:pt x="4122" y="2061"/>
                          <a:pt x="3947" y="1752"/>
                        </a:cubicBezTo>
                        <a:cubicBezTo>
                          <a:pt x="3794" y="1428"/>
                          <a:pt x="3600" y="1059"/>
                          <a:pt x="3485" y="712"/>
                        </a:cubicBezTo>
                        <a:cubicBezTo>
                          <a:pt x="3351" y="347"/>
                          <a:pt x="3157" y="134"/>
                          <a:pt x="2944" y="60"/>
                        </a:cubicBezTo>
                        <a:cubicBezTo>
                          <a:pt x="2852" y="19"/>
                          <a:pt x="2755" y="0"/>
                          <a:pt x="263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47"/>
                  <p:cNvSpPr/>
                  <p:nvPr/>
                </p:nvSpPr>
                <p:spPr>
                  <a:xfrm>
                    <a:off x="5016125" y="1656683"/>
                    <a:ext cx="296039" cy="303248"/>
                  </a:xfrm>
                  <a:custGeom>
                    <a:avLst/>
                    <a:gdLst/>
                    <a:ahLst/>
                    <a:cxnLst/>
                    <a:rect l="l" t="t" r="r" b="b"/>
                    <a:pathLst>
                      <a:path w="1849" h="1894" extrusionOk="0">
                        <a:moveTo>
                          <a:pt x="688" y="0"/>
                        </a:moveTo>
                        <a:cubicBezTo>
                          <a:pt x="476" y="0"/>
                          <a:pt x="265" y="56"/>
                          <a:pt x="172" y="164"/>
                        </a:cubicBezTo>
                        <a:cubicBezTo>
                          <a:pt x="1" y="335"/>
                          <a:pt x="38" y="584"/>
                          <a:pt x="135" y="1143"/>
                        </a:cubicBezTo>
                        <a:cubicBezTo>
                          <a:pt x="135" y="1143"/>
                          <a:pt x="209" y="1167"/>
                          <a:pt x="297" y="1167"/>
                        </a:cubicBezTo>
                        <a:cubicBezTo>
                          <a:pt x="320" y="1167"/>
                          <a:pt x="343" y="1165"/>
                          <a:pt x="366" y="1162"/>
                        </a:cubicBezTo>
                        <a:cubicBezTo>
                          <a:pt x="463" y="1162"/>
                          <a:pt x="652" y="1028"/>
                          <a:pt x="652" y="1028"/>
                        </a:cubicBezTo>
                        <a:cubicBezTo>
                          <a:pt x="652" y="1028"/>
                          <a:pt x="962" y="1781"/>
                          <a:pt x="1133" y="1855"/>
                        </a:cubicBezTo>
                        <a:cubicBezTo>
                          <a:pt x="1191" y="1881"/>
                          <a:pt x="1260" y="1894"/>
                          <a:pt x="1333" y="1894"/>
                        </a:cubicBezTo>
                        <a:cubicBezTo>
                          <a:pt x="1481" y="1894"/>
                          <a:pt x="1640" y="1838"/>
                          <a:pt x="1733" y="1721"/>
                        </a:cubicBezTo>
                        <a:cubicBezTo>
                          <a:pt x="1849" y="1550"/>
                          <a:pt x="1807" y="1453"/>
                          <a:pt x="1692" y="1088"/>
                        </a:cubicBezTo>
                        <a:cubicBezTo>
                          <a:pt x="1558" y="718"/>
                          <a:pt x="1308" y="201"/>
                          <a:pt x="1059" y="67"/>
                        </a:cubicBezTo>
                        <a:cubicBezTo>
                          <a:pt x="954" y="22"/>
                          <a:pt x="820" y="0"/>
                          <a:pt x="688" y="0"/>
                        </a:cubicBezTo>
                        <a:close/>
                      </a:path>
                    </a:pathLst>
                  </a:custGeom>
                  <a:solidFill>
                    <a:srgbClr val="9669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47"/>
                  <p:cNvSpPr/>
                  <p:nvPr/>
                </p:nvSpPr>
                <p:spPr>
                  <a:xfrm>
                    <a:off x="5016125" y="1647717"/>
                    <a:ext cx="299081" cy="320380"/>
                  </a:xfrm>
                  <a:custGeom>
                    <a:avLst/>
                    <a:gdLst/>
                    <a:ahLst/>
                    <a:cxnLst/>
                    <a:rect l="l" t="t" r="r" b="b"/>
                    <a:pathLst>
                      <a:path w="1868" h="2001" extrusionOk="0">
                        <a:moveTo>
                          <a:pt x="578" y="104"/>
                        </a:moveTo>
                        <a:cubicBezTo>
                          <a:pt x="731" y="104"/>
                          <a:pt x="902" y="123"/>
                          <a:pt x="1040" y="159"/>
                        </a:cubicBezTo>
                        <a:cubicBezTo>
                          <a:pt x="1133" y="220"/>
                          <a:pt x="1271" y="372"/>
                          <a:pt x="1387" y="566"/>
                        </a:cubicBezTo>
                        <a:cubicBezTo>
                          <a:pt x="1479" y="756"/>
                          <a:pt x="1576" y="987"/>
                          <a:pt x="1636" y="1162"/>
                        </a:cubicBezTo>
                        <a:cubicBezTo>
                          <a:pt x="1710" y="1352"/>
                          <a:pt x="1752" y="1449"/>
                          <a:pt x="1752" y="1546"/>
                        </a:cubicBezTo>
                        <a:cubicBezTo>
                          <a:pt x="1752" y="1624"/>
                          <a:pt x="1733" y="1661"/>
                          <a:pt x="1673" y="1740"/>
                        </a:cubicBezTo>
                        <a:cubicBezTo>
                          <a:pt x="1636" y="1814"/>
                          <a:pt x="1539" y="1874"/>
                          <a:pt x="1442" y="1892"/>
                        </a:cubicBezTo>
                        <a:cubicBezTo>
                          <a:pt x="1408" y="1898"/>
                          <a:pt x="1376" y="1900"/>
                          <a:pt x="1346" y="1900"/>
                        </a:cubicBezTo>
                        <a:cubicBezTo>
                          <a:pt x="1272" y="1900"/>
                          <a:pt x="1208" y="1887"/>
                          <a:pt x="1156" y="1874"/>
                        </a:cubicBezTo>
                        <a:cubicBezTo>
                          <a:pt x="1133" y="1855"/>
                          <a:pt x="1077" y="1795"/>
                          <a:pt x="1017" y="1721"/>
                        </a:cubicBezTo>
                        <a:cubicBezTo>
                          <a:pt x="980" y="1643"/>
                          <a:pt x="925" y="1546"/>
                          <a:pt x="865" y="1449"/>
                        </a:cubicBezTo>
                        <a:cubicBezTo>
                          <a:pt x="768" y="1259"/>
                          <a:pt x="694" y="1065"/>
                          <a:pt x="694" y="1065"/>
                        </a:cubicBezTo>
                        <a:lnTo>
                          <a:pt x="671" y="1005"/>
                        </a:lnTo>
                        <a:lnTo>
                          <a:pt x="615" y="1047"/>
                        </a:lnTo>
                        <a:cubicBezTo>
                          <a:pt x="615" y="1047"/>
                          <a:pt x="578" y="1065"/>
                          <a:pt x="518" y="1102"/>
                        </a:cubicBezTo>
                        <a:cubicBezTo>
                          <a:pt x="463" y="1144"/>
                          <a:pt x="384" y="1162"/>
                          <a:pt x="347" y="1181"/>
                        </a:cubicBezTo>
                        <a:cubicBezTo>
                          <a:pt x="269" y="1181"/>
                          <a:pt x="190" y="1162"/>
                          <a:pt x="172" y="1144"/>
                        </a:cubicBezTo>
                        <a:cubicBezTo>
                          <a:pt x="135" y="890"/>
                          <a:pt x="93" y="700"/>
                          <a:pt x="93" y="566"/>
                        </a:cubicBezTo>
                        <a:cubicBezTo>
                          <a:pt x="93" y="409"/>
                          <a:pt x="135" y="335"/>
                          <a:pt x="190" y="257"/>
                        </a:cubicBezTo>
                        <a:cubicBezTo>
                          <a:pt x="269" y="178"/>
                          <a:pt x="403" y="123"/>
                          <a:pt x="578" y="104"/>
                        </a:cubicBezTo>
                        <a:close/>
                        <a:moveTo>
                          <a:pt x="682" y="0"/>
                        </a:moveTo>
                        <a:cubicBezTo>
                          <a:pt x="639" y="0"/>
                          <a:pt x="597" y="3"/>
                          <a:pt x="555" y="7"/>
                        </a:cubicBezTo>
                        <a:cubicBezTo>
                          <a:pt x="384" y="26"/>
                          <a:pt x="232" y="81"/>
                          <a:pt x="135" y="178"/>
                        </a:cubicBezTo>
                        <a:cubicBezTo>
                          <a:pt x="38" y="293"/>
                          <a:pt x="1" y="409"/>
                          <a:pt x="1" y="566"/>
                        </a:cubicBezTo>
                        <a:cubicBezTo>
                          <a:pt x="1" y="719"/>
                          <a:pt x="38" y="931"/>
                          <a:pt x="75" y="1199"/>
                        </a:cubicBezTo>
                        <a:lnTo>
                          <a:pt x="93" y="1278"/>
                        </a:lnTo>
                        <a:lnTo>
                          <a:pt x="135" y="1236"/>
                        </a:lnTo>
                        <a:cubicBezTo>
                          <a:pt x="172" y="1259"/>
                          <a:pt x="250" y="1278"/>
                          <a:pt x="366" y="1278"/>
                        </a:cubicBezTo>
                        <a:cubicBezTo>
                          <a:pt x="440" y="1259"/>
                          <a:pt x="500" y="1218"/>
                          <a:pt x="578" y="1199"/>
                        </a:cubicBezTo>
                        <a:cubicBezTo>
                          <a:pt x="597" y="1181"/>
                          <a:pt x="615" y="1162"/>
                          <a:pt x="634" y="1162"/>
                        </a:cubicBezTo>
                        <a:cubicBezTo>
                          <a:pt x="652" y="1199"/>
                          <a:pt x="694" y="1315"/>
                          <a:pt x="786" y="1490"/>
                        </a:cubicBezTo>
                        <a:cubicBezTo>
                          <a:pt x="828" y="1583"/>
                          <a:pt x="883" y="1680"/>
                          <a:pt x="943" y="1777"/>
                        </a:cubicBezTo>
                        <a:cubicBezTo>
                          <a:pt x="999" y="1855"/>
                          <a:pt x="1040" y="1929"/>
                          <a:pt x="1114" y="1952"/>
                        </a:cubicBezTo>
                        <a:cubicBezTo>
                          <a:pt x="1176" y="1987"/>
                          <a:pt x="1245" y="2000"/>
                          <a:pt x="1321" y="2000"/>
                        </a:cubicBezTo>
                        <a:cubicBezTo>
                          <a:pt x="1365" y="2000"/>
                          <a:pt x="1412" y="1996"/>
                          <a:pt x="1461" y="1989"/>
                        </a:cubicBezTo>
                        <a:cubicBezTo>
                          <a:pt x="1576" y="1952"/>
                          <a:pt x="1692" y="1892"/>
                          <a:pt x="1770" y="1795"/>
                        </a:cubicBezTo>
                        <a:cubicBezTo>
                          <a:pt x="1826" y="1698"/>
                          <a:pt x="1867" y="1624"/>
                          <a:pt x="1849" y="1527"/>
                        </a:cubicBezTo>
                        <a:cubicBezTo>
                          <a:pt x="1849" y="1430"/>
                          <a:pt x="1807" y="1315"/>
                          <a:pt x="1733" y="1121"/>
                        </a:cubicBezTo>
                        <a:cubicBezTo>
                          <a:pt x="1673" y="950"/>
                          <a:pt x="1576" y="719"/>
                          <a:pt x="1461" y="525"/>
                        </a:cubicBezTo>
                        <a:cubicBezTo>
                          <a:pt x="1345" y="312"/>
                          <a:pt x="1230" y="141"/>
                          <a:pt x="1077" y="81"/>
                        </a:cubicBezTo>
                        <a:cubicBezTo>
                          <a:pt x="961" y="24"/>
                          <a:pt x="820" y="0"/>
                          <a:pt x="68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47"/>
                  <p:cNvSpPr/>
                  <p:nvPr/>
                </p:nvSpPr>
                <p:spPr>
                  <a:xfrm>
                    <a:off x="5188562" y="1542205"/>
                    <a:ext cx="373050" cy="334790"/>
                  </a:xfrm>
                  <a:custGeom>
                    <a:avLst/>
                    <a:gdLst/>
                    <a:ahLst/>
                    <a:cxnLst/>
                    <a:rect l="l" t="t" r="r" b="b"/>
                    <a:pathLst>
                      <a:path w="2330" h="2091" extrusionOk="0">
                        <a:moveTo>
                          <a:pt x="808" y="0"/>
                        </a:moveTo>
                        <a:cubicBezTo>
                          <a:pt x="658" y="0"/>
                          <a:pt x="525" y="4"/>
                          <a:pt x="444" y="10"/>
                        </a:cubicBezTo>
                        <a:cubicBezTo>
                          <a:pt x="171" y="10"/>
                          <a:pt x="56" y="125"/>
                          <a:pt x="0" y="417"/>
                        </a:cubicBezTo>
                        <a:cubicBezTo>
                          <a:pt x="0" y="417"/>
                          <a:pt x="596" y="551"/>
                          <a:pt x="827" y="703"/>
                        </a:cubicBezTo>
                        <a:cubicBezTo>
                          <a:pt x="1040" y="837"/>
                          <a:pt x="1234" y="1475"/>
                          <a:pt x="1326" y="1706"/>
                        </a:cubicBezTo>
                        <a:cubicBezTo>
                          <a:pt x="1418" y="1942"/>
                          <a:pt x="1580" y="2091"/>
                          <a:pt x="1839" y="2091"/>
                        </a:cubicBezTo>
                        <a:cubicBezTo>
                          <a:pt x="1854" y="2091"/>
                          <a:pt x="1870" y="2090"/>
                          <a:pt x="1885" y="2089"/>
                        </a:cubicBezTo>
                        <a:cubicBezTo>
                          <a:pt x="2177" y="2071"/>
                          <a:pt x="2329" y="1803"/>
                          <a:pt x="2177" y="1512"/>
                        </a:cubicBezTo>
                        <a:cubicBezTo>
                          <a:pt x="2043" y="1244"/>
                          <a:pt x="1812" y="162"/>
                          <a:pt x="1673" y="88"/>
                        </a:cubicBezTo>
                        <a:cubicBezTo>
                          <a:pt x="1580" y="21"/>
                          <a:pt x="1150" y="0"/>
                          <a:pt x="808" y="0"/>
                        </a:cubicBezTo>
                        <a:close/>
                      </a:path>
                    </a:pathLst>
                  </a:custGeom>
                  <a:solidFill>
                    <a:srgbClr val="9669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47"/>
                  <p:cNvSpPr/>
                  <p:nvPr/>
                </p:nvSpPr>
                <p:spPr>
                  <a:xfrm>
                    <a:off x="5175913" y="1534840"/>
                    <a:ext cx="382657" cy="348239"/>
                  </a:xfrm>
                  <a:custGeom>
                    <a:avLst/>
                    <a:gdLst/>
                    <a:ahLst/>
                    <a:cxnLst/>
                    <a:rect l="l" t="t" r="r" b="b"/>
                    <a:pathLst>
                      <a:path w="2390" h="2175" extrusionOk="0">
                        <a:moveTo>
                          <a:pt x="523" y="93"/>
                        </a:moveTo>
                        <a:cubicBezTo>
                          <a:pt x="657" y="93"/>
                          <a:pt x="925" y="93"/>
                          <a:pt x="1197" y="116"/>
                        </a:cubicBezTo>
                        <a:cubicBezTo>
                          <a:pt x="1313" y="116"/>
                          <a:pt x="1447" y="116"/>
                          <a:pt x="1544" y="134"/>
                        </a:cubicBezTo>
                        <a:cubicBezTo>
                          <a:pt x="1636" y="134"/>
                          <a:pt x="1715" y="153"/>
                          <a:pt x="1733" y="171"/>
                        </a:cubicBezTo>
                        <a:cubicBezTo>
                          <a:pt x="1733" y="171"/>
                          <a:pt x="1752" y="190"/>
                          <a:pt x="1775" y="231"/>
                        </a:cubicBezTo>
                        <a:cubicBezTo>
                          <a:pt x="1794" y="268"/>
                          <a:pt x="1812" y="305"/>
                          <a:pt x="1830" y="365"/>
                        </a:cubicBezTo>
                        <a:cubicBezTo>
                          <a:pt x="1867" y="481"/>
                          <a:pt x="1909" y="633"/>
                          <a:pt x="1964" y="786"/>
                        </a:cubicBezTo>
                        <a:cubicBezTo>
                          <a:pt x="2043" y="1096"/>
                          <a:pt x="2140" y="1424"/>
                          <a:pt x="2214" y="1576"/>
                        </a:cubicBezTo>
                        <a:cubicBezTo>
                          <a:pt x="2274" y="1710"/>
                          <a:pt x="2274" y="1826"/>
                          <a:pt x="2237" y="1923"/>
                        </a:cubicBezTo>
                        <a:cubicBezTo>
                          <a:pt x="2177" y="2020"/>
                          <a:pt x="2098" y="2080"/>
                          <a:pt x="1964" y="2080"/>
                        </a:cubicBezTo>
                        <a:cubicBezTo>
                          <a:pt x="1948" y="2081"/>
                          <a:pt x="1932" y="2081"/>
                          <a:pt x="1916" y="2081"/>
                        </a:cubicBezTo>
                        <a:cubicBezTo>
                          <a:pt x="1678" y="2081"/>
                          <a:pt x="1538" y="1951"/>
                          <a:pt x="1447" y="1752"/>
                        </a:cubicBezTo>
                        <a:cubicBezTo>
                          <a:pt x="1405" y="1618"/>
                          <a:pt x="1331" y="1405"/>
                          <a:pt x="1253" y="1193"/>
                        </a:cubicBezTo>
                        <a:cubicBezTo>
                          <a:pt x="1156" y="980"/>
                          <a:pt x="1059" y="786"/>
                          <a:pt x="925" y="694"/>
                        </a:cubicBezTo>
                        <a:cubicBezTo>
                          <a:pt x="809" y="615"/>
                          <a:pt x="597" y="555"/>
                          <a:pt x="407" y="499"/>
                        </a:cubicBezTo>
                        <a:cubicBezTo>
                          <a:pt x="273" y="463"/>
                          <a:pt x="176" y="439"/>
                          <a:pt x="135" y="421"/>
                        </a:cubicBezTo>
                        <a:cubicBezTo>
                          <a:pt x="176" y="324"/>
                          <a:pt x="213" y="231"/>
                          <a:pt x="250" y="190"/>
                        </a:cubicBezTo>
                        <a:cubicBezTo>
                          <a:pt x="329" y="134"/>
                          <a:pt x="407" y="93"/>
                          <a:pt x="523" y="93"/>
                        </a:cubicBezTo>
                        <a:close/>
                        <a:moveTo>
                          <a:pt x="523" y="0"/>
                        </a:moveTo>
                        <a:cubicBezTo>
                          <a:pt x="389" y="0"/>
                          <a:pt x="273" y="37"/>
                          <a:pt x="195" y="116"/>
                        </a:cubicBezTo>
                        <a:cubicBezTo>
                          <a:pt x="116" y="190"/>
                          <a:pt x="61" y="305"/>
                          <a:pt x="19" y="439"/>
                        </a:cubicBezTo>
                        <a:lnTo>
                          <a:pt x="1" y="499"/>
                        </a:lnTo>
                        <a:lnTo>
                          <a:pt x="61" y="518"/>
                        </a:lnTo>
                        <a:cubicBezTo>
                          <a:pt x="61" y="518"/>
                          <a:pt x="213" y="536"/>
                          <a:pt x="389" y="597"/>
                        </a:cubicBezTo>
                        <a:cubicBezTo>
                          <a:pt x="560" y="652"/>
                          <a:pt x="772" y="712"/>
                          <a:pt x="869" y="786"/>
                        </a:cubicBezTo>
                        <a:cubicBezTo>
                          <a:pt x="966" y="846"/>
                          <a:pt x="1082" y="1040"/>
                          <a:pt x="1156" y="1230"/>
                        </a:cubicBezTo>
                        <a:cubicBezTo>
                          <a:pt x="1253" y="1442"/>
                          <a:pt x="1313" y="1655"/>
                          <a:pt x="1368" y="1770"/>
                        </a:cubicBezTo>
                        <a:cubicBezTo>
                          <a:pt x="1442" y="2021"/>
                          <a:pt x="1649" y="2174"/>
                          <a:pt x="1909" y="2174"/>
                        </a:cubicBezTo>
                        <a:cubicBezTo>
                          <a:pt x="1928" y="2174"/>
                          <a:pt x="1946" y="2174"/>
                          <a:pt x="1964" y="2172"/>
                        </a:cubicBezTo>
                        <a:cubicBezTo>
                          <a:pt x="2122" y="2172"/>
                          <a:pt x="2256" y="2098"/>
                          <a:pt x="2311" y="1964"/>
                        </a:cubicBezTo>
                        <a:cubicBezTo>
                          <a:pt x="2390" y="1849"/>
                          <a:pt x="2390" y="1692"/>
                          <a:pt x="2311" y="1539"/>
                        </a:cubicBezTo>
                        <a:cubicBezTo>
                          <a:pt x="2237" y="1424"/>
                          <a:pt x="2140" y="1077"/>
                          <a:pt x="2062" y="749"/>
                        </a:cubicBezTo>
                        <a:cubicBezTo>
                          <a:pt x="2006" y="597"/>
                          <a:pt x="1964" y="439"/>
                          <a:pt x="1928" y="324"/>
                        </a:cubicBezTo>
                        <a:cubicBezTo>
                          <a:pt x="1909" y="268"/>
                          <a:pt x="1867" y="208"/>
                          <a:pt x="1849" y="171"/>
                        </a:cubicBezTo>
                        <a:cubicBezTo>
                          <a:pt x="1830" y="134"/>
                          <a:pt x="1812" y="116"/>
                          <a:pt x="1775" y="74"/>
                        </a:cubicBezTo>
                        <a:cubicBezTo>
                          <a:pt x="1733" y="56"/>
                          <a:pt x="1660" y="37"/>
                          <a:pt x="1544" y="37"/>
                        </a:cubicBezTo>
                        <a:cubicBezTo>
                          <a:pt x="1447" y="19"/>
                          <a:pt x="1331" y="19"/>
                          <a:pt x="119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47"/>
                  <p:cNvSpPr/>
                  <p:nvPr/>
                </p:nvSpPr>
                <p:spPr>
                  <a:xfrm>
                    <a:off x="5074565" y="1589758"/>
                    <a:ext cx="368888" cy="321341"/>
                  </a:xfrm>
                  <a:custGeom>
                    <a:avLst/>
                    <a:gdLst/>
                    <a:ahLst/>
                    <a:cxnLst/>
                    <a:rect l="l" t="t" r="r" b="b"/>
                    <a:pathLst>
                      <a:path w="2304" h="2007" extrusionOk="0">
                        <a:moveTo>
                          <a:pt x="544" y="0"/>
                        </a:moveTo>
                        <a:cubicBezTo>
                          <a:pt x="321" y="0"/>
                          <a:pt x="51" y="106"/>
                          <a:pt x="1" y="521"/>
                        </a:cubicBezTo>
                        <a:cubicBezTo>
                          <a:pt x="1" y="521"/>
                          <a:pt x="403" y="582"/>
                          <a:pt x="731" y="753"/>
                        </a:cubicBezTo>
                        <a:cubicBezTo>
                          <a:pt x="1059" y="905"/>
                          <a:pt x="1345" y="1871"/>
                          <a:pt x="1345" y="1871"/>
                        </a:cubicBezTo>
                        <a:cubicBezTo>
                          <a:pt x="1345" y="1871"/>
                          <a:pt x="1539" y="2005"/>
                          <a:pt x="1673" y="2005"/>
                        </a:cubicBezTo>
                        <a:cubicBezTo>
                          <a:pt x="1680" y="2006"/>
                          <a:pt x="1687" y="2006"/>
                          <a:pt x="1696" y="2006"/>
                        </a:cubicBezTo>
                        <a:cubicBezTo>
                          <a:pt x="1844" y="2006"/>
                          <a:pt x="2304" y="1855"/>
                          <a:pt x="2177" y="1580"/>
                        </a:cubicBezTo>
                        <a:cubicBezTo>
                          <a:pt x="2062" y="1312"/>
                          <a:pt x="1867" y="309"/>
                          <a:pt x="1715" y="212"/>
                        </a:cubicBezTo>
                        <a:cubicBezTo>
                          <a:pt x="1576" y="120"/>
                          <a:pt x="846" y="22"/>
                          <a:pt x="615" y="4"/>
                        </a:cubicBezTo>
                        <a:cubicBezTo>
                          <a:pt x="592" y="2"/>
                          <a:pt x="568" y="0"/>
                          <a:pt x="544" y="0"/>
                        </a:cubicBezTo>
                        <a:close/>
                      </a:path>
                    </a:pathLst>
                  </a:custGeom>
                  <a:solidFill>
                    <a:srgbClr val="9669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47"/>
                  <p:cNvSpPr/>
                  <p:nvPr/>
                </p:nvSpPr>
                <p:spPr>
                  <a:xfrm>
                    <a:off x="5064958" y="1582553"/>
                    <a:ext cx="373050" cy="337192"/>
                  </a:xfrm>
                  <a:custGeom>
                    <a:avLst/>
                    <a:gdLst/>
                    <a:ahLst/>
                    <a:cxnLst/>
                    <a:rect l="l" t="t" r="r" b="b"/>
                    <a:pathLst>
                      <a:path w="2330" h="2106" extrusionOk="0">
                        <a:moveTo>
                          <a:pt x="592" y="98"/>
                        </a:moveTo>
                        <a:cubicBezTo>
                          <a:pt x="620" y="98"/>
                          <a:pt x="648" y="100"/>
                          <a:pt x="675" y="104"/>
                        </a:cubicBezTo>
                        <a:cubicBezTo>
                          <a:pt x="772" y="104"/>
                          <a:pt x="1022" y="141"/>
                          <a:pt x="1253" y="165"/>
                        </a:cubicBezTo>
                        <a:cubicBezTo>
                          <a:pt x="1368" y="183"/>
                          <a:pt x="1484" y="220"/>
                          <a:pt x="1562" y="238"/>
                        </a:cubicBezTo>
                        <a:cubicBezTo>
                          <a:pt x="1659" y="257"/>
                          <a:pt x="1733" y="280"/>
                          <a:pt x="1752" y="299"/>
                        </a:cubicBezTo>
                        <a:cubicBezTo>
                          <a:pt x="1752" y="299"/>
                          <a:pt x="1775" y="317"/>
                          <a:pt x="1793" y="354"/>
                        </a:cubicBezTo>
                        <a:cubicBezTo>
                          <a:pt x="1812" y="396"/>
                          <a:pt x="1830" y="433"/>
                          <a:pt x="1849" y="488"/>
                        </a:cubicBezTo>
                        <a:cubicBezTo>
                          <a:pt x="1890" y="603"/>
                          <a:pt x="1927" y="742"/>
                          <a:pt x="1964" y="895"/>
                        </a:cubicBezTo>
                        <a:cubicBezTo>
                          <a:pt x="2043" y="1181"/>
                          <a:pt x="2122" y="1491"/>
                          <a:pt x="2195" y="1643"/>
                        </a:cubicBezTo>
                        <a:cubicBezTo>
                          <a:pt x="2214" y="1703"/>
                          <a:pt x="2214" y="1740"/>
                          <a:pt x="2195" y="1782"/>
                        </a:cubicBezTo>
                        <a:cubicBezTo>
                          <a:pt x="2158" y="1837"/>
                          <a:pt x="2122" y="1874"/>
                          <a:pt x="2061" y="1897"/>
                        </a:cubicBezTo>
                        <a:cubicBezTo>
                          <a:pt x="2006" y="1934"/>
                          <a:pt x="1927" y="1971"/>
                          <a:pt x="1867" y="1971"/>
                        </a:cubicBezTo>
                        <a:cubicBezTo>
                          <a:pt x="1812" y="1990"/>
                          <a:pt x="1752" y="2013"/>
                          <a:pt x="1733" y="2013"/>
                        </a:cubicBezTo>
                        <a:cubicBezTo>
                          <a:pt x="1696" y="1990"/>
                          <a:pt x="1618" y="1971"/>
                          <a:pt x="1544" y="1934"/>
                        </a:cubicBezTo>
                        <a:cubicBezTo>
                          <a:pt x="1484" y="1916"/>
                          <a:pt x="1465" y="1874"/>
                          <a:pt x="1447" y="1874"/>
                        </a:cubicBezTo>
                        <a:cubicBezTo>
                          <a:pt x="1447" y="1856"/>
                          <a:pt x="1387" y="1643"/>
                          <a:pt x="1271" y="1394"/>
                        </a:cubicBezTo>
                        <a:cubicBezTo>
                          <a:pt x="1216" y="1260"/>
                          <a:pt x="1156" y="1126"/>
                          <a:pt x="1082" y="1010"/>
                        </a:cubicBezTo>
                        <a:cubicBezTo>
                          <a:pt x="1003" y="895"/>
                          <a:pt x="906" y="798"/>
                          <a:pt x="809" y="742"/>
                        </a:cubicBezTo>
                        <a:cubicBezTo>
                          <a:pt x="504" y="585"/>
                          <a:pt x="176" y="548"/>
                          <a:pt x="116" y="548"/>
                        </a:cubicBezTo>
                        <a:cubicBezTo>
                          <a:pt x="158" y="354"/>
                          <a:pt x="232" y="238"/>
                          <a:pt x="329" y="183"/>
                        </a:cubicBezTo>
                        <a:cubicBezTo>
                          <a:pt x="403" y="123"/>
                          <a:pt x="499" y="98"/>
                          <a:pt x="592" y="98"/>
                        </a:cubicBezTo>
                        <a:close/>
                        <a:moveTo>
                          <a:pt x="589" y="1"/>
                        </a:moveTo>
                        <a:cubicBezTo>
                          <a:pt x="490" y="1"/>
                          <a:pt x="376" y="26"/>
                          <a:pt x="273" y="86"/>
                        </a:cubicBezTo>
                        <a:cubicBezTo>
                          <a:pt x="135" y="165"/>
                          <a:pt x="42" y="317"/>
                          <a:pt x="1" y="566"/>
                        </a:cubicBezTo>
                        <a:lnTo>
                          <a:pt x="1" y="603"/>
                        </a:lnTo>
                        <a:lnTo>
                          <a:pt x="42" y="627"/>
                        </a:lnTo>
                        <a:cubicBezTo>
                          <a:pt x="42" y="627"/>
                          <a:pt x="444" y="682"/>
                          <a:pt x="772" y="834"/>
                        </a:cubicBezTo>
                        <a:cubicBezTo>
                          <a:pt x="851" y="876"/>
                          <a:pt x="925" y="950"/>
                          <a:pt x="985" y="1066"/>
                        </a:cubicBezTo>
                        <a:cubicBezTo>
                          <a:pt x="1059" y="1163"/>
                          <a:pt x="1119" y="1297"/>
                          <a:pt x="1174" y="1435"/>
                        </a:cubicBezTo>
                        <a:cubicBezTo>
                          <a:pt x="1290" y="1685"/>
                          <a:pt x="1368" y="1934"/>
                          <a:pt x="1368" y="1934"/>
                        </a:cubicBezTo>
                        <a:lnTo>
                          <a:pt x="1387" y="1953"/>
                        </a:lnTo>
                        <a:cubicBezTo>
                          <a:pt x="1387" y="1953"/>
                          <a:pt x="1428" y="1990"/>
                          <a:pt x="1502" y="2031"/>
                        </a:cubicBezTo>
                        <a:cubicBezTo>
                          <a:pt x="1562" y="2068"/>
                          <a:pt x="1659" y="2105"/>
                          <a:pt x="1733" y="2105"/>
                        </a:cubicBezTo>
                        <a:cubicBezTo>
                          <a:pt x="1775" y="2105"/>
                          <a:pt x="1830" y="2087"/>
                          <a:pt x="1890" y="2068"/>
                        </a:cubicBezTo>
                        <a:cubicBezTo>
                          <a:pt x="1964" y="2050"/>
                          <a:pt x="2043" y="2031"/>
                          <a:pt x="2098" y="1990"/>
                        </a:cubicBezTo>
                        <a:cubicBezTo>
                          <a:pt x="2177" y="1953"/>
                          <a:pt x="2237" y="1897"/>
                          <a:pt x="2274" y="1837"/>
                        </a:cubicBezTo>
                        <a:cubicBezTo>
                          <a:pt x="2311" y="1782"/>
                          <a:pt x="2329" y="1685"/>
                          <a:pt x="2292" y="1606"/>
                        </a:cubicBezTo>
                        <a:cubicBezTo>
                          <a:pt x="2237" y="1472"/>
                          <a:pt x="2140" y="1163"/>
                          <a:pt x="2061" y="858"/>
                        </a:cubicBezTo>
                        <a:cubicBezTo>
                          <a:pt x="2024" y="719"/>
                          <a:pt x="1983" y="566"/>
                          <a:pt x="1946" y="469"/>
                        </a:cubicBezTo>
                        <a:cubicBezTo>
                          <a:pt x="1927" y="414"/>
                          <a:pt x="1909" y="354"/>
                          <a:pt x="1890" y="317"/>
                        </a:cubicBezTo>
                        <a:cubicBezTo>
                          <a:pt x="1849" y="280"/>
                          <a:pt x="1830" y="238"/>
                          <a:pt x="1812" y="220"/>
                        </a:cubicBezTo>
                        <a:cubicBezTo>
                          <a:pt x="1752" y="183"/>
                          <a:pt x="1678" y="165"/>
                          <a:pt x="1599" y="141"/>
                        </a:cubicBezTo>
                        <a:cubicBezTo>
                          <a:pt x="1502" y="104"/>
                          <a:pt x="1387" y="86"/>
                          <a:pt x="1271" y="67"/>
                        </a:cubicBezTo>
                        <a:cubicBezTo>
                          <a:pt x="1040" y="26"/>
                          <a:pt x="791" y="7"/>
                          <a:pt x="675" y="7"/>
                        </a:cubicBezTo>
                        <a:cubicBezTo>
                          <a:pt x="648" y="3"/>
                          <a:pt x="619" y="1"/>
                          <a:pt x="58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47"/>
                  <p:cNvSpPr/>
                  <p:nvPr/>
                </p:nvSpPr>
                <p:spPr>
                  <a:xfrm>
                    <a:off x="5431927" y="1531158"/>
                    <a:ext cx="320535" cy="565669"/>
                  </a:xfrm>
                  <a:custGeom>
                    <a:avLst/>
                    <a:gdLst/>
                    <a:ahLst/>
                    <a:cxnLst/>
                    <a:rect l="l" t="t" r="r" b="b"/>
                    <a:pathLst>
                      <a:path w="2002" h="3533" extrusionOk="0">
                        <a:moveTo>
                          <a:pt x="407" y="0"/>
                        </a:moveTo>
                        <a:cubicBezTo>
                          <a:pt x="347" y="0"/>
                          <a:pt x="292" y="23"/>
                          <a:pt x="231" y="60"/>
                        </a:cubicBezTo>
                        <a:cubicBezTo>
                          <a:pt x="0" y="213"/>
                          <a:pt x="79" y="717"/>
                          <a:pt x="365" y="1063"/>
                        </a:cubicBezTo>
                        <a:cubicBezTo>
                          <a:pt x="569" y="1318"/>
                          <a:pt x="723" y="1357"/>
                          <a:pt x="797" y="1357"/>
                        </a:cubicBezTo>
                        <a:cubicBezTo>
                          <a:pt x="829" y="1357"/>
                          <a:pt x="846" y="1350"/>
                          <a:pt x="846" y="1350"/>
                        </a:cubicBezTo>
                        <a:lnTo>
                          <a:pt x="906" y="1659"/>
                        </a:lnTo>
                        <a:cubicBezTo>
                          <a:pt x="754" y="1678"/>
                          <a:pt x="347" y="1830"/>
                          <a:pt x="195" y="2602"/>
                        </a:cubicBezTo>
                        <a:cubicBezTo>
                          <a:pt x="57" y="3224"/>
                          <a:pt x="419" y="3532"/>
                          <a:pt x="828" y="3532"/>
                        </a:cubicBezTo>
                        <a:cubicBezTo>
                          <a:pt x="1051" y="3532"/>
                          <a:pt x="1287" y="3440"/>
                          <a:pt x="1465" y="3258"/>
                        </a:cubicBezTo>
                        <a:cubicBezTo>
                          <a:pt x="1715" y="3004"/>
                          <a:pt x="1849" y="2796"/>
                          <a:pt x="1886" y="2602"/>
                        </a:cubicBezTo>
                        <a:cubicBezTo>
                          <a:pt x="1983" y="2408"/>
                          <a:pt x="2001" y="2218"/>
                          <a:pt x="1946" y="1964"/>
                        </a:cubicBezTo>
                        <a:cubicBezTo>
                          <a:pt x="1867" y="1525"/>
                          <a:pt x="1812" y="1216"/>
                          <a:pt x="1733" y="851"/>
                        </a:cubicBezTo>
                        <a:cubicBezTo>
                          <a:pt x="1655" y="462"/>
                          <a:pt x="1387" y="444"/>
                          <a:pt x="1040" y="273"/>
                        </a:cubicBezTo>
                        <a:cubicBezTo>
                          <a:pt x="772" y="139"/>
                          <a:pt x="578" y="0"/>
                          <a:pt x="407" y="0"/>
                        </a:cubicBezTo>
                        <a:close/>
                      </a:path>
                    </a:pathLst>
                  </a:custGeom>
                  <a:solidFill>
                    <a:srgbClr val="9669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47"/>
                  <p:cNvSpPr/>
                  <p:nvPr/>
                </p:nvSpPr>
                <p:spPr>
                  <a:xfrm>
                    <a:off x="5434809" y="1524913"/>
                    <a:ext cx="324218" cy="579118"/>
                  </a:xfrm>
                  <a:custGeom>
                    <a:avLst/>
                    <a:gdLst/>
                    <a:ahLst/>
                    <a:cxnLst/>
                    <a:rect l="l" t="t" r="r" b="b"/>
                    <a:pathLst>
                      <a:path w="2025" h="3617" extrusionOk="0">
                        <a:moveTo>
                          <a:pt x="389" y="99"/>
                        </a:moveTo>
                        <a:cubicBezTo>
                          <a:pt x="542" y="99"/>
                          <a:pt x="736" y="215"/>
                          <a:pt x="1004" y="349"/>
                        </a:cubicBezTo>
                        <a:cubicBezTo>
                          <a:pt x="1175" y="446"/>
                          <a:pt x="1332" y="483"/>
                          <a:pt x="1447" y="561"/>
                        </a:cubicBezTo>
                        <a:cubicBezTo>
                          <a:pt x="1563" y="640"/>
                          <a:pt x="1637" y="714"/>
                          <a:pt x="1678" y="890"/>
                        </a:cubicBezTo>
                        <a:cubicBezTo>
                          <a:pt x="1734" y="1273"/>
                          <a:pt x="1794" y="1583"/>
                          <a:pt x="1891" y="2003"/>
                        </a:cubicBezTo>
                        <a:cubicBezTo>
                          <a:pt x="1928" y="2276"/>
                          <a:pt x="1909" y="2428"/>
                          <a:pt x="1831" y="2622"/>
                        </a:cubicBezTo>
                        <a:lnTo>
                          <a:pt x="1831" y="2641"/>
                        </a:lnTo>
                        <a:cubicBezTo>
                          <a:pt x="1775" y="2812"/>
                          <a:pt x="1660" y="3006"/>
                          <a:pt x="1406" y="3255"/>
                        </a:cubicBezTo>
                        <a:cubicBezTo>
                          <a:pt x="1239" y="3436"/>
                          <a:pt x="1011" y="3527"/>
                          <a:pt x="797" y="3527"/>
                        </a:cubicBezTo>
                        <a:cubicBezTo>
                          <a:pt x="715" y="3527"/>
                          <a:pt x="634" y="3513"/>
                          <a:pt x="560" y="3486"/>
                        </a:cubicBezTo>
                        <a:cubicBezTo>
                          <a:pt x="311" y="3371"/>
                          <a:pt x="116" y="3121"/>
                          <a:pt x="213" y="2659"/>
                        </a:cubicBezTo>
                        <a:cubicBezTo>
                          <a:pt x="366" y="1888"/>
                          <a:pt x="754" y="1772"/>
                          <a:pt x="907" y="1754"/>
                        </a:cubicBezTo>
                        <a:lnTo>
                          <a:pt x="944" y="1735"/>
                        </a:lnTo>
                        <a:lnTo>
                          <a:pt x="870" y="1310"/>
                        </a:lnTo>
                        <a:lnTo>
                          <a:pt x="810" y="1333"/>
                        </a:lnTo>
                        <a:cubicBezTo>
                          <a:pt x="810" y="1333"/>
                          <a:pt x="810" y="1352"/>
                          <a:pt x="791" y="1352"/>
                        </a:cubicBezTo>
                        <a:cubicBezTo>
                          <a:pt x="773" y="1352"/>
                          <a:pt x="754" y="1352"/>
                          <a:pt x="713" y="1333"/>
                        </a:cubicBezTo>
                        <a:cubicBezTo>
                          <a:pt x="639" y="1310"/>
                          <a:pt x="523" y="1236"/>
                          <a:pt x="389" y="1079"/>
                        </a:cubicBezTo>
                        <a:cubicBezTo>
                          <a:pt x="250" y="908"/>
                          <a:pt x="158" y="695"/>
                          <a:pt x="135" y="525"/>
                        </a:cubicBezTo>
                        <a:cubicBezTo>
                          <a:pt x="116" y="349"/>
                          <a:pt x="158" y="196"/>
                          <a:pt x="232" y="136"/>
                        </a:cubicBezTo>
                        <a:cubicBezTo>
                          <a:pt x="292" y="118"/>
                          <a:pt x="329" y="99"/>
                          <a:pt x="389" y="99"/>
                        </a:cubicBezTo>
                        <a:close/>
                        <a:moveTo>
                          <a:pt x="425" y="1"/>
                        </a:moveTo>
                        <a:cubicBezTo>
                          <a:pt x="413" y="1"/>
                          <a:pt x="401" y="1"/>
                          <a:pt x="389" y="2"/>
                        </a:cubicBezTo>
                        <a:cubicBezTo>
                          <a:pt x="311" y="2"/>
                          <a:pt x="250" y="21"/>
                          <a:pt x="177" y="62"/>
                        </a:cubicBezTo>
                        <a:cubicBezTo>
                          <a:pt x="43" y="155"/>
                          <a:pt x="1" y="330"/>
                          <a:pt x="43" y="543"/>
                        </a:cubicBezTo>
                        <a:cubicBezTo>
                          <a:pt x="61" y="732"/>
                          <a:pt x="158" y="945"/>
                          <a:pt x="311" y="1139"/>
                        </a:cubicBezTo>
                        <a:cubicBezTo>
                          <a:pt x="445" y="1310"/>
                          <a:pt x="579" y="1389"/>
                          <a:pt x="676" y="1426"/>
                        </a:cubicBezTo>
                        <a:cubicBezTo>
                          <a:pt x="736" y="1449"/>
                          <a:pt x="773" y="1449"/>
                          <a:pt x="791" y="1449"/>
                        </a:cubicBezTo>
                        <a:lnTo>
                          <a:pt x="828" y="1680"/>
                        </a:lnTo>
                        <a:cubicBezTo>
                          <a:pt x="657" y="1717"/>
                          <a:pt x="274" y="1888"/>
                          <a:pt x="116" y="2641"/>
                        </a:cubicBezTo>
                        <a:cubicBezTo>
                          <a:pt x="19" y="3140"/>
                          <a:pt x="232" y="3449"/>
                          <a:pt x="523" y="3565"/>
                        </a:cubicBezTo>
                        <a:cubicBezTo>
                          <a:pt x="614" y="3599"/>
                          <a:pt x="713" y="3617"/>
                          <a:pt x="813" y="3617"/>
                        </a:cubicBezTo>
                        <a:cubicBezTo>
                          <a:pt x="1049" y="3617"/>
                          <a:pt x="1296" y="3522"/>
                          <a:pt x="1484" y="3334"/>
                        </a:cubicBezTo>
                        <a:cubicBezTo>
                          <a:pt x="1715" y="3066"/>
                          <a:pt x="1868" y="2872"/>
                          <a:pt x="1928" y="2659"/>
                        </a:cubicBezTo>
                        <a:cubicBezTo>
                          <a:pt x="2006" y="2447"/>
                          <a:pt x="2025" y="2257"/>
                          <a:pt x="1983" y="1985"/>
                        </a:cubicBezTo>
                        <a:cubicBezTo>
                          <a:pt x="1891" y="1564"/>
                          <a:pt x="1849" y="1255"/>
                          <a:pt x="1775" y="871"/>
                        </a:cubicBezTo>
                        <a:cubicBezTo>
                          <a:pt x="1734" y="677"/>
                          <a:pt x="1637" y="561"/>
                          <a:pt x="1503" y="464"/>
                        </a:cubicBezTo>
                        <a:cubicBezTo>
                          <a:pt x="1369" y="386"/>
                          <a:pt x="1216" y="349"/>
                          <a:pt x="1041" y="252"/>
                        </a:cubicBezTo>
                        <a:cubicBezTo>
                          <a:pt x="789" y="126"/>
                          <a:pt x="603" y="1"/>
                          <a:pt x="42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47"/>
                  <p:cNvSpPr/>
                  <p:nvPr/>
                </p:nvSpPr>
                <p:spPr>
                  <a:xfrm>
                    <a:off x="6982577" y="2843731"/>
                    <a:ext cx="403951" cy="605376"/>
                  </a:xfrm>
                  <a:custGeom>
                    <a:avLst/>
                    <a:gdLst/>
                    <a:ahLst/>
                    <a:cxnLst/>
                    <a:rect l="l" t="t" r="r" b="b"/>
                    <a:pathLst>
                      <a:path w="2523" h="3781" extrusionOk="0">
                        <a:moveTo>
                          <a:pt x="917" y="1"/>
                        </a:moveTo>
                        <a:cubicBezTo>
                          <a:pt x="736" y="1"/>
                          <a:pt x="553" y="54"/>
                          <a:pt x="462" y="64"/>
                        </a:cubicBezTo>
                        <a:cubicBezTo>
                          <a:pt x="287" y="64"/>
                          <a:pt x="97" y="350"/>
                          <a:pt x="37" y="678"/>
                        </a:cubicBezTo>
                        <a:cubicBezTo>
                          <a:pt x="0" y="1007"/>
                          <a:pt x="171" y="1644"/>
                          <a:pt x="462" y="2143"/>
                        </a:cubicBezTo>
                        <a:cubicBezTo>
                          <a:pt x="730" y="2624"/>
                          <a:pt x="1368" y="3760"/>
                          <a:pt x="1599" y="3779"/>
                        </a:cubicBezTo>
                        <a:cubicBezTo>
                          <a:pt x="1609" y="3780"/>
                          <a:pt x="1620" y="3780"/>
                          <a:pt x="1630" y="3780"/>
                        </a:cubicBezTo>
                        <a:cubicBezTo>
                          <a:pt x="1827" y="3780"/>
                          <a:pt x="1974" y="3613"/>
                          <a:pt x="2158" y="3354"/>
                        </a:cubicBezTo>
                        <a:cubicBezTo>
                          <a:pt x="2389" y="2989"/>
                          <a:pt x="2523" y="2684"/>
                          <a:pt x="2523" y="2684"/>
                        </a:cubicBezTo>
                        <a:cubicBezTo>
                          <a:pt x="2523" y="2684"/>
                          <a:pt x="1520" y="526"/>
                          <a:pt x="1326" y="198"/>
                        </a:cubicBezTo>
                        <a:cubicBezTo>
                          <a:pt x="1237" y="43"/>
                          <a:pt x="1078" y="1"/>
                          <a:pt x="917" y="1"/>
                        </a:cubicBezTo>
                        <a:close/>
                      </a:path>
                    </a:pathLst>
                  </a:custGeom>
                  <a:solidFill>
                    <a:srgbClr val="9669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47"/>
                  <p:cNvSpPr/>
                  <p:nvPr/>
                </p:nvSpPr>
                <p:spPr>
                  <a:xfrm>
                    <a:off x="6976653" y="2835405"/>
                    <a:ext cx="418841" cy="620426"/>
                  </a:xfrm>
                  <a:custGeom>
                    <a:avLst/>
                    <a:gdLst/>
                    <a:ahLst/>
                    <a:cxnLst/>
                    <a:rect l="l" t="t" r="r" b="b"/>
                    <a:pathLst>
                      <a:path w="2616" h="3875" extrusionOk="0">
                        <a:moveTo>
                          <a:pt x="924" y="0"/>
                        </a:moveTo>
                        <a:cubicBezTo>
                          <a:pt x="749" y="19"/>
                          <a:pt x="555" y="56"/>
                          <a:pt x="499" y="56"/>
                        </a:cubicBezTo>
                        <a:cubicBezTo>
                          <a:pt x="384" y="56"/>
                          <a:pt x="268" y="153"/>
                          <a:pt x="190" y="268"/>
                        </a:cubicBezTo>
                        <a:cubicBezTo>
                          <a:pt x="116" y="384"/>
                          <a:pt x="56" y="559"/>
                          <a:pt x="37" y="730"/>
                        </a:cubicBezTo>
                        <a:cubicBezTo>
                          <a:pt x="0" y="906"/>
                          <a:pt x="37" y="1156"/>
                          <a:pt x="116" y="1405"/>
                        </a:cubicBezTo>
                        <a:cubicBezTo>
                          <a:pt x="190" y="1673"/>
                          <a:pt x="305" y="1964"/>
                          <a:pt x="462" y="2214"/>
                        </a:cubicBezTo>
                        <a:cubicBezTo>
                          <a:pt x="596" y="2463"/>
                          <a:pt x="827" y="2870"/>
                          <a:pt x="1040" y="3216"/>
                        </a:cubicBezTo>
                        <a:cubicBezTo>
                          <a:pt x="1155" y="3387"/>
                          <a:pt x="1271" y="3544"/>
                          <a:pt x="1363" y="3660"/>
                        </a:cubicBezTo>
                        <a:cubicBezTo>
                          <a:pt x="1405" y="3715"/>
                          <a:pt x="1460" y="3775"/>
                          <a:pt x="1502" y="3812"/>
                        </a:cubicBezTo>
                        <a:cubicBezTo>
                          <a:pt x="1539" y="3849"/>
                          <a:pt x="1576" y="3868"/>
                          <a:pt x="1617" y="3868"/>
                        </a:cubicBezTo>
                        <a:cubicBezTo>
                          <a:pt x="1643" y="3872"/>
                          <a:pt x="1666" y="3874"/>
                          <a:pt x="1689" y="3874"/>
                        </a:cubicBezTo>
                        <a:cubicBezTo>
                          <a:pt x="1788" y="3874"/>
                          <a:pt x="1866" y="3835"/>
                          <a:pt x="1941" y="3775"/>
                        </a:cubicBezTo>
                        <a:cubicBezTo>
                          <a:pt x="2038" y="3678"/>
                          <a:pt x="2135" y="3563"/>
                          <a:pt x="2232" y="3429"/>
                        </a:cubicBezTo>
                        <a:cubicBezTo>
                          <a:pt x="2481" y="3082"/>
                          <a:pt x="2615" y="2773"/>
                          <a:pt x="2615" y="2773"/>
                        </a:cubicBezTo>
                        <a:lnTo>
                          <a:pt x="2615" y="2736"/>
                        </a:lnTo>
                        <a:lnTo>
                          <a:pt x="2615" y="2713"/>
                        </a:lnTo>
                        <a:cubicBezTo>
                          <a:pt x="2615" y="2713"/>
                          <a:pt x="2578" y="2639"/>
                          <a:pt x="2560" y="2620"/>
                        </a:cubicBezTo>
                        <a:lnTo>
                          <a:pt x="2500" y="2736"/>
                        </a:lnTo>
                        <a:cubicBezTo>
                          <a:pt x="2500" y="2754"/>
                          <a:pt x="2384" y="3041"/>
                          <a:pt x="2153" y="3369"/>
                        </a:cubicBezTo>
                        <a:cubicBezTo>
                          <a:pt x="2056" y="3503"/>
                          <a:pt x="1964" y="3618"/>
                          <a:pt x="1885" y="3697"/>
                        </a:cubicBezTo>
                        <a:cubicBezTo>
                          <a:pt x="1820" y="3743"/>
                          <a:pt x="1757" y="3780"/>
                          <a:pt x="1682" y="3780"/>
                        </a:cubicBezTo>
                        <a:cubicBezTo>
                          <a:pt x="1667" y="3780"/>
                          <a:pt x="1652" y="3778"/>
                          <a:pt x="1636" y="3775"/>
                        </a:cubicBezTo>
                        <a:cubicBezTo>
                          <a:pt x="1636" y="3775"/>
                          <a:pt x="1594" y="3752"/>
                          <a:pt x="1557" y="3734"/>
                        </a:cubicBezTo>
                        <a:cubicBezTo>
                          <a:pt x="1520" y="3697"/>
                          <a:pt x="1479" y="3660"/>
                          <a:pt x="1442" y="3600"/>
                        </a:cubicBezTo>
                        <a:cubicBezTo>
                          <a:pt x="1345" y="3484"/>
                          <a:pt x="1229" y="3332"/>
                          <a:pt x="1132" y="3156"/>
                        </a:cubicBezTo>
                        <a:cubicBezTo>
                          <a:pt x="901" y="2810"/>
                          <a:pt x="670" y="2408"/>
                          <a:pt x="536" y="2177"/>
                        </a:cubicBezTo>
                        <a:cubicBezTo>
                          <a:pt x="402" y="1927"/>
                          <a:pt x="287" y="1655"/>
                          <a:pt x="208" y="1387"/>
                        </a:cubicBezTo>
                        <a:cubicBezTo>
                          <a:pt x="134" y="1137"/>
                          <a:pt x="116" y="888"/>
                          <a:pt x="134" y="730"/>
                        </a:cubicBezTo>
                        <a:cubicBezTo>
                          <a:pt x="153" y="578"/>
                          <a:pt x="208" y="425"/>
                          <a:pt x="287" y="328"/>
                        </a:cubicBezTo>
                        <a:cubicBezTo>
                          <a:pt x="347" y="213"/>
                          <a:pt x="439" y="153"/>
                          <a:pt x="499" y="153"/>
                        </a:cubicBezTo>
                        <a:cubicBezTo>
                          <a:pt x="596" y="153"/>
                          <a:pt x="749" y="116"/>
                          <a:pt x="924" y="116"/>
                        </a:cubicBezTo>
                        <a:lnTo>
                          <a:pt x="1095" y="116"/>
                        </a:lnTo>
                        <a:lnTo>
                          <a:pt x="1077" y="37"/>
                        </a:lnTo>
                        <a:cubicBezTo>
                          <a:pt x="998" y="19"/>
                          <a:pt x="1040" y="0"/>
                          <a:pt x="96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47"/>
                  <p:cNvSpPr/>
                  <p:nvPr/>
                </p:nvSpPr>
                <p:spPr>
                  <a:xfrm>
                    <a:off x="5820350" y="2644555"/>
                    <a:ext cx="1458259" cy="847142"/>
                  </a:xfrm>
                  <a:custGeom>
                    <a:avLst/>
                    <a:gdLst/>
                    <a:ahLst/>
                    <a:cxnLst/>
                    <a:rect l="l" t="t" r="r" b="b"/>
                    <a:pathLst>
                      <a:path w="9108" h="5291" extrusionOk="0">
                        <a:moveTo>
                          <a:pt x="6853" y="0"/>
                        </a:moveTo>
                        <a:lnTo>
                          <a:pt x="328" y="116"/>
                        </a:lnTo>
                        <a:cubicBezTo>
                          <a:pt x="116" y="116"/>
                          <a:pt x="0" y="305"/>
                          <a:pt x="79" y="518"/>
                        </a:cubicBezTo>
                        <a:lnTo>
                          <a:pt x="1696" y="4889"/>
                        </a:lnTo>
                        <a:cubicBezTo>
                          <a:pt x="1770" y="5120"/>
                          <a:pt x="2024" y="5291"/>
                          <a:pt x="2232" y="5291"/>
                        </a:cubicBezTo>
                        <a:lnTo>
                          <a:pt x="8798" y="5175"/>
                        </a:lnTo>
                        <a:cubicBezTo>
                          <a:pt x="9010" y="5175"/>
                          <a:pt x="9107" y="4986"/>
                          <a:pt x="9029" y="4755"/>
                        </a:cubicBezTo>
                        <a:lnTo>
                          <a:pt x="7393" y="421"/>
                        </a:lnTo>
                        <a:cubicBezTo>
                          <a:pt x="7315" y="190"/>
                          <a:pt x="7065" y="0"/>
                          <a:pt x="68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47"/>
                  <p:cNvSpPr/>
                  <p:nvPr/>
                </p:nvSpPr>
                <p:spPr>
                  <a:xfrm>
                    <a:off x="5820350" y="2637831"/>
                    <a:ext cx="1461141" cy="863473"/>
                  </a:xfrm>
                  <a:custGeom>
                    <a:avLst/>
                    <a:gdLst/>
                    <a:ahLst/>
                    <a:cxnLst/>
                    <a:rect l="l" t="t" r="r" b="b"/>
                    <a:pathLst>
                      <a:path w="9126" h="5393" extrusionOk="0">
                        <a:moveTo>
                          <a:pt x="6853" y="98"/>
                        </a:moveTo>
                        <a:cubicBezTo>
                          <a:pt x="7047" y="98"/>
                          <a:pt x="7278" y="273"/>
                          <a:pt x="7356" y="463"/>
                        </a:cubicBezTo>
                        <a:lnTo>
                          <a:pt x="8973" y="4815"/>
                        </a:lnTo>
                        <a:cubicBezTo>
                          <a:pt x="9010" y="4931"/>
                          <a:pt x="9010" y="5009"/>
                          <a:pt x="8973" y="5065"/>
                        </a:cubicBezTo>
                        <a:cubicBezTo>
                          <a:pt x="8955" y="5143"/>
                          <a:pt x="8876" y="5162"/>
                          <a:pt x="8798" y="5180"/>
                        </a:cubicBezTo>
                        <a:lnTo>
                          <a:pt x="2232" y="5277"/>
                        </a:lnTo>
                        <a:cubicBezTo>
                          <a:pt x="2223" y="5278"/>
                          <a:pt x="2213" y="5279"/>
                          <a:pt x="2203" y="5279"/>
                        </a:cubicBezTo>
                        <a:cubicBezTo>
                          <a:pt x="2020" y="5279"/>
                          <a:pt x="1808" y="5114"/>
                          <a:pt x="1733" y="4912"/>
                        </a:cubicBezTo>
                        <a:lnTo>
                          <a:pt x="134" y="560"/>
                        </a:lnTo>
                        <a:cubicBezTo>
                          <a:pt x="97" y="444"/>
                          <a:pt x="97" y="366"/>
                          <a:pt x="134" y="292"/>
                        </a:cubicBezTo>
                        <a:cubicBezTo>
                          <a:pt x="176" y="232"/>
                          <a:pt x="231" y="195"/>
                          <a:pt x="328" y="195"/>
                        </a:cubicBezTo>
                        <a:lnTo>
                          <a:pt x="6853" y="98"/>
                        </a:lnTo>
                        <a:close/>
                        <a:moveTo>
                          <a:pt x="6853" y="1"/>
                        </a:moveTo>
                        <a:lnTo>
                          <a:pt x="328" y="98"/>
                        </a:lnTo>
                        <a:cubicBezTo>
                          <a:pt x="194" y="98"/>
                          <a:pt x="97" y="158"/>
                          <a:pt x="60" y="250"/>
                        </a:cubicBezTo>
                        <a:cubicBezTo>
                          <a:pt x="0" y="347"/>
                          <a:pt x="0" y="463"/>
                          <a:pt x="37" y="578"/>
                        </a:cubicBezTo>
                        <a:lnTo>
                          <a:pt x="1636" y="4949"/>
                        </a:lnTo>
                        <a:cubicBezTo>
                          <a:pt x="1733" y="5199"/>
                          <a:pt x="1982" y="5393"/>
                          <a:pt x="2232" y="5393"/>
                        </a:cubicBezTo>
                        <a:lnTo>
                          <a:pt x="8798" y="5277"/>
                        </a:lnTo>
                        <a:cubicBezTo>
                          <a:pt x="8913" y="5277"/>
                          <a:pt x="9010" y="5217"/>
                          <a:pt x="9070" y="5125"/>
                        </a:cubicBezTo>
                        <a:cubicBezTo>
                          <a:pt x="9126" y="5028"/>
                          <a:pt x="9126" y="4912"/>
                          <a:pt x="9070" y="4778"/>
                        </a:cubicBezTo>
                        <a:lnTo>
                          <a:pt x="7453" y="444"/>
                        </a:lnTo>
                        <a:cubicBezTo>
                          <a:pt x="7356" y="195"/>
                          <a:pt x="7107" y="1"/>
                          <a:pt x="685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47"/>
                  <p:cNvSpPr/>
                  <p:nvPr/>
                </p:nvSpPr>
                <p:spPr>
                  <a:xfrm>
                    <a:off x="5826274" y="2662968"/>
                    <a:ext cx="1436805" cy="838336"/>
                  </a:xfrm>
                  <a:custGeom>
                    <a:avLst/>
                    <a:gdLst/>
                    <a:ahLst/>
                    <a:cxnLst/>
                    <a:rect l="l" t="t" r="r" b="b"/>
                    <a:pathLst>
                      <a:path w="8974" h="5236" extrusionOk="0">
                        <a:moveTo>
                          <a:pt x="6779" y="93"/>
                        </a:moveTo>
                        <a:cubicBezTo>
                          <a:pt x="6954" y="93"/>
                          <a:pt x="7185" y="250"/>
                          <a:pt x="7259" y="463"/>
                        </a:cubicBezTo>
                        <a:lnTo>
                          <a:pt x="8839" y="4677"/>
                        </a:lnTo>
                        <a:cubicBezTo>
                          <a:pt x="8876" y="4774"/>
                          <a:pt x="8858" y="4871"/>
                          <a:pt x="8839" y="4926"/>
                        </a:cubicBezTo>
                        <a:cubicBezTo>
                          <a:pt x="8802" y="4986"/>
                          <a:pt x="8742" y="5023"/>
                          <a:pt x="8645" y="5023"/>
                        </a:cubicBezTo>
                        <a:lnTo>
                          <a:pt x="2177" y="5139"/>
                        </a:lnTo>
                        <a:cubicBezTo>
                          <a:pt x="1987" y="5139"/>
                          <a:pt x="1775" y="4968"/>
                          <a:pt x="1696" y="4774"/>
                        </a:cubicBezTo>
                        <a:lnTo>
                          <a:pt x="139" y="537"/>
                        </a:lnTo>
                        <a:cubicBezTo>
                          <a:pt x="97" y="440"/>
                          <a:pt x="97" y="347"/>
                          <a:pt x="139" y="287"/>
                        </a:cubicBezTo>
                        <a:cubicBezTo>
                          <a:pt x="176" y="232"/>
                          <a:pt x="231" y="190"/>
                          <a:pt x="310" y="190"/>
                        </a:cubicBezTo>
                        <a:lnTo>
                          <a:pt x="6779" y="93"/>
                        </a:lnTo>
                        <a:close/>
                        <a:moveTo>
                          <a:pt x="6779" y="1"/>
                        </a:moveTo>
                        <a:lnTo>
                          <a:pt x="310" y="93"/>
                        </a:lnTo>
                        <a:cubicBezTo>
                          <a:pt x="194" y="93"/>
                          <a:pt x="97" y="153"/>
                          <a:pt x="42" y="250"/>
                        </a:cubicBezTo>
                        <a:cubicBezTo>
                          <a:pt x="0" y="324"/>
                          <a:pt x="0" y="440"/>
                          <a:pt x="42" y="578"/>
                        </a:cubicBezTo>
                        <a:lnTo>
                          <a:pt x="1599" y="4811"/>
                        </a:lnTo>
                        <a:cubicBezTo>
                          <a:pt x="1696" y="5042"/>
                          <a:pt x="1927" y="5236"/>
                          <a:pt x="2177" y="5236"/>
                        </a:cubicBezTo>
                        <a:lnTo>
                          <a:pt x="8645" y="5120"/>
                        </a:lnTo>
                        <a:cubicBezTo>
                          <a:pt x="8779" y="5120"/>
                          <a:pt x="8876" y="5060"/>
                          <a:pt x="8918" y="4968"/>
                        </a:cubicBezTo>
                        <a:cubicBezTo>
                          <a:pt x="8973" y="4889"/>
                          <a:pt x="8973" y="4774"/>
                          <a:pt x="8936" y="4640"/>
                        </a:cubicBezTo>
                        <a:lnTo>
                          <a:pt x="7356" y="421"/>
                        </a:lnTo>
                        <a:cubicBezTo>
                          <a:pt x="7259" y="172"/>
                          <a:pt x="7010" y="1"/>
                          <a:pt x="677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47"/>
                  <p:cNvSpPr/>
                  <p:nvPr/>
                </p:nvSpPr>
                <p:spPr>
                  <a:xfrm>
                    <a:off x="5885354" y="2730374"/>
                    <a:ext cx="215505" cy="237603"/>
                  </a:xfrm>
                  <a:custGeom>
                    <a:avLst/>
                    <a:gdLst/>
                    <a:ahLst/>
                    <a:cxnLst/>
                    <a:rect l="l" t="t" r="r" b="b"/>
                    <a:pathLst>
                      <a:path w="1346" h="1484" extrusionOk="0">
                        <a:moveTo>
                          <a:pt x="116" y="0"/>
                        </a:moveTo>
                        <a:cubicBezTo>
                          <a:pt x="38" y="0"/>
                          <a:pt x="1" y="79"/>
                          <a:pt x="19" y="157"/>
                        </a:cubicBezTo>
                        <a:lnTo>
                          <a:pt x="463" y="1331"/>
                        </a:lnTo>
                        <a:cubicBezTo>
                          <a:pt x="500" y="1405"/>
                          <a:pt x="578" y="1483"/>
                          <a:pt x="652" y="1483"/>
                        </a:cubicBezTo>
                        <a:lnTo>
                          <a:pt x="1248" y="1465"/>
                        </a:lnTo>
                        <a:cubicBezTo>
                          <a:pt x="1327" y="1465"/>
                          <a:pt x="1345" y="1405"/>
                          <a:pt x="1327" y="1331"/>
                        </a:cubicBezTo>
                        <a:lnTo>
                          <a:pt x="883" y="134"/>
                        </a:lnTo>
                        <a:cubicBezTo>
                          <a:pt x="865" y="60"/>
                          <a:pt x="768" y="0"/>
                          <a:pt x="7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47"/>
                  <p:cNvSpPr/>
                  <p:nvPr/>
                </p:nvSpPr>
                <p:spPr>
                  <a:xfrm>
                    <a:off x="5878789" y="2721408"/>
                    <a:ext cx="228794" cy="252493"/>
                  </a:xfrm>
                  <a:custGeom>
                    <a:avLst/>
                    <a:gdLst/>
                    <a:ahLst/>
                    <a:cxnLst/>
                    <a:rect l="l" t="t" r="r" b="b"/>
                    <a:pathLst>
                      <a:path w="1429" h="1577" extrusionOk="0">
                        <a:moveTo>
                          <a:pt x="753" y="98"/>
                        </a:moveTo>
                        <a:cubicBezTo>
                          <a:pt x="790" y="98"/>
                          <a:pt x="869" y="153"/>
                          <a:pt x="887" y="213"/>
                        </a:cubicBezTo>
                        <a:lnTo>
                          <a:pt x="1331" y="1387"/>
                        </a:lnTo>
                        <a:lnTo>
                          <a:pt x="1331" y="1461"/>
                        </a:lnTo>
                        <a:cubicBezTo>
                          <a:pt x="1313" y="1461"/>
                          <a:pt x="1313" y="1461"/>
                          <a:pt x="1289" y="1484"/>
                        </a:cubicBezTo>
                        <a:lnTo>
                          <a:pt x="693" y="1484"/>
                        </a:lnTo>
                        <a:cubicBezTo>
                          <a:pt x="638" y="1484"/>
                          <a:pt x="578" y="1424"/>
                          <a:pt x="559" y="1369"/>
                        </a:cubicBezTo>
                        <a:lnTo>
                          <a:pt x="116" y="190"/>
                        </a:lnTo>
                        <a:cubicBezTo>
                          <a:pt x="97" y="153"/>
                          <a:pt x="97" y="135"/>
                          <a:pt x="116" y="135"/>
                        </a:cubicBezTo>
                        <a:cubicBezTo>
                          <a:pt x="116" y="116"/>
                          <a:pt x="116" y="116"/>
                          <a:pt x="157" y="116"/>
                        </a:cubicBezTo>
                        <a:lnTo>
                          <a:pt x="753" y="98"/>
                        </a:lnTo>
                        <a:close/>
                        <a:moveTo>
                          <a:pt x="753" y="1"/>
                        </a:moveTo>
                        <a:lnTo>
                          <a:pt x="157" y="19"/>
                        </a:lnTo>
                        <a:cubicBezTo>
                          <a:pt x="97" y="19"/>
                          <a:pt x="42" y="38"/>
                          <a:pt x="19" y="75"/>
                        </a:cubicBezTo>
                        <a:cubicBezTo>
                          <a:pt x="0" y="116"/>
                          <a:pt x="0" y="172"/>
                          <a:pt x="19" y="232"/>
                        </a:cubicBezTo>
                        <a:lnTo>
                          <a:pt x="462" y="1405"/>
                        </a:lnTo>
                        <a:cubicBezTo>
                          <a:pt x="504" y="1503"/>
                          <a:pt x="578" y="1576"/>
                          <a:pt x="693" y="1576"/>
                        </a:cubicBezTo>
                        <a:lnTo>
                          <a:pt x="1289" y="1576"/>
                        </a:lnTo>
                        <a:cubicBezTo>
                          <a:pt x="1331" y="1576"/>
                          <a:pt x="1386" y="1539"/>
                          <a:pt x="1405" y="1503"/>
                        </a:cubicBezTo>
                        <a:cubicBezTo>
                          <a:pt x="1428" y="1461"/>
                          <a:pt x="1428" y="1405"/>
                          <a:pt x="1405" y="1369"/>
                        </a:cubicBezTo>
                        <a:lnTo>
                          <a:pt x="984" y="172"/>
                        </a:lnTo>
                        <a:cubicBezTo>
                          <a:pt x="943" y="75"/>
                          <a:pt x="850" y="1"/>
                          <a:pt x="75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47"/>
                  <p:cNvSpPr/>
                  <p:nvPr/>
                </p:nvSpPr>
                <p:spPr>
                  <a:xfrm>
                    <a:off x="5918657" y="2745904"/>
                    <a:ext cx="108233" cy="95586"/>
                  </a:xfrm>
                  <a:custGeom>
                    <a:avLst/>
                    <a:gdLst/>
                    <a:ahLst/>
                    <a:cxnLst/>
                    <a:rect l="l" t="t" r="r" b="b"/>
                    <a:pathLst>
                      <a:path w="676" h="597" extrusionOk="0">
                        <a:moveTo>
                          <a:pt x="232" y="0"/>
                        </a:moveTo>
                        <a:cubicBezTo>
                          <a:pt x="79" y="19"/>
                          <a:pt x="1" y="134"/>
                          <a:pt x="61" y="310"/>
                        </a:cubicBezTo>
                        <a:cubicBezTo>
                          <a:pt x="139" y="462"/>
                          <a:pt x="292" y="596"/>
                          <a:pt x="444" y="596"/>
                        </a:cubicBezTo>
                        <a:cubicBezTo>
                          <a:pt x="601" y="596"/>
                          <a:pt x="675" y="462"/>
                          <a:pt x="620" y="291"/>
                        </a:cubicBezTo>
                        <a:cubicBezTo>
                          <a:pt x="560" y="134"/>
                          <a:pt x="389" y="0"/>
                          <a:pt x="2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47"/>
                  <p:cNvSpPr/>
                  <p:nvPr/>
                </p:nvSpPr>
                <p:spPr>
                  <a:xfrm>
                    <a:off x="5915775" y="2739980"/>
                    <a:ext cx="113997" cy="108074"/>
                  </a:xfrm>
                  <a:custGeom>
                    <a:avLst/>
                    <a:gdLst/>
                    <a:ahLst/>
                    <a:cxnLst/>
                    <a:rect l="l" t="t" r="r" b="b"/>
                    <a:pathLst>
                      <a:path w="712" h="675" extrusionOk="0">
                        <a:moveTo>
                          <a:pt x="250" y="97"/>
                        </a:moveTo>
                        <a:cubicBezTo>
                          <a:pt x="365" y="97"/>
                          <a:pt x="541" y="213"/>
                          <a:pt x="578" y="347"/>
                        </a:cubicBezTo>
                        <a:cubicBezTo>
                          <a:pt x="619" y="421"/>
                          <a:pt x="596" y="481"/>
                          <a:pt x="578" y="518"/>
                        </a:cubicBezTo>
                        <a:cubicBezTo>
                          <a:pt x="559" y="559"/>
                          <a:pt x="522" y="578"/>
                          <a:pt x="462" y="578"/>
                        </a:cubicBezTo>
                        <a:cubicBezTo>
                          <a:pt x="347" y="578"/>
                          <a:pt x="194" y="462"/>
                          <a:pt x="134" y="328"/>
                        </a:cubicBezTo>
                        <a:cubicBezTo>
                          <a:pt x="116" y="250"/>
                          <a:pt x="116" y="190"/>
                          <a:pt x="134" y="153"/>
                        </a:cubicBezTo>
                        <a:cubicBezTo>
                          <a:pt x="157" y="116"/>
                          <a:pt x="194" y="97"/>
                          <a:pt x="250" y="97"/>
                        </a:cubicBezTo>
                        <a:close/>
                        <a:moveTo>
                          <a:pt x="250" y="0"/>
                        </a:moveTo>
                        <a:cubicBezTo>
                          <a:pt x="157" y="0"/>
                          <a:pt x="79" y="37"/>
                          <a:pt x="42" y="116"/>
                        </a:cubicBezTo>
                        <a:cubicBezTo>
                          <a:pt x="0" y="171"/>
                          <a:pt x="0" y="268"/>
                          <a:pt x="42" y="365"/>
                        </a:cubicBezTo>
                        <a:cubicBezTo>
                          <a:pt x="97" y="536"/>
                          <a:pt x="291" y="675"/>
                          <a:pt x="462" y="675"/>
                        </a:cubicBezTo>
                        <a:cubicBezTo>
                          <a:pt x="559" y="675"/>
                          <a:pt x="638" y="633"/>
                          <a:pt x="675" y="559"/>
                        </a:cubicBezTo>
                        <a:cubicBezTo>
                          <a:pt x="712" y="499"/>
                          <a:pt x="712" y="402"/>
                          <a:pt x="675" y="305"/>
                        </a:cubicBezTo>
                        <a:cubicBezTo>
                          <a:pt x="619" y="134"/>
                          <a:pt x="425" y="0"/>
                          <a:pt x="25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47"/>
                  <p:cNvSpPr/>
                  <p:nvPr/>
                </p:nvSpPr>
                <p:spPr>
                  <a:xfrm>
                    <a:off x="5968290" y="2859742"/>
                    <a:ext cx="86618" cy="77173"/>
                  </a:xfrm>
                  <a:custGeom>
                    <a:avLst/>
                    <a:gdLst/>
                    <a:ahLst/>
                    <a:cxnLst/>
                    <a:rect l="l" t="t" r="r" b="b"/>
                    <a:pathLst>
                      <a:path w="541" h="482" extrusionOk="0">
                        <a:moveTo>
                          <a:pt x="194" y="1"/>
                        </a:moveTo>
                        <a:cubicBezTo>
                          <a:pt x="60" y="1"/>
                          <a:pt x="0" y="116"/>
                          <a:pt x="60" y="250"/>
                        </a:cubicBezTo>
                        <a:cubicBezTo>
                          <a:pt x="97" y="389"/>
                          <a:pt x="231" y="481"/>
                          <a:pt x="365" y="481"/>
                        </a:cubicBezTo>
                        <a:cubicBezTo>
                          <a:pt x="481" y="481"/>
                          <a:pt x="541" y="366"/>
                          <a:pt x="499" y="232"/>
                        </a:cubicBezTo>
                        <a:cubicBezTo>
                          <a:pt x="444" y="116"/>
                          <a:pt x="310" y="1"/>
                          <a:pt x="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47"/>
                  <p:cNvSpPr/>
                  <p:nvPr/>
                </p:nvSpPr>
                <p:spPr>
                  <a:xfrm>
                    <a:off x="5965248" y="2853658"/>
                    <a:ext cx="95584" cy="92864"/>
                  </a:xfrm>
                  <a:custGeom>
                    <a:avLst/>
                    <a:gdLst/>
                    <a:ahLst/>
                    <a:cxnLst/>
                    <a:rect l="l" t="t" r="r" b="b"/>
                    <a:pathLst>
                      <a:path w="597" h="580" extrusionOk="0">
                        <a:moveTo>
                          <a:pt x="213" y="99"/>
                        </a:moveTo>
                        <a:cubicBezTo>
                          <a:pt x="310" y="99"/>
                          <a:pt x="426" y="196"/>
                          <a:pt x="463" y="288"/>
                        </a:cubicBezTo>
                        <a:cubicBezTo>
                          <a:pt x="481" y="348"/>
                          <a:pt x="481" y="404"/>
                          <a:pt x="463" y="427"/>
                        </a:cubicBezTo>
                        <a:cubicBezTo>
                          <a:pt x="463" y="445"/>
                          <a:pt x="426" y="464"/>
                          <a:pt x="384" y="464"/>
                        </a:cubicBezTo>
                        <a:cubicBezTo>
                          <a:pt x="376" y="466"/>
                          <a:pt x="368" y="466"/>
                          <a:pt x="360" y="466"/>
                        </a:cubicBezTo>
                        <a:cubicBezTo>
                          <a:pt x="266" y="466"/>
                          <a:pt x="150" y="376"/>
                          <a:pt x="116" y="270"/>
                        </a:cubicBezTo>
                        <a:cubicBezTo>
                          <a:pt x="98" y="214"/>
                          <a:pt x="98" y="173"/>
                          <a:pt x="116" y="136"/>
                        </a:cubicBezTo>
                        <a:cubicBezTo>
                          <a:pt x="135" y="117"/>
                          <a:pt x="153" y="99"/>
                          <a:pt x="213" y="99"/>
                        </a:cubicBezTo>
                        <a:close/>
                        <a:moveTo>
                          <a:pt x="242" y="0"/>
                        </a:moveTo>
                        <a:cubicBezTo>
                          <a:pt x="232" y="0"/>
                          <a:pt x="223" y="1"/>
                          <a:pt x="213" y="2"/>
                        </a:cubicBezTo>
                        <a:cubicBezTo>
                          <a:pt x="135" y="2"/>
                          <a:pt x="56" y="39"/>
                          <a:pt x="19" y="99"/>
                        </a:cubicBezTo>
                        <a:cubicBezTo>
                          <a:pt x="1" y="154"/>
                          <a:pt x="1" y="233"/>
                          <a:pt x="19" y="311"/>
                        </a:cubicBezTo>
                        <a:cubicBezTo>
                          <a:pt x="79" y="464"/>
                          <a:pt x="232" y="579"/>
                          <a:pt x="384" y="579"/>
                        </a:cubicBezTo>
                        <a:cubicBezTo>
                          <a:pt x="463" y="579"/>
                          <a:pt x="518" y="543"/>
                          <a:pt x="560" y="482"/>
                        </a:cubicBezTo>
                        <a:cubicBezTo>
                          <a:pt x="597" y="404"/>
                          <a:pt x="597" y="348"/>
                          <a:pt x="560" y="270"/>
                        </a:cubicBezTo>
                        <a:cubicBezTo>
                          <a:pt x="504" y="127"/>
                          <a:pt x="382" y="0"/>
                          <a:pt x="24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47"/>
                  <p:cNvSpPr/>
                  <p:nvPr/>
                </p:nvSpPr>
                <p:spPr>
                  <a:xfrm>
                    <a:off x="6711033" y="2812029"/>
                    <a:ext cx="480963" cy="205741"/>
                  </a:xfrm>
                  <a:custGeom>
                    <a:avLst/>
                    <a:gdLst/>
                    <a:ahLst/>
                    <a:cxnLst/>
                    <a:rect l="l" t="t" r="r" b="b"/>
                    <a:pathLst>
                      <a:path w="3004" h="1285" extrusionOk="0">
                        <a:moveTo>
                          <a:pt x="2045" y="0"/>
                        </a:moveTo>
                        <a:cubicBezTo>
                          <a:pt x="1897" y="0"/>
                          <a:pt x="1763" y="14"/>
                          <a:pt x="1678" y="14"/>
                        </a:cubicBezTo>
                        <a:cubicBezTo>
                          <a:pt x="1662" y="14"/>
                          <a:pt x="1648" y="14"/>
                          <a:pt x="1636" y="12"/>
                        </a:cubicBezTo>
                        <a:cubicBezTo>
                          <a:pt x="1626" y="10"/>
                          <a:pt x="1614" y="9"/>
                          <a:pt x="1602" y="9"/>
                        </a:cubicBezTo>
                        <a:cubicBezTo>
                          <a:pt x="1400" y="9"/>
                          <a:pt x="888" y="301"/>
                          <a:pt x="596" y="340"/>
                        </a:cubicBezTo>
                        <a:cubicBezTo>
                          <a:pt x="310" y="377"/>
                          <a:pt x="176" y="299"/>
                          <a:pt x="79" y="493"/>
                        </a:cubicBezTo>
                        <a:cubicBezTo>
                          <a:pt x="0" y="664"/>
                          <a:pt x="0" y="918"/>
                          <a:pt x="176" y="1052"/>
                        </a:cubicBezTo>
                        <a:cubicBezTo>
                          <a:pt x="289" y="1121"/>
                          <a:pt x="397" y="1155"/>
                          <a:pt x="539" y="1155"/>
                        </a:cubicBezTo>
                        <a:cubicBezTo>
                          <a:pt x="635" y="1155"/>
                          <a:pt x="747" y="1139"/>
                          <a:pt x="888" y="1107"/>
                        </a:cubicBezTo>
                        <a:cubicBezTo>
                          <a:pt x="1061" y="1071"/>
                          <a:pt x="1219" y="1052"/>
                          <a:pt x="1363" y="1052"/>
                        </a:cubicBezTo>
                        <a:cubicBezTo>
                          <a:pt x="1507" y="1052"/>
                          <a:pt x="1636" y="1071"/>
                          <a:pt x="1752" y="1107"/>
                        </a:cubicBezTo>
                        <a:cubicBezTo>
                          <a:pt x="1983" y="1186"/>
                          <a:pt x="2177" y="1265"/>
                          <a:pt x="2408" y="1283"/>
                        </a:cubicBezTo>
                        <a:cubicBezTo>
                          <a:pt x="2418" y="1284"/>
                          <a:pt x="2429" y="1284"/>
                          <a:pt x="2439" y="1284"/>
                        </a:cubicBezTo>
                        <a:cubicBezTo>
                          <a:pt x="2651" y="1284"/>
                          <a:pt x="2949" y="1115"/>
                          <a:pt x="2967" y="895"/>
                        </a:cubicBezTo>
                        <a:cubicBezTo>
                          <a:pt x="3004" y="664"/>
                          <a:pt x="2791" y="299"/>
                          <a:pt x="2791" y="299"/>
                        </a:cubicBezTo>
                        <a:cubicBezTo>
                          <a:pt x="2630" y="45"/>
                          <a:pt x="2314" y="0"/>
                          <a:pt x="2045" y="0"/>
                        </a:cubicBezTo>
                        <a:close/>
                      </a:path>
                    </a:pathLst>
                  </a:custGeom>
                  <a:solidFill>
                    <a:srgbClr val="9669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47"/>
                  <p:cNvSpPr/>
                  <p:nvPr/>
                </p:nvSpPr>
                <p:spPr>
                  <a:xfrm>
                    <a:off x="6702067" y="2804344"/>
                    <a:ext cx="465593" cy="222073"/>
                  </a:xfrm>
                  <a:custGeom>
                    <a:avLst/>
                    <a:gdLst/>
                    <a:ahLst/>
                    <a:cxnLst/>
                    <a:rect l="l" t="t" r="r" b="b"/>
                    <a:pathLst>
                      <a:path w="2908" h="1387" extrusionOk="0">
                        <a:moveTo>
                          <a:pt x="1715" y="0"/>
                        </a:moveTo>
                        <a:cubicBezTo>
                          <a:pt x="1637" y="0"/>
                          <a:pt x="1577" y="19"/>
                          <a:pt x="1484" y="42"/>
                        </a:cubicBezTo>
                        <a:cubicBezTo>
                          <a:pt x="1406" y="79"/>
                          <a:pt x="1309" y="116"/>
                          <a:pt x="1212" y="157"/>
                        </a:cubicBezTo>
                        <a:cubicBezTo>
                          <a:pt x="999" y="231"/>
                          <a:pt x="791" y="328"/>
                          <a:pt x="652" y="347"/>
                        </a:cubicBezTo>
                        <a:lnTo>
                          <a:pt x="306" y="347"/>
                        </a:lnTo>
                        <a:cubicBezTo>
                          <a:pt x="232" y="365"/>
                          <a:pt x="135" y="407"/>
                          <a:pt x="98" y="504"/>
                        </a:cubicBezTo>
                        <a:cubicBezTo>
                          <a:pt x="1" y="712"/>
                          <a:pt x="19" y="985"/>
                          <a:pt x="214" y="1137"/>
                        </a:cubicBezTo>
                        <a:cubicBezTo>
                          <a:pt x="306" y="1197"/>
                          <a:pt x="403" y="1234"/>
                          <a:pt x="518" y="1253"/>
                        </a:cubicBezTo>
                        <a:cubicBezTo>
                          <a:pt x="634" y="1253"/>
                          <a:pt x="768" y="1234"/>
                          <a:pt x="944" y="1197"/>
                        </a:cubicBezTo>
                        <a:cubicBezTo>
                          <a:pt x="1105" y="1160"/>
                          <a:pt x="1254" y="1145"/>
                          <a:pt x="1388" y="1145"/>
                        </a:cubicBezTo>
                        <a:cubicBezTo>
                          <a:pt x="1542" y="1145"/>
                          <a:pt x="1676" y="1165"/>
                          <a:pt x="1789" y="1197"/>
                        </a:cubicBezTo>
                        <a:cubicBezTo>
                          <a:pt x="2020" y="1271"/>
                          <a:pt x="2233" y="1350"/>
                          <a:pt x="2445" y="1387"/>
                        </a:cubicBezTo>
                        <a:cubicBezTo>
                          <a:pt x="2579" y="1387"/>
                          <a:pt x="2713" y="1350"/>
                          <a:pt x="2847" y="1271"/>
                        </a:cubicBezTo>
                        <a:cubicBezTo>
                          <a:pt x="2870" y="1271"/>
                          <a:pt x="2889" y="1253"/>
                          <a:pt x="2907" y="1234"/>
                        </a:cubicBezTo>
                        <a:lnTo>
                          <a:pt x="2870" y="1234"/>
                        </a:lnTo>
                        <a:lnTo>
                          <a:pt x="2755" y="1216"/>
                        </a:lnTo>
                        <a:cubicBezTo>
                          <a:pt x="2658" y="1271"/>
                          <a:pt x="2542" y="1289"/>
                          <a:pt x="2464" y="1289"/>
                        </a:cubicBezTo>
                        <a:cubicBezTo>
                          <a:pt x="2251" y="1253"/>
                          <a:pt x="2062" y="1174"/>
                          <a:pt x="1831" y="1100"/>
                        </a:cubicBezTo>
                        <a:cubicBezTo>
                          <a:pt x="1704" y="1061"/>
                          <a:pt x="1564" y="1041"/>
                          <a:pt x="1413" y="1041"/>
                        </a:cubicBezTo>
                        <a:cubicBezTo>
                          <a:pt x="1261" y="1041"/>
                          <a:pt x="1098" y="1061"/>
                          <a:pt x="925" y="1100"/>
                        </a:cubicBezTo>
                        <a:cubicBezTo>
                          <a:pt x="750" y="1137"/>
                          <a:pt x="634" y="1155"/>
                          <a:pt x="518" y="1155"/>
                        </a:cubicBezTo>
                        <a:cubicBezTo>
                          <a:pt x="421" y="1137"/>
                          <a:pt x="348" y="1119"/>
                          <a:pt x="269" y="1040"/>
                        </a:cubicBezTo>
                        <a:cubicBezTo>
                          <a:pt x="117" y="943"/>
                          <a:pt x="98" y="712"/>
                          <a:pt x="172" y="559"/>
                        </a:cubicBezTo>
                        <a:cubicBezTo>
                          <a:pt x="214" y="481"/>
                          <a:pt x="250" y="462"/>
                          <a:pt x="329" y="462"/>
                        </a:cubicBezTo>
                        <a:cubicBezTo>
                          <a:pt x="366" y="453"/>
                          <a:pt x="413" y="453"/>
                          <a:pt x="471" y="453"/>
                        </a:cubicBezTo>
                        <a:cubicBezTo>
                          <a:pt x="529" y="453"/>
                          <a:pt x="597" y="453"/>
                          <a:pt x="676" y="444"/>
                        </a:cubicBezTo>
                        <a:cubicBezTo>
                          <a:pt x="847" y="425"/>
                          <a:pt x="1059" y="328"/>
                          <a:pt x="1253" y="250"/>
                        </a:cubicBezTo>
                        <a:cubicBezTo>
                          <a:pt x="1346" y="213"/>
                          <a:pt x="1443" y="176"/>
                          <a:pt x="1521" y="134"/>
                        </a:cubicBezTo>
                        <a:cubicBezTo>
                          <a:pt x="1600" y="116"/>
                          <a:pt x="1655" y="97"/>
                          <a:pt x="1692" y="97"/>
                        </a:cubicBezTo>
                        <a:cubicBezTo>
                          <a:pt x="1722" y="107"/>
                          <a:pt x="1757" y="111"/>
                          <a:pt x="1796" y="111"/>
                        </a:cubicBezTo>
                        <a:cubicBezTo>
                          <a:pt x="1834" y="111"/>
                          <a:pt x="1877" y="107"/>
                          <a:pt x="1923" y="97"/>
                        </a:cubicBezTo>
                        <a:lnTo>
                          <a:pt x="2233" y="97"/>
                        </a:lnTo>
                        <a:cubicBezTo>
                          <a:pt x="2385" y="116"/>
                          <a:pt x="2542" y="134"/>
                          <a:pt x="2658" y="231"/>
                        </a:cubicBezTo>
                        <a:cubicBezTo>
                          <a:pt x="2773" y="273"/>
                          <a:pt x="2847" y="310"/>
                          <a:pt x="2907" y="347"/>
                        </a:cubicBezTo>
                        <a:lnTo>
                          <a:pt x="2907" y="328"/>
                        </a:lnTo>
                        <a:cubicBezTo>
                          <a:pt x="2755" y="97"/>
                          <a:pt x="2482" y="19"/>
                          <a:pt x="2251" y="0"/>
                        </a:cubicBezTo>
                        <a:lnTo>
                          <a:pt x="1923" y="0"/>
                        </a:lnTo>
                        <a:cubicBezTo>
                          <a:pt x="1862" y="0"/>
                          <a:pt x="1798" y="9"/>
                          <a:pt x="1757" y="9"/>
                        </a:cubicBezTo>
                        <a:cubicBezTo>
                          <a:pt x="1736" y="9"/>
                          <a:pt x="1721" y="7"/>
                          <a:pt x="171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47"/>
                  <p:cNvSpPr/>
                  <p:nvPr/>
                </p:nvSpPr>
                <p:spPr>
                  <a:xfrm>
                    <a:off x="6739212" y="3006402"/>
                    <a:ext cx="514906" cy="242246"/>
                  </a:xfrm>
                  <a:custGeom>
                    <a:avLst/>
                    <a:gdLst/>
                    <a:ahLst/>
                    <a:cxnLst/>
                    <a:rect l="l" t="t" r="r" b="b"/>
                    <a:pathLst>
                      <a:path w="3216" h="1513" extrusionOk="0">
                        <a:moveTo>
                          <a:pt x="2553" y="0"/>
                        </a:moveTo>
                        <a:cubicBezTo>
                          <a:pt x="2466" y="0"/>
                          <a:pt x="2382" y="10"/>
                          <a:pt x="2310" y="27"/>
                        </a:cubicBezTo>
                        <a:cubicBezTo>
                          <a:pt x="2079" y="88"/>
                          <a:pt x="1326" y="319"/>
                          <a:pt x="1058" y="397"/>
                        </a:cubicBezTo>
                        <a:cubicBezTo>
                          <a:pt x="767" y="471"/>
                          <a:pt x="305" y="605"/>
                          <a:pt x="152" y="744"/>
                        </a:cubicBezTo>
                        <a:cubicBezTo>
                          <a:pt x="0" y="878"/>
                          <a:pt x="116" y="1358"/>
                          <a:pt x="305" y="1474"/>
                        </a:cubicBezTo>
                        <a:cubicBezTo>
                          <a:pt x="361" y="1502"/>
                          <a:pt x="456" y="1512"/>
                          <a:pt x="569" y="1512"/>
                        </a:cubicBezTo>
                        <a:cubicBezTo>
                          <a:pt x="846" y="1512"/>
                          <a:pt x="1233" y="1450"/>
                          <a:pt x="1423" y="1437"/>
                        </a:cubicBezTo>
                        <a:cubicBezTo>
                          <a:pt x="1691" y="1395"/>
                          <a:pt x="2578" y="1280"/>
                          <a:pt x="2828" y="1206"/>
                        </a:cubicBezTo>
                        <a:cubicBezTo>
                          <a:pt x="3077" y="1127"/>
                          <a:pt x="3216" y="799"/>
                          <a:pt x="3216" y="605"/>
                        </a:cubicBezTo>
                        <a:cubicBezTo>
                          <a:pt x="3216" y="397"/>
                          <a:pt x="3059" y="185"/>
                          <a:pt x="3059" y="185"/>
                        </a:cubicBezTo>
                        <a:cubicBezTo>
                          <a:pt x="2954" y="51"/>
                          <a:pt x="2747" y="0"/>
                          <a:pt x="2553" y="0"/>
                        </a:cubicBezTo>
                        <a:close/>
                      </a:path>
                    </a:pathLst>
                  </a:custGeom>
                  <a:solidFill>
                    <a:srgbClr val="9669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47"/>
                  <p:cNvSpPr/>
                  <p:nvPr/>
                </p:nvSpPr>
                <p:spPr>
                  <a:xfrm>
                    <a:off x="6742094" y="2998877"/>
                    <a:ext cx="505459" cy="257457"/>
                  </a:xfrm>
                  <a:custGeom>
                    <a:avLst/>
                    <a:gdLst/>
                    <a:ahLst/>
                    <a:cxnLst/>
                    <a:rect l="l" t="t" r="r" b="b"/>
                    <a:pathLst>
                      <a:path w="3157" h="1608" extrusionOk="0">
                        <a:moveTo>
                          <a:pt x="2505" y="1"/>
                        </a:moveTo>
                        <a:cubicBezTo>
                          <a:pt x="2426" y="1"/>
                          <a:pt x="2348" y="1"/>
                          <a:pt x="2274" y="19"/>
                        </a:cubicBezTo>
                        <a:cubicBezTo>
                          <a:pt x="2043" y="74"/>
                          <a:pt x="1290" y="329"/>
                          <a:pt x="1022" y="403"/>
                        </a:cubicBezTo>
                        <a:cubicBezTo>
                          <a:pt x="888" y="444"/>
                          <a:pt x="694" y="481"/>
                          <a:pt x="518" y="537"/>
                        </a:cubicBezTo>
                        <a:cubicBezTo>
                          <a:pt x="347" y="597"/>
                          <a:pt x="195" y="675"/>
                          <a:pt x="98" y="749"/>
                        </a:cubicBezTo>
                        <a:cubicBezTo>
                          <a:pt x="56" y="791"/>
                          <a:pt x="19" y="865"/>
                          <a:pt x="19" y="925"/>
                        </a:cubicBezTo>
                        <a:cubicBezTo>
                          <a:pt x="0" y="999"/>
                          <a:pt x="19" y="1096"/>
                          <a:pt x="37" y="1174"/>
                        </a:cubicBezTo>
                        <a:cubicBezTo>
                          <a:pt x="79" y="1327"/>
                          <a:pt x="134" y="1502"/>
                          <a:pt x="268" y="1558"/>
                        </a:cubicBezTo>
                        <a:cubicBezTo>
                          <a:pt x="329" y="1599"/>
                          <a:pt x="402" y="1599"/>
                          <a:pt x="500" y="1599"/>
                        </a:cubicBezTo>
                        <a:cubicBezTo>
                          <a:pt x="532" y="1605"/>
                          <a:pt x="566" y="1607"/>
                          <a:pt x="602" y="1607"/>
                        </a:cubicBezTo>
                        <a:cubicBezTo>
                          <a:pt x="674" y="1607"/>
                          <a:pt x="751" y="1599"/>
                          <a:pt x="828" y="1599"/>
                        </a:cubicBezTo>
                        <a:cubicBezTo>
                          <a:pt x="1040" y="1576"/>
                          <a:pt x="1271" y="1539"/>
                          <a:pt x="1405" y="1521"/>
                        </a:cubicBezTo>
                        <a:cubicBezTo>
                          <a:pt x="1539" y="1502"/>
                          <a:pt x="1830" y="1461"/>
                          <a:pt x="2117" y="1424"/>
                        </a:cubicBezTo>
                        <a:cubicBezTo>
                          <a:pt x="2408" y="1387"/>
                          <a:pt x="2694" y="1345"/>
                          <a:pt x="2828" y="1308"/>
                        </a:cubicBezTo>
                        <a:cubicBezTo>
                          <a:pt x="2967" y="1271"/>
                          <a:pt x="3082" y="1156"/>
                          <a:pt x="3138" y="1022"/>
                        </a:cubicBezTo>
                        <a:cubicBezTo>
                          <a:pt x="3156" y="999"/>
                          <a:pt x="3156" y="999"/>
                          <a:pt x="3156" y="980"/>
                        </a:cubicBezTo>
                        <a:cubicBezTo>
                          <a:pt x="3138" y="962"/>
                          <a:pt x="3101" y="943"/>
                          <a:pt x="3082" y="943"/>
                        </a:cubicBezTo>
                        <a:cubicBezTo>
                          <a:pt x="3059" y="943"/>
                          <a:pt x="3059" y="962"/>
                          <a:pt x="3059" y="980"/>
                        </a:cubicBezTo>
                        <a:cubicBezTo>
                          <a:pt x="3004" y="1077"/>
                          <a:pt x="2907" y="1174"/>
                          <a:pt x="2791" y="1211"/>
                        </a:cubicBezTo>
                        <a:cubicBezTo>
                          <a:pt x="2676" y="1230"/>
                          <a:pt x="2389" y="1290"/>
                          <a:pt x="2098" y="1327"/>
                        </a:cubicBezTo>
                        <a:cubicBezTo>
                          <a:pt x="1812" y="1368"/>
                          <a:pt x="1521" y="1405"/>
                          <a:pt x="1405" y="1424"/>
                        </a:cubicBezTo>
                        <a:cubicBezTo>
                          <a:pt x="1253" y="1442"/>
                          <a:pt x="1040" y="1484"/>
                          <a:pt x="809" y="1502"/>
                        </a:cubicBezTo>
                        <a:lnTo>
                          <a:pt x="500" y="1502"/>
                        </a:lnTo>
                        <a:cubicBezTo>
                          <a:pt x="426" y="1502"/>
                          <a:pt x="347" y="1484"/>
                          <a:pt x="310" y="1461"/>
                        </a:cubicBezTo>
                        <a:cubicBezTo>
                          <a:pt x="250" y="1424"/>
                          <a:pt x="153" y="1290"/>
                          <a:pt x="134" y="1156"/>
                        </a:cubicBezTo>
                        <a:cubicBezTo>
                          <a:pt x="116" y="1077"/>
                          <a:pt x="116" y="999"/>
                          <a:pt x="116" y="943"/>
                        </a:cubicBezTo>
                        <a:cubicBezTo>
                          <a:pt x="116" y="883"/>
                          <a:pt x="134" y="846"/>
                          <a:pt x="171" y="828"/>
                        </a:cubicBezTo>
                        <a:cubicBezTo>
                          <a:pt x="232" y="768"/>
                          <a:pt x="384" y="694"/>
                          <a:pt x="560" y="634"/>
                        </a:cubicBezTo>
                        <a:cubicBezTo>
                          <a:pt x="731" y="578"/>
                          <a:pt x="906" y="537"/>
                          <a:pt x="1040" y="500"/>
                        </a:cubicBezTo>
                        <a:cubicBezTo>
                          <a:pt x="1327" y="421"/>
                          <a:pt x="2080" y="172"/>
                          <a:pt x="2311" y="116"/>
                        </a:cubicBezTo>
                        <a:cubicBezTo>
                          <a:pt x="2368" y="105"/>
                          <a:pt x="2444" y="93"/>
                          <a:pt x="2524" y="93"/>
                        </a:cubicBezTo>
                        <a:cubicBezTo>
                          <a:pt x="2581" y="93"/>
                          <a:pt x="2639" y="99"/>
                          <a:pt x="2694" y="116"/>
                        </a:cubicBezTo>
                        <a:cubicBezTo>
                          <a:pt x="2754" y="116"/>
                          <a:pt x="2810" y="135"/>
                          <a:pt x="2870" y="153"/>
                        </a:cubicBezTo>
                        <a:cubicBezTo>
                          <a:pt x="2870" y="153"/>
                          <a:pt x="3004" y="213"/>
                          <a:pt x="3156" y="329"/>
                        </a:cubicBezTo>
                        <a:cubicBezTo>
                          <a:pt x="3119" y="250"/>
                          <a:pt x="3082" y="190"/>
                          <a:pt x="3082" y="190"/>
                        </a:cubicBezTo>
                        <a:cubicBezTo>
                          <a:pt x="3004" y="98"/>
                          <a:pt x="2851" y="38"/>
                          <a:pt x="2694" y="19"/>
                        </a:cubicBezTo>
                        <a:cubicBezTo>
                          <a:pt x="2639" y="1"/>
                          <a:pt x="2579" y="1"/>
                          <a:pt x="250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47"/>
                  <p:cNvSpPr/>
                  <p:nvPr/>
                </p:nvSpPr>
                <p:spPr>
                  <a:xfrm>
                    <a:off x="6834637" y="3154663"/>
                    <a:ext cx="440936" cy="208623"/>
                  </a:xfrm>
                  <a:custGeom>
                    <a:avLst/>
                    <a:gdLst/>
                    <a:ahLst/>
                    <a:cxnLst/>
                    <a:rect l="l" t="t" r="r" b="b"/>
                    <a:pathLst>
                      <a:path w="2754" h="1303" extrusionOk="0">
                        <a:moveTo>
                          <a:pt x="2386" y="1"/>
                        </a:moveTo>
                        <a:cubicBezTo>
                          <a:pt x="2368" y="1"/>
                          <a:pt x="2349" y="3"/>
                          <a:pt x="2329" y="7"/>
                        </a:cubicBezTo>
                        <a:cubicBezTo>
                          <a:pt x="2079" y="67"/>
                          <a:pt x="462" y="488"/>
                          <a:pt x="250" y="511"/>
                        </a:cubicBezTo>
                        <a:cubicBezTo>
                          <a:pt x="37" y="529"/>
                          <a:pt x="0" y="700"/>
                          <a:pt x="37" y="973"/>
                        </a:cubicBezTo>
                        <a:cubicBezTo>
                          <a:pt x="97" y="1222"/>
                          <a:pt x="250" y="1296"/>
                          <a:pt x="481" y="1296"/>
                        </a:cubicBezTo>
                        <a:cubicBezTo>
                          <a:pt x="527" y="1301"/>
                          <a:pt x="603" y="1303"/>
                          <a:pt x="697" y="1303"/>
                        </a:cubicBezTo>
                        <a:cubicBezTo>
                          <a:pt x="1073" y="1303"/>
                          <a:pt x="1730" y="1270"/>
                          <a:pt x="1867" y="1241"/>
                        </a:cubicBezTo>
                        <a:cubicBezTo>
                          <a:pt x="2061" y="1222"/>
                          <a:pt x="2481" y="1144"/>
                          <a:pt x="2620" y="913"/>
                        </a:cubicBezTo>
                        <a:cubicBezTo>
                          <a:pt x="2620" y="913"/>
                          <a:pt x="2754" y="742"/>
                          <a:pt x="2712" y="488"/>
                        </a:cubicBezTo>
                        <a:cubicBezTo>
                          <a:pt x="2661" y="275"/>
                          <a:pt x="2591" y="1"/>
                          <a:pt x="2386" y="1"/>
                        </a:cubicBezTo>
                        <a:close/>
                      </a:path>
                    </a:pathLst>
                  </a:custGeom>
                  <a:solidFill>
                    <a:srgbClr val="9669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47"/>
                  <p:cNvSpPr/>
                  <p:nvPr/>
                </p:nvSpPr>
                <p:spPr>
                  <a:xfrm>
                    <a:off x="6828713" y="3146817"/>
                    <a:ext cx="434372" cy="225755"/>
                  </a:xfrm>
                  <a:custGeom>
                    <a:avLst/>
                    <a:gdLst/>
                    <a:ahLst/>
                    <a:cxnLst/>
                    <a:rect l="l" t="t" r="r" b="b"/>
                    <a:pathLst>
                      <a:path w="2713" h="1410" extrusionOk="0">
                        <a:moveTo>
                          <a:pt x="2347" y="1"/>
                        </a:moveTo>
                        <a:cubicBezTo>
                          <a:pt x="2213" y="38"/>
                          <a:pt x="1751" y="153"/>
                          <a:pt x="1289" y="269"/>
                        </a:cubicBezTo>
                        <a:cubicBezTo>
                          <a:pt x="1058" y="329"/>
                          <a:pt x="827" y="384"/>
                          <a:pt x="652" y="444"/>
                        </a:cubicBezTo>
                        <a:cubicBezTo>
                          <a:pt x="462" y="481"/>
                          <a:pt x="324" y="500"/>
                          <a:pt x="287" y="518"/>
                        </a:cubicBezTo>
                        <a:cubicBezTo>
                          <a:pt x="153" y="518"/>
                          <a:pt x="74" y="578"/>
                          <a:pt x="37" y="675"/>
                        </a:cubicBezTo>
                        <a:cubicBezTo>
                          <a:pt x="0" y="768"/>
                          <a:pt x="19" y="883"/>
                          <a:pt x="37" y="1022"/>
                        </a:cubicBezTo>
                        <a:cubicBezTo>
                          <a:pt x="56" y="1156"/>
                          <a:pt x="116" y="1253"/>
                          <a:pt x="208" y="1308"/>
                        </a:cubicBezTo>
                        <a:cubicBezTo>
                          <a:pt x="287" y="1368"/>
                          <a:pt x="402" y="1387"/>
                          <a:pt x="518" y="1405"/>
                        </a:cubicBezTo>
                        <a:cubicBezTo>
                          <a:pt x="552" y="1408"/>
                          <a:pt x="600" y="1409"/>
                          <a:pt x="658" y="1409"/>
                        </a:cubicBezTo>
                        <a:cubicBezTo>
                          <a:pt x="1015" y="1409"/>
                          <a:pt x="1739" y="1365"/>
                          <a:pt x="1922" y="1345"/>
                        </a:cubicBezTo>
                        <a:cubicBezTo>
                          <a:pt x="2019" y="1327"/>
                          <a:pt x="2172" y="1308"/>
                          <a:pt x="2329" y="1253"/>
                        </a:cubicBezTo>
                        <a:cubicBezTo>
                          <a:pt x="2463" y="1211"/>
                          <a:pt x="2615" y="1137"/>
                          <a:pt x="2694" y="999"/>
                        </a:cubicBezTo>
                        <a:cubicBezTo>
                          <a:pt x="2657" y="980"/>
                          <a:pt x="2615" y="962"/>
                          <a:pt x="2597" y="962"/>
                        </a:cubicBezTo>
                        <a:cubicBezTo>
                          <a:pt x="2541" y="1040"/>
                          <a:pt x="2426" y="1114"/>
                          <a:pt x="2287" y="1156"/>
                        </a:cubicBezTo>
                        <a:cubicBezTo>
                          <a:pt x="2153" y="1211"/>
                          <a:pt x="2001" y="1230"/>
                          <a:pt x="1904" y="1253"/>
                        </a:cubicBezTo>
                        <a:cubicBezTo>
                          <a:pt x="1733" y="1271"/>
                          <a:pt x="730" y="1308"/>
                          <a:pt x="518" y="1308"/>
                        </a:cubicBezTo>
                        <a:cubicBezTo>
                          <a:pt x="421" y="1290"/>
                          <a:pt x="324" y="1271"/>
                          <a:pt x="268" y="1230"/>
                        </a:cubicBezTo>
                        <a:cubicBezTo>
                          <a:pt x="190" y="1193"/>
                          <a:pt x="153" y="1114"/>
                          <a:pt x="134" y="999"/>
                        </a:cubicBezTo>
                        <a:cubicBezTo>
                          <a:pt x="116" y="883"/>
                          <a:pt x="116" y="768"/>
                          <a:pt x="134" y="712"/>
                        </a:cubicBezTo>
                        <a:cubicBezTo>
                          <a:pt x="153" y="652"/>
                          <a:pt x="190" y="615"/>
                          <a:pt x="287" y="615"/>
                        </a:cubicBezTo>
                        <a:cubicBezTo>
                          <a:pt x="347" y="615"/>
                          <a:pt x="481" y="578"/>
                          <a:pt x="670" y="537"/>
                        </a:cubicBezTo>
                        <a:cubicBezTo>
                          <a:pt x="864" y="481"/>
                          <a:pt x="1095" y="421"/>
                          <a:pt x="1326" y="366"/>
                        </a:cubicBezTo>
                        <a:cubicBezTo>
                          <a:pt x="1788" y="250"/>
                          <a:pt x="2250" y="135"/>
                          <a:pt x="2384" y="98"/>
                        </a:cubicBezTo>
                        <a:cubicBezTo>
                          <a:pt x="2426" y="98"/>
                          <a:pt x="2463" y="98"/>
                          <a:pt x="2500" y="116"/>
                        </a:cubicBezTo>
                        <a:cubicBezTo>
                          <a:pt x="2541" y="135"/>
                          <a:pt x="2615" y="153"/>
                          <a:pt x="2712" y="213"/>
                        </a:cubicBezTo>
                        <a:cubicBezTo>
                          <a:pt x="2694" y="190"/>
                          <a:pt x="2694" y="172"/>
                          <a:pt x="2675" y="172"/>
                        </a:cubicBezTo>
                        <a:cubicBezTo>
                          <a:pt x="2657" y="116"/>
                          <a:pt x="2615" y="56"/>
                          <a:pt x="2560" y="38"/>
                        </a:cubicBezTo>
                        <a:cubicBezTo>
                          <a:pt x="2518" y="1"/>
                          <a:pt x="2463" y="1"/>
                          <a:pt x="242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47"/>
                  <p:cNvSpPr/>
                  <p:nvPr/>
                </p:nvSpPr>
                <p:spPr>
                  <a:xfrm>
                    <a:off x="6884111" y="3302923"/>
                    <a:ext cx="415959" cy="177242"/>
                  </a:xfrm>
                  <a:custGeom>
                    <a:avLst/>
                    <a:gdLst/>
                    <a:ahLst/>
                    <a:cxnLst/>
                    <a:rect l="l" t="t" r="r" b="b"/>
                    <a:pathLst>
                      <a:path w="2598" h="1107" extrusionOk="0">
                        <a:moveTo>
                          <a:pt x="2194" y="0"/>
                        </a:moveTo>
                        <a:cubicBezTo>
                          <a:pt x="2176" y="0"/>
                          <a:pt x="2157" y="2"/>
                          <a:pt x="2135" y="5"/>
                        </a:cubicBezTo>
                        <a:cubicBezTo>
                          <a:pt x="1904" y="65"/>
                          <a:pt x="421" y="333"/>
                          <a:pt x="287" y="352"/>
                        </a:cubicBezTo>
                        <a:cubicBezTo>
                          <a:pt x="153" y="370"/>
                          <a:pt x="75" y="449"/>
                          <a:pt x="38" y="661"/>
                        </a:cubicBezTo>
                        <a:cubicBezTo>
                          <a:pt x="1" y="855"/>
                          <a:pt x="153" y="1045"/>
                          <a:pt x="421" y="1086"/>
                        </a:cubicBezTo>
                        <a:cubicBezTo>
                          <a:pt x="492" y="1101"/>
                          <a:pt x="610" y="1106"/>
                          <a:pt x="748" y="1106"/>
                        </a:cubicBezTo>
                        <a:cubicBezTo>
                          <a:pt x="1138" y="1106"/>
                          <a:pt x="1685" y="1063"/>
                          <a:pt x="1770" y="1063"/>
                        </a:cubicBezTo>
                        <a:cubicBezTo>
                          <a:pt x="1867" y="1045"/>
                          <a:pt x="2329" y="971"/>
                          <a:pt x="2500" y="777"/>
                        </a:cubicBezTo>
                        <a:cubicBezTo>
                          <a:pt x="2500" y="777"/>
                          <a:pt x="2597" y="583"/>
                          <a:pt x="2482" y="370"/>
                        </a:cubicBezTo>
                        <a:cubicBezTo>
                          <a:pt x="2394" y="160"/>
                          <a:pt x="2370" y="0"/>
                          <a:pt x="2194" y="0"/>
                        </a:cubicBezTo>
                        <a:close/>
                      </a:path>
                    </a:pathLst>
                  </a:custGeom>
                  <a:solidFill>
                    <a:srgbClr val="9669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47"/>
                  <p:cNvSpPr/>
                  <p:nvPr/>
                </p:nvSpPr>
                <p:spPr>
                  <a:xfrm>
                    <a:off x="6877546" y="3294758"/>
                    <a:ext cx="419482" cy="193253"/>
                  </a:xfrm>
                  <a:custGeom>
                    <a:avLst/>
                    <a:gdLst/>
                    <a:ahLst/>
                    <a:cxnLst/>
                    <a:rect l="l" t="t" r="r" b="b"/>
                    <a:pathLst>
                      <a:path w="2620" h="1207" extrusionOk="0">
                        <a:moveTo>
                          <a:pt x="2236" y="1"/>
                        </a:moveTo>
                        <a:cubicBezTo>
                          <a:pt x="2213" y="1"/>
                          <a:pt x="2195" y="19"/>
                          <a:pt x="2176" y="19"/>
                        </a:cubicBezTo>
                        <a:cubicBezTo>
                          <a:pt x="1945" y="56"/>
                          <a:pt x="444" y="329"/>
                          <a:pt x="310" y="366"/>
                        </a:cubicBezTo>
                        <a:cubicBezTo>
                          <a:pt x="250" y="366"/>
                          <a:pt x="176" y="403"/>
                          <a:pt x="116" y="463"/>
                        </a:cubicBezTo>
                        <a:cubicBezTo>
                          <a:pt x="79" y="518"/>
                          <a:pt x="42" y="597"/>
                          <a:pt x="19" y="694"/>
                        </a:cubicBezTo>
                        <a:cubicBezTo>
                          <a:pt x="0" y="809"/>
                          <a:pt x="42" y="925"/>
                          <a:pt x="116" y="1022"/>
                        </a:cubicBezTo>
                        <a:cubicBezTo>
                          <a:pt x="194" y="1096"/>
                          <a:pt x="310" y="1174"/>
                          <a:pt x="444" y="1193"/>
                        </a:cubicBezTo>
                        <a:cubicBezTo>
                          <a:pt x="520" y="1202"/>
                          <a:pt x="635" y="1207"/>
                          <a:pt x="768" y="1207"/>
                        </a:cubicBezTo>
                        <a:cubicBezTo>
                          <a:pt x="901" y="1207"/>
                          <a:pt x="1051" y="1202"/>
                          <a:pt x="1197" y="1193"/>
                        </a:cubicBezTo>
                        <a:cubicBezTo>
                          <a:pt x="1349" y="1193"/>
                          <a:pt x="1483" y="1193"/>
                          <a:pt x="1599" y="1174"/>
                        </a:cubicBezTo>
                        <a:cubicBezTo>
                          <a:pt x="1696" y="1174"/>
                          <a:pt x="1774" y="1156"/>
                          <a:pt x="1811" y="1156"/>
                        </a:cubicBezTo>
                        <a:cubicBezTo>
                          <a:pt x="1867" y="1156"/>
                          <a:pt x="2005" y="1137"/>
                          <a:pt x="2158" y="1077"/>
                        </a:cubicBezTo>
                        <a:cubicBezTo>
                          <a:pt x="2292" y="1040"/>
                          <a:pt x="2407" y="980"/>
                          <a:pt x="2504" y="906"/>
                        </a:cubicBezTo>
                        <a:lnTo>
                          <a:pt x="2523" y="980"/>
                        </a:lnTo>
                        <a:lnTo>
                          <a:pt x="2583" y="846"/>
                        </a:lnTo>
                        <a:cubicBezTo>
                          <a:pt x="2583" y="846"/>
                          <a:pt x="2601" y="809"/>
                          <a:pt x="2620" y="712"/>
                        </a:cubicBezTo>
                        <a:lnTo>
                          <a:pt x="2620" y="712"/>
                        </a:lnTo>
                        <a:cubicBezTo>
                          <a:pt x="2583" y="749"/>
                          <a:pt x="2560" y="791"/>
                          <a:pt x="2523" y="809"/>
                        </a:cubicBezTo>
                        <a:cubicBezTo>
                          <a:pt x="2467" y="846"/>
                          <a:pt x="2444" y="865"/>
                          <a:pt x="2407" y="865"/>
                        </a:cubicBezTo>
                        <a:cubicBezTo>
                          <a:pt x="2329" y="925"/>
                          <a:pt x="2236" y="962"/>
                          <a:pt x="2139" y="980"/>
                        </a:cubicBezTo>
                        <a:cubicBezTo>
                          <a:pt x="1982" y="1040"/>
                          <a:pt x="1848" y="1059"/>
                          <a:pt x="1793" y="1059"/>
                        </a:cubicBezTo>
                        <a:cubicBezTo>
                          <a:pt x="1774" y="1059"/>
                          <a:pt x="1696" y="1077"/>
                          <a:pt x="1580" y="1077"/>
                        </a:cubicBezTo>
                        <a:cubicBezTo>
                          <a:pt x="1483" y="1077"/>
                          <a:pt x="1331" y="1096"/>
                          <a:pt x="1197" y="1096"/>
                        </a:cubicBezTo>
                        <a:cubicBezTo>
                          <a:pt x="1051" y="1105"/>
                          <a:pt x="901" y="1110"/>
                          <a:pt x="771" y="1110"/>
                        </a:cubicBezTo>
                        <a:cubicBezTo>
                          <a:pt x="640" y="1110"/>
                          <a:pt x="529" y="1105"/>
                          <a:pt x="462" y="1096"/>
                        </a:cubicBezTo>
                        <a:cubicBezTo>
                          <a:pt x="347" y="1077"/>
                          <a:pt x="250" y="1022"/>
                          <a:pt x="194" y="943"/>
                        </a:cubicBezTo>
                        <a:cubicBezTo>
                          <a:pt x="134" y="883"/>
                          <a:pt x="97" y="809"/>
                          <a:pt x="116" y="712"/>
                        </a:cubicBezTo>
                        <a:cubicBezTo>
                          <a:pt x="134" y="615"/>
                          <a:pt x="176" y="560"/>
                          <a:pt x="194" y="518"/>
                        </a:cubicBezTo>
                        <a:cubicBezTo>
                          <a:pt x="231" y="481"/>
                          <a:pt x="273" y="463"/>
                          <a:pt x="328" y="463"/>
                        </a:cubicBezTo>
                        <a:cubicBezTo>
                          <a:pt x="462" y="444"/>
                          <a:pt x="1830" y="172"/>
                          <a:pt x="2158" y="116"/>
                        </a:cubicBezTo>
                        <a:lnTo>
                          <a:pt x="2139" y="116"/>
                        </a:lnTo>
                        <a:cubicBezTo>
                          <a:pt x="2139" y="116"/>
                          <a:pt x="2185" y="102"/>
                          <a:pt x="2260" y="102"/>
                        </a:cubicBezTo>
                        <a:cubicBezTo>
                          <a:pt x="2315" y="102"/>
                          <a:pt x="2386" y="110"/>
                          <a:pt x="2467" y="135"/>
                        </a:cubicBezTo>
                        <a:lnTo>
                          <a:pt x="2444" y="116"/>
                        </a:lnTo>
                        <a:cubicBezTo>
                          <a:pt x="2426" y="75"/>
                          <a:pt x="2389" y="38"/>
                          <a:pt x="2329" y="19"/>
                        </a:cubicBezTo>
                        <a:cubicBezTo>
                          <a:pt x="2310" y="19"/>
                          <a:pt x="2273" y="1"/>
                          <a:pt x="223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47"/>
                  <p:cNvSpPr/>
                  <p:nvPr/>
                </p:nvSpPr>
                <p:spPr>
                  <a:xfrm>
                    <a:off x="5934187" y="991751"/>
                    <a:ext cx="1048544" cy="842339"/>
                  </a:xfrm>
                  <a:custGeom>
                    <a:avLst/>
                    <a:gdLst/>
                    <a:ahLst/>
                    <a:cxnLst/>
                    <a:rect l="l" t="t" r="r" b="b"/>
                    <a:pathLst>
                      <a:path w="6549" h="5261" extrusionOk="0">
                        <a:moveTo>
                          <a:pt x="2196" y="1"/>
                        </a:moveTo>
                        <a:cubicBezTo>
                          <a:pt x="2080" y="19"/>
                          <a:pt x="1983" y="43"/>
                          <a:pt x="1891" y="80"/>
                        </a:cubicBezTo>
                        <a:cubicBezTo>
                          <a:pt x="1466" y="232"/>
                          <a:pt x="1137" y="888"/>
                          <a:pt x="985" y="1600"/>
                        </a:cubicBezTo>
                        <a:cubicBezTo>
                          <a:pt x="888" y="1521"/>
                          <a:pt x="754" y="1484"/>
                          <a:pt x="620" y="1484"/>
                        </a:cubicBezTo>
                        <a:cubicBezTo>
                          <a:pt x="273" y="1484"/>
                          <a:pt x="1" y="1752"/>
                          <a:pt x="1" y="2099"/>
                        </a:cubicBezTo>
                        <a:cubicBezTo>
                          <a:pt x="1" y="2445"/>
                          <a:pt x="273" y="2718"/>
                          <a:pt x="620" y="2718"/>
                        </a:cubicBezTo>
                        <a:cubicBezTo>
                          <a:pt x="712" y="2718"/>
                          <a:pt x="809" y="2699"/>
                          <a:pt x="906" y="2658"/>
                        </a:cubicBezTo>
                        <a:lnTo>
                          <a:pt x="906" y="2658"/>
                        </a:lnTo>
                        <a:cubicBezTo>
                          <a:pt x="870" y="2889"/>
                          <a:pt x="754" y="4159"/>
                          <a:pt x="1484" y="4719"/>
                        </a:cubicBezTo>
                        <a:cubicBezTo>
                          <a:pt x="2166" y="5221"/>
                          <a:pt x="2972" y="5261"/>
                          <a:pt x="3209" y="5261"/>
                        </a:cubicBezTo>
                        <a:cubicBezTo>
                          <a:pt x="3253" y="5261"/>
                          <a:pt x="3277" y="5259"/>
                          <a:pt x="3277" y="5259"/>
                        </a:cubicBezTo>
                        <a:cubicBezTo>
                          <a:pt x="3277" y="5259"/>
                          <a:pt x="3300" y="5261"/>
                          <a:pt x="3343" y="5261"/>
                        </a:cubicBezTo>
                        <a:cubicBezTo>
                          <a:pt x="3575" y="5261"/>
                          <a:pt x="4365" y="5221"/>
                          <a:pt x="5046" y="4719"/>
                        </a:cubicBezTo>
                        <a:cubicBezTo>
                          <a:pt x="5777" y="4159"/>
                          <a:pt x="5661" y="2889"/>
                          <a:pt x="5624" y="2658"/>
                        </a:cubicBezTo>
                        <a:lnTo>
                          <a:pt x="5624" y="2658"/>
                        </a:lnTo>
                        <a:cubicBezTo>
                          <a:pt x="5721" y="2699"/>
                          <a:pt x="5818" y="2718"/>
                          <a:pt x="5911" y="2718"/>
                        </a:cubicBezTo>
                        <a:cubicBezTo>
                          <a:pt x="6257" y="2718"/>
                          <a:pt x="6548" y="2445"/>
                          <a:pt x="6548" y="2099"/>
                        </a:cubicBezTo>
                        <a:cubicBezTo>
                          <a:pt x="6548" y="1752"/>
                          <a:pt x="6257" y="1484"/>
                          <a:pt x="5911" y="1484"/>
                        </a:cubicBezTo>
                        <a:cubicBezTo>
                          <a:pt x="5777" y="1484"/>
                          <a:pt x="5661" y="1521"/>
                          <a:pt x="5546" y="1600"/>
                        </a:cubicBezTo>
                        <a:lnTo>
                          <a:pt x="5278" y="1812"/>
                        </a:lnTo>
                        <a:cubicBezTo>
                          <a:pt x="5278" y="1812"/>
                          <a:pt x="5278" y="1715"/>
                          <a:pt x="5296" y="1466"/>
                        </a:cubicBezTo>
                        <a:cubicBezTo>
                          <a:pt x="5296" y="1235"/>
                          <a:pt x="5259" y="1156"/>
                          <a:pt x="5259" y="1156"/>
                        </a:cubicBezTo>
                        <a:cubicBezTo>
                          <a:pt x="5259" y="1156"/>
                          <a:pt x="5232" y="1216"/>
                          <a:pt x="5095" y="1216"/>
                        </a:cubicBezTo>
                        <a:cubicBezTo>
                          <a:pt x="5027" y="1216"/>
                          <a:pt x="4931" y="1201"/>
                          <a:pt x="4797" y="1156"/>
                        </a:cubicBezTo>
                        <a:cubicBezTo>
                          <a:pt x="4390" y="1004"/>
                          <a:pt x="4372" y="773"/>
                          <a:pt x="4372" y="773"/>
                        </a:cubicBezTo>
                        <a:cubicBezTo>
                          <a:pt x="4372" y="773"/>
                          <a:pt x="4034" y="883"/>
                          <a:pt x="3616" y="883"/>
                        </a:cubicBezTo>
                        <a:cubicBezTo>
                          <a:pt x="3108" y="883"/>
                          <a:pt x="2482" y="720"/>
                          <a:pt x="2196" y="1"/>
                        </a:cubicBezTo>
                        <a:close/>
                      </a:path>
                    </a:pathLst>
                  </a:custGeom>
                  <a:solidFill>
                    <a:srgbClr val="9669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47"/>
                  <p:cNvSpPr/>
                  <p:nvPr/>
                </p:nvSpPr>
                <p:spPr>
                  <a:xfrm>
                    <a:off x="5925381" y="982945"/>
                    <a:ext cx="1063274" cy="857389"/>
                  </a:xfrm>
                  <a:custGeom>
                    <a:avLst/>
                    <a:gdLst/>
                    <a:ahLst/>
                    <a:cxnLst/>
                    <a:rect l="l" t="t" r="r" b="b"/>
                    <a:pathLst>
                      <a:path w="6641" h="5355" extrusionOk="0">
                        <a:moveTo>
                          <a:pt x="2232" y="116"/>
                        </a:moveTo>
                        <a:cubicBezTo>
                          <a:pt x="2500" y="749"/>
                          <a:pt x="3041" y="943"/>
                          <a:pt x="3521" y="980"/>
                        </a:cubicBezTo>
                        <a:cubicBezTo>
                          <a:pt x="3555" y="981"/>
                          <a:pt x="3589" y="982"/>
                          <a:pt x="3622" y="982"/>
                        </a:cubicBezTo>
                        <a:cubicBezTo>
                          <a:pt x="4035" y="982"/>
                          <a:pt x="4351" y="882"/>
                          <a:pt x="4390" y="865"/>
                        </a:cubicBezTo>
                        <a:cubicBezTo>
                          <a:pt x="4408" y="906"/>
                          <a:pt x="4408" y="925"/>
                          <a:pt x="4445" y="980"/>
                        </a:cubicBezTo>
                        <a:cubicBezTo>
                          <a:pt x="4505" y="1077"/>
                          <a:pt x="4639" y="1174"/>
                          <a:pt x="4834" y="1253"/>
                        </a:cubicBezTo>
                        <a:cubicBezTo>
                          <a:pt x="4972" y="1302"/>
                          <a:pt x="5070" y="1318"/>
                          <a:pt x="5143" y="1318"/>
                        </a:cubicBezTo>
                        <a:cubicBezTo>
                          <a:pt x="5179" y="1318"/>
                          <a:pt x="5209" y="1314"/>
                          <a:pt x="5235" y="1308"/>
                        </a:cubicBezTo>
                        <a:cubicBezTo>
                          <a:pt x="5254" y="1308"/>
                          <a:pt x="5272" y="1308"/>
                          <a:pt x="5272" y="1290"/>
                        </a:cubicBezTo>
                        <a:cubicBezTo>
                          <a:pt x="5296" y="1327"/>
                          <a:pt x="5296" y="1405"/>
                          <a:pt x="5296" y="1521"/>
                        </a:cubicBezTo>
                        <a:cubicBezTo>
                          <a:pt x="5296" y="1770"/>
                          <a:pt x="5272" y="1867"/>
                          <a:pt x="5272" y="1867"/>
                        </a:cubicBezTo>
                        <a:lnTo>
                          <a:pt x="5254" y="1983"/>
                        </a:lnTo>
                        <a:lnTo>
                          <a:pt x="5642" y="1692"/>
                        </a:lnTo>
                        <a:cubicBezTo>
                          <a:pt x="5735" y="1618"/>
                          <a:pt x="5850" y="1576"/>
                          <a:pt x="5966" y="1576"/>
                        </a:cubicBezTo>
                        <a:cubicBezTo>
                          <a:pt x="6294" y="1576"/>
                          <a:pt x="6543" y="1849"/>
                          <a:pt x="6543" y="2154"/>
                        </a:cubicBezTo>
                        <a:cubicBezTo>
                          <a:pt x="6543" y="2463"/>
                          <a:pt x="6294" y="2731"/>
                          <a:pt x="5966" y="2731"/>
                        </a:cubicBezTo>
                        <a:cubicBezTo>
                          <a:pt x="5892" y="2731"/>
                          <a:pt x="5795" y="2713"/>
                          <a:pt x="5716" y="2657"/>
                        </a:cubicBezTo>
                        <a:lnTo>
                          <a:pt x="5619" y="2616"/>
                        </a:lnTo>
                        <a:lnTo>
                          <a:pt x="5642" y="2713"/>
                        </a:lnTo>
                        <a:cubicBezTo>
                          <a:pt x="5661" y="2828"/>
                          <a:pt x="5679" y="3216"/>
                          <a:pt x="5642" y="3618"/>
                        </a:cubicBezTo>
                        <a:cubicBezTo>
                          <a:pt x="5582" y="4025"/>
                          <a:pt x="5430" y="4464"/>
                          <a:pt x="5083" y="4737"/>
                        </a:cubicBezTo>
                        <a:cubicBezTo>
                          <a:pt x="4414" y="5215"/>
                          <a:pt x="3652" y="5256"/>
                          <a:pt x="3410" y="5256"/>
                        </a:cubicBezTo>
                        <a:cubicBezTo>
                          <a:pt x="3360" y="5256"/>
                          <a:pt x="3332" y="5254"/>
                          <a:pt x="3332" y="5254"/>
                        </a:cubicBezTo>
                        <a:cubicBezTo>
                          <a:pt x="3332" y="5254"/>
                          <a:pt x="3303" y="5256"/>
                          <a:pt x="3252" y="5256"/>
                        </a:cubicBezTo>
                        <a:cubicBezTo>
                          <a:pt x="3004" y="5256"/>
                          <a:pt x="2230" y="5215"/>
                          <a:pt x="1576" y="4737"/>
                        </a:cubicBezTo>
                        <a:cubicBezTo>
                          <a:pt x="1229" y="4464"/>
                          <a:pt x="1077" y="4025"/>
                          <a:pt x="1022" y="3618"/>
                        </a:cubicBezTo>
                        <a:cubicBezTo>
                          <a:pt x="961" y="3216"/>
                          <a:pt x="998" y="2828"/>
                          <a:pt x="998" y="2713"/>
                        </a:cubicBezTo>
                        <a:lnTo>
                          <a:pt x="1022" y="2616"/>
                        </a:lnTo>
                        <a:lnTo>
                          <a:pt x="943" y="2657"/>
                        </a:lnTo>
                        <a:cubicBezTo>
                          <a:pt x="846" y="2713"/>
                          <a:pt x="767" y="2731"/>
                          <a:pt x="675" y="2731"/>
                        </a:cubicBezTo>
                        <a:cubicBezTo>
                          <a:pt x="347" y="2731"/>
                          <a:pt x="97" y="2463"/>
                          <a:pt x="97" y="2154"/>
                        </a:cubicBezTo>
                        <a:cubicBezTo>
                          <a:pt x="97" y="1849"/>
                          <a:pt x="347" y="1576"/>
                          <a:pt x="675" y="1576"/>
                        </a:cubicBezTo>
                        <a:cubicBezTo>
                          <a:pt x="791" y="1576"/>
                          <a:pt x="925" y="1618"/>
                          <a:pt x="1022" y="1692"/>
                        </a:cubicBezTo>
                        <a:lnTo>
                          <a:pt x="1077" y="1752"/>
                        </a:lnTo>
                        <a:lnTo>
                          <a:pt x="1095" y="1673"/>
                        </a:lnTo>
                        <a:cubicBezTo>
                          <a:pt x="1174" y="1308"/>
                          <a:pt x="1290" y="980"/>
                          <a:pt x="1424" y="712"/>
                        </a:cubicBezTo>
                        <a:cubicBezTo>
                          <a:pt x="1576" y="444"/>
                          <a:pt x="1752" y="250"/>
                          <a:pt x="1964" y="171"/>
                        </a:cubicBezTo>
                        <a:cubicBezTo>
                          <a:pt x="2038" y="153"/>
                          <a:pt x="2135" y="135"/>
                          <a:pt x="2232" y="116"/>
                        </a:cubicBezTo>
                        <a:close/>
                        <a:moveTo>
                          <a:pt x="2251" y="1"/>
                        </a:moveTo>
                        <a:cubicBezTo>
                          <a:pt x="2135" y="19"/>
                          <a:pt x="2020" y="37"/>
                          <a:pt x="1923" y="74"/>
                        </a:cubicBezTo>
                        <a:cubicBezTo>
                          <a:pt x="1692" y="171"/>
                          <a:pt x="1502" y="384"/>
                          <a:pt x="1345" y="652"/>
                        </a:cubicBezTo>
                        <a:cubicBezTo>
                          <a:pt x="1192" y="925"/>
                          <a:pt x="1095" y="1253"/>
                          <a:pt x="1022" y="1599"/>
                        </a:cubicBezTo>
                        <a:cubicBezTo>
                          <a:pt x="906" y="1539"/>
                          <a:pt x="791" y="1484"/>
                          <a:pt x="675" y="1484"/>
                        </a:cubicBezTo>
                        <a:cubicBezTo>
                          <a:pt x="305" y="1484"/>
                          <a:pt x="0" y="1789"/>
                          <a:pt x="0" y="2154"/>
                        </a:cubicBezTo>
                        <a:cubicBezTo>
                          <a:pt x="0" y="2523"/>
                          <a:pt x="305" y="2828"/>
                          <a:pt x="675" y="2828"/>
                        </a:cubicBezTo>
                        <a:cubicBezTo>
                          <a:pt x="749" y="2828"/>
                          <a:pt x="827" y="2791"/>
                          <a:pt x="906" y="2773"/>
                        </a:cubicBezTo>
                        <a:lnTo>
                          <a:pt x="906" y="2773"/>
                        </a:lnTo>
                        <a:cubicBezTo>
                          <a:pt x="883" y="2925"/>
                          <a:pt x="864" y="3235"/>
                          <a:pt x="925" y="3637"/>
                        </a:cubicBezTo>
                        <a:cubicBezTo>
                          <a:pt x="980" y="4062"/>
                          <a:pt x="1137" y="4524"/>
                          <a:pt x="1521" y="4811"/>
                        </a:cubicBezTo>
                        <a:cubicBezTo>
                          <a:pt x="2166" y="5304"/>
                          <a:pt x="2919" y="5354"/>
                          <a:pt x="3210" y="5354"/>
                        </a:cubicBezTo>
                        <a:cubicBezTo>
                          <a:pt x="3283" y="5354"/>
                          <a:pt x="3327" y="5351"/>
                          <a:pt x="3332" y="5351"/>
                        </a:cubicBezTo>
                        <a:cubicBezTo>
                          <a:pt x="3332" y="5351"/>
                          <a:pt x="3372" y="5354"/>
                          <a:pt x="3443" y="5354"/>
                        </a:cubicBezTo>
                        <a:cubicBezTo>
                          <a:pt x="3722" y="5354"/>
                          <a:pt x="4479" y="5304"/>
                          <a:pt x="5138" y="4811"/>
                        </a:cubicBezTo>
                        <a:cubicBezTo>
                          <a:pt x="5503" y="4524"/>
                          <a:pt x="5679" y="4062"/>
                          <a:pt x="5735" y="3637"/>
                        </a:cubicBezTo>
                        <a:cubicBezTo>
                          <a:pt x="5795" y="3235"/>
                          <a:pt x="5758" y="2925"/>
                          <a:pt x="5735" y="2773"/>
                        </a:cubicBezTo>
                        <a:lnTo>
                          <a:pt x="5735" y="2773"/>
                        </a:lnTo>
                        <a:cubicBezTo>
                          <a:pt x="5813" y="2791"/>
                          <a:pt x="5892" y="2828"/>
                          <a:pt x="5966" y="2828"/>
                        </a:cubicBezTo>
                        <a:cubicBezTo>
                          <a:pt x="6354" y="2828"/>
                          <a:pt x="6640" y="2523"/>
                          <a:pt x="6640" y="2154"/>
                        </a:cubicBezTo>
                        <a:cubicBezTo>
                          <a:pt x="6640" y="1789"/>
                          <a:pt x="6354" y="1484"/>
                          <a:pt x="5966" y="1484"/>
                        </a:cubicBezTo>
                        <a:cubicBezTo>
                          <a:pt x="5832" y="1484"/>
                          <a:pt x="5679" y="1539"/>
                          <a:pt x="5564" y="1618"/>
                        </a:cubicBezTo>
                        <a:lnTo>
                          <a:pt x="5388" y="1770"/>
                        </a:lnTo>
                        <a:lnTo>
                          <a:pt x="5388" y="1521"/>
                        </a:lnTo>
                        <a:cubicBezTo>
                          <a:pt x="5411" y="1405"/>
                          <a:pt x="5388" y="1327"/>
                          <a:pt x="5369" y="1271"/>
                        </a:cubicBezTo>
                        <a:cubicBezTo>
                          <a:pt x="5369" y="1253"/>
                          <a:pt x="5369" y="1230"/>
                          <a:pt x="5351" y="1211"/>
                        </a:cubicBezTo>
                        <a:lnTo>
                          <a:pt x="5351" y="1193"/>
                        </a:lnTo>
                        <a:lnTo>
                          <a:pt x="5296" y="1114"/>
                        </a:lnTo>
                        <a:lnTo>
                          <a:pt x="5254" y="1193"/>
                        </a:lnTo>
                        <a:cubicBezTo>
                          <a:pt x="5254" y="1211"/>
                          <a:pt x="5235" y="1211"/>
                          <a:pt x="5217" y="1211"/>
                        </a:cubicBezTo>
                        <a:cubicBezTo>
                          <a:pt x="5205" y="1217"/>
                          <a:pt x="5184" y="1221"/>
                          <a:pt x="5154" y="1221"/>
                        </a:cubicBezTo>
                        <a:cubicBezTo>
                          <a:pt x="5094" y="1221"/>
                          <a:pt x="5000" y="1205"/>
                          <a:pt x="4870" y="1156"/>
                        </a:cubicBezTo>
                        <a:cubicBezTo>
                          <a:pt x="4676" y="1096"/>
                          <a:pt x="4579" y="999"/>
                          <a:pt x="4524" y="925"/>
                        </a:cubicBezTo>
                        <a:cubicBezTo>
                          <a:pt x="4487" y="865"/>
                          <a:pt x="4464" y="809"/>
                          <a:pt x="4464" y="809"/>
                        </a:cubicBezTo>
                        <a:lnTo>
                          <a:pt x="4464" y="749"/>
                        </a:lnTo>
                        <a:lnTo>
                          <a:pt x="4408" y="768"/>
                        </a:lnTo>
                        <a:cubicBezTo>
                          <a:pt x="4408" y="768"/>
                          <a:pt x="4062" y="886"/>
                          <a:pt x="3645" y="886"/>
                        </a:cubicBezTo>
                        <a:cubicBezTo>
                          <a:pt x="3611" y="886"/>
                          <a:pt x="3575" y="885"/>
                          <a:pt x="3540" y="883"/>
                        </a:cubicBezTo>
                        <a:cubicBezTo>
                          <a:pt x="3059" y="846"/>
                          <a:pt x="2542" y="675"/>
                          <a:pt x="2292" y="37"/>
                        </a:cubicBezTo>
                        <a:lnTo>
                          <a:pt x="2292"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47"/>
                  <p:cNvSpPr/>
                  <p:nvPr/>
                </p:nvSpPr>
                <p:spPr>
                  <a:xfrm>
                    <a:off x="6196125" y="1294357"/>
                    <a:ext cx="105191" cy="104552"/>
                  </a:xfrm>
                  <a:custGeom>
                    <a:avLst/>
                    <a:gdLst/>
                    <a:ahLst/>
                    <a:cxnLst/>
                    <a:rect l="l" t="t" r="r" b="b"/>
                    <a:pathLst>
                      <a:path w="657" h="653" extrusionOk="0">
                        <a:moveTo>
                          <a:pt x="389" y="1"/>
                        </a:moveTo>
                        <a:cubicBezTo>
                          <a:pt x="255" y="1"/>
                          <a:pt x="195" y="75"/>
                          <a:pt x="139" y="93"/>
                        </a:cubicBezTo>
                        <a:cubicBezTo>
                          <a:pt x="113" y="107"/>
                          <a:pt x="89" y="112"/>
                          <a:pt x="68" y="112"/>
                        </a:cubicBezTo>
                        <a:cubicBezTo>
                          <a:pt x="27" y="112"/>
                          <a:pt x="1" y="93"/>
                          <a:pt x="1" y="93"/>
                        </a:cubicBezTo>
                        <a:lnTo>
                          <a:pt x="1" y="93"/>
                        </a:lnTo>
                        <a:cubicBezTo>
                          <a:pt x="1" y="93"/>
                          <a:pt x="24" y="190"/>
                          <a:pt x="116" y="209"/>
                        </a:cubicBezTo>
                        <a:cubicBezTo>
                          <a:pt x="131" y="212"/>
                          <a:pt x="144" y="214"/>
                          <a:pt x="155" y="214"/>
                        </a:cubicBezTo>
                        <a:cubicBezTo>
                          <a:pt x="215" y="214"/>
                          <a:pt x="228" y="169"/>
                          <a:pt x="310" y="153"/>
                        </a:cubicBezTo>
                        <a:lnTo>
                          <a:pt x="310" y="153"/>
                        </a:lnTo>
                        <a:cubicBezTo>
                          <a:pt x="292" y="209"/>
                          <a:pt x="292" y="269"/>
                          <a:pt x="292" y="324"/>
                        </a:cubicBezTo>
                        <a:cubicBezTo>
                          <a:pt x="292" y="518"/>
                          <a:pt x="370" y="652"/>
                          <a:pt x="486" y="652"/>
                        </a:cubicBezTo>
                        <a:cubicBezTo>
                          <a:pt x="578" y="652"/>
                          <a:pt x="657" y="518"/>
                          <a:pt x="657" y="324"/>
                        </a:cubicBezTo>
                        <a:cubicBezTo>
                          <a:pt x="657" y="153"/>
                          <a:pt x="578" y="1"/>
                          <a:pt x="486" y="1"/>
                        </a:cubicBezTo>
                        <a:close/>
                      </a:path>
                    </a:pathLst>
                  </a:custGeom>
                  <a:solidFill>
                    <a:srgbClr val="301C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47"/>
                  <p:cNvSpPr/>
                  <p:nvPr/>
                </p:nvSpPr>
                <p:spPr>
                  <a:xfrm>
                    <a:off x="6588230" y="1294357"/>
                    <a:ext cx="104390" cy="104552"/>
                  </a:xfrm>
                  <a:custGeom>
                    <a:avLst/>
                    <a:gdLst/>
                    <a:ahLst/>
                    <a:cxnLst/>
                    <a:rect l="l" t="t" r="r" b="b"/>
                    <a:pathLst>
                      <a:path w="652" h="653" extrusionOk="0">
                        <a:moveTo>
                          <a:pt x="171" y="1"/>
                        </a:moveTo>
                        <a:cubicBezTo>
                          <a:pt x="74" y="1"/>
                          <a:pt x="0" y="153"/>
                          <a:pt x="0" y="324"/>
                        </a:cubicBezTo>
                        <a:cubicBezTo>
                          <a:pt x="0" y="518"/>
                          <a:pt x="74" y="652"/>
                          <a:pt x="171" y="652"/>
                        </a:cubicBezTo>
                        <a:cubicBezTo>
                          <a:pt x="287" y="652"/>
                          <a:pt x="365" y="518"/>
                          <a:pt x="365" y="324"/>
                        </a:cubicBezTo>
                        <a:cubicBezTo>
                          <a:pt x="365" y="269"/>
                          <a:pt x="365" y="209"/>
                          <a:pt x="347" y="153"/>
                        </a:cubicBezTo>
                        <a:lnTo>
                          <a:pt x="347" y="153"/>
                        </a:lnTo>
                        <a:cubicBezTo>
                          <a:pt x="425" y="169"/>
                          <a:pt x="437" y="214"/>
                          <a:pt x="497" y="214"/>
                        </a:cubicBezTo>
                        <a:cubicBezTo>
                          <a:pt x="508" y="214"/>
                          <a:pt x="521" y="212"/>
                          <a:pt x="536" y="209"/>
                        </a:cubicBezTo>
                        <a:cubicBezTo>
                          <a:pt x="633" y="190"/>
                          <a:pt x="652" y="93"/>
                          <a:pt x="652" y="93"/>
                        </a:cubicBezTo>
                        <a:lnTo>
                          <a:pt x="652" y="93"/>
                        </a:lnTo>
                        <a:cubicBezTo>
                          <a:pt x="652" y="93"/>
                          <a:pt x="627" y="112"/>
                          <a:pt x="588" y="112"/>
                        </a:cubicBezTo>
                        <a:cubicBezTo>
                          <a:pt x="568" y="112"/>
                          <a:pt x="544" y="107"/>
                          <a:pt x="518" y="93"/>
                        </a:cubicBezTo>
                        <a:cubicBezTo>
                          <a:pt x="462" y="75"/>
                          <a:pt x="402" y="1"/>
                          <a:pt x="268" y="1"/>
                        </a:cubicBezTo>
                        <a:close/>
                      </a:path>
                    </a:pathLst>
                  </a:custGeom>
                  <a:solidFill>
                    <a:srgbClr val="301C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47"/>
                  <p:cNvSpPr/>
                  <p:nvPr/>
                </p:nvSpPr>
                <p:spPr>
                  <a:xfrm>
                    <a:off x="6387774" y="1326538"/>
                    <a:ext cx="64523" cy="120883"/>
                  </a:xfrm>
                  <a:custGeom>
                    <a:avLst/>
                    <a:gdLst/>
                    <a:ahLst/>
                    <a:cxnLst/>
                    <a:rect l="l" t="t" r="r" b="b"/>
                    <a:pathLst>
                      <a:path w="403" h="755" extrusionOk="0">
                        <a:moveTo>
                          <a:pt x="308" y="1"/>
                        </a:moveTo>
                        <a:cubicBezTo>
                          <a:pt x="288" y="1"/>
                          <a:pt x="268" y="19"/>
                          <a:pt x="268" y="49"/>
                        </a:cubicBezTo>
                        <a:lnTo>
                          <a:pt x="231" y="280"/>
                        </a:lnTo>
                        <a:cubicBezTo>
                          <a:pt x="213" y="280"/>
                          <a:pt x="190" y="280"/>
                          <a:pt x="134" y="317"/>
                        </a:cubicBezTo>
                        <a:cubicBezTo>
                          <a:pt x="97" y="336"/>
                          <a:pt x="56" y="354"/>
                          <a:pt x="37" y="396"/>
                        </a:cubicBezTo>
                        <a:cubicBezTo>
                          <a:pt x="0" y="433"/>
                          <a:pt x="0" y="493"/>
                          <a:pt x="0" y="548"/>
                        </a:cubicBezTo>
                        <a:cubicBezTo>
                          <a:pt x="19" y="664"/>
                          <a:pt x="74" y="724"/>
                          <a:pt x="153" y="742"/>
                        </a:cubicBezTo>
                        <a:cubicBezTo>
                          <a:pt x="185" y="750"/>
                          <a:pt x="217" y="755"/>
                          <a:pt x="247" y="755"/>
                        </a:cubicBezTo>
                        <a:cubicBezTo>
                          <a:pt x="290" y="755"/>
                          <a:pt x="330" y="746"/>
                          <a:pt x="365" y="724"/>
                        </a:cubicBezTo>
                        <a:cubicBezTo>
                          <a:pt x="384" y="701"/>
                          <a:pt x="402" y="682"/>
                          <a:pt x="384" y="664"/>
                        </a:cubicBezTo>
                        <a:cubicBezTo>
                          <a:pt x="365" y="627"/>
                          <a:pt x="347" y="627"/>
                          <a:pt x="328" y="627"/>
                        </a:cubicBezTo>
                        <a:cubicBezTo>
                          <a:pt x="299" y="640"/>
                          <a:pt x="263" y="653"/>
                          <a:pt x="229" y="653"/>
                        </a:cubicBezTo>
                        <a:cubicBezTo>
                          <a:pt x="215" y="653"/>
                          <a:pt x="202" y="651"/>
                          <a:pt x="190" y="645"/>
                        </a:cubicBezTo>
                        <a:cubicBezTo>
                          <a:pt x="134" y="645"/>
                          <a:pt x="116" y="608"/>
                          <a:pt x="97" y="530"/>
                        </a:cubicBezTo>
                        <a:cubicBezTo>
                          <a:pt x="97" y="511"/>
                          <a:pt x="97" y="470"/>
                          <a:pt x="116" y="451"/>
                        </a:cubicBezTo>
                        <a:cubicBezTo>
                          <a:pt x="134" y="433"/>
                          <a:pt x="153" y="414"/>
                          <a:pt x="171" y="396"/>
                        </a:cubicBezTo>
                        <a:lnTo>
                          <a:pt x="287" y="354"/>
                        </a:lnTo>
                        <a:lnTo>
                          <a:pt x="328" y="354"/>
                        </a:lnTo>
                        <a:lnTo>
                          <a:pt x="365" y="68"/>
                        </a:lnTo>
                        <a:cubicBezTo>
                          <a:pt x="365" y="31"/>
                          <a:pt x="347" y="8"/>
                          <a:pt x="328" y="8"/>
                        </a:cubicBezTo>
                        <a:cubicBezTo>
                          <a:pt x="322" y="3"/>
                          <a:pt x="315" y="1"/>
                          <a:pt x="30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47"/>
                  <p:cNvSpPr/>
                  <p:nvPr/>
                </p:nvSpPr>
                <p:spPr>
                  <a:xfrm>
                    <a:off x="6193243" y="1204856"/>
                    <a:ext cx="126645" cy="77173"/>
                  </a:xfrm>
                  <a:custGeom>
                    <a:avLst/>
                    <a:gdLst/>
                    <a:ahLst/>
                    <a:cxnLst/>
                    <a:rect l="l" t="t" r="r" b="b"/>
                    <a:pathLst>
                      <a:path w="791" h="482" extrusionOk="0">
                        <a:moveTo>
                          <a:pt x="347" y="1"/>
                        </a:moveTo>
                        <a:cubicBezTo>
                          <a:pt x="176" y="1"/>
                          <a:pt x="60" y="135"/>
                          <a:pt x="42" y="190"/>
                        </a:cubicBezTo>
                        <a:cubicBezTo>
                          <a:pt x="42" y="269"/>
                          <a:pt x="0" y="384"/>
                          <a:pt x="42" y="444"/>
                        </a:cubicBezTo>
                        <a:cubicBezTo>
                          <a:pt x="51" y="472"/>
                          <a:pt x="65" y="481"/>
                          <a:pt x="79" y="481"/>
                        </a:cubicBezTo>
                        <a:cubicBezTo>
                          <a:pt x="92" y="481"/>
                          <a:pt x="106" y="472"/>
                          <a:pt x="116" y="463"/>
                        </a:cubicBezTo>
                        <a:cubicBezTo>
                          <a:pt x="116" y="463"/>
                          <a:pt x="200" y="345"/>
                          <a:pt x="355" y="345"/>
                        </a:cubicBezTo>
                        <a:cubicBezTo>
                          <a:pt x="366" y="345"/>
                          <a:pt x="377" y="346"/>
                          <a:pt x="388" y="347"/>
                        </a:cubicBezTo>
                        <a:cubicBezTo>
                          <a:pt x="557" y="347"/>
                          <a:pt x="667" y="406"/>
                          <a:pt x="718" y="406"/>
                        </a:cubicBezTo>
                        <a:cubicBezTo>
                          <a:pt x="725" y="406"/>
                          <a:pt x="730" y="405"/>
                          <a:pt x="735" y="403"/>
                        </a:cubicBezTo>
                        <a:cubicBezTo>
                          <a:pt x="790" y="384"/>
                          <a:pt x="790" y="116"/>
                          <a:pt x="753" y="56"/>
                        </a:cubicBezTo>
                        <a:cubicBezTo>
                          <a:pt x="712" y="19"/>
                          <a:pt x="504" y="1"/>
                          <a:pt x="347" y="1"/>
                        </a:cubicBezTo>
                        <a:close/>
                      </a:path>
                    </a:pathLst>
                  </a:custGeom>
                  <a:solidFill>
                    <a:srgbClr val="301C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47"/>
                  <p:cNvSpPr/>
                  <p:nvPr/>
                </p:nvSpPr>
                <p:spPr>
                  <a:xfrm>
                    <a:off x="6560051" y="1191567"/>
                    <a:ext cx="135611" cy="73490"/>
                  </a:xfrm>
                  <a:custGeom>
                    <a:avLst/>
                    <a:gdLst/>
                    <a:ahLst/>
                    <a:cxnLst/>
                    <a:rect l="l" t="t" r="r" b="b"/>
                    <a:pathLst>
                      <a:path w="847" h="459" extrusionOk="0">
                        <a:moveTo>
                          <a:pt x="446" y="1"/>
                        </a:moveTo>
                        <a:cubicBezTo>
                          <a:pt x="260" y="1"/>
                          <a:pt x="132" y="42"/>
                          <a:pt x="19" y="139"/>
                        </a:cubicBezTo>
                        <a:cubicBezTo>
                          <a:pt x="19" y="139"/>
                          <a:pt x="1" y="158"/>
                          <a:pt x="19" y="218"/>
                        </a:cubicBezTo>
                        <a:cubicBezTo>
                          <a:pt x="19" y="273"/>
                          <a:pt x="79" y="412"/>
                          <a:pt x="135" y="449"/>
                        </a:cubicBezTo>
                        <a:cubicBezTo>
                          <a:pt x="146" y="456"/>
                          <a:pt x="156" y="459"/>
                          <a:pt x="166" y="459"/>
                        </a:cubicBezTo>
                        <a:cubicBezTo>
                          <a:pt x="207" y="459"/>
                          <a:pt x="242" y="404"/>
                          <a:pt x="366" y="370"/>
                        </a:cubicBezTo>
                        <a:cubicBezTo>
                          <a:pt x="390" y="367"/>
                          <a:pt x="414" y="365"/>
                          <a:pt x="437" y="365"/>
                        </a:cubicBezTo>
                        <a:cubicBezTo>
                          <a:pt x="540" y="365"/>
                          <a:pt x="626" y="396"/>
                          <a:pt x="675" y="430"/>
                        </a:cubicBezTo>
                        <a:cubicBezTo>
                          <a:pt x="703" y="439"/>
                          <a:pt x="741" y="449"/>
                          <a:pt x="772" y="449"/>
                        </a:cubicBezTo>
                        <a:cubicBezTo>
                          <a:pt x="804" y="449"/>
                          <a:pt x="828" y="439"/>
                          <a:pt x="828" y="412"/>
                        </a:cubicBezTo>
                        <a:cubicBezTo>
                          <a:pt x="828" y="370"/>
                          <a:pt x="846" y="236"/>
                          <a:pt x="846" y="181"/>
                        </a:cubicBezTo>
                        <a:cubicBezTo>
                          <a:pt x="846" y="102"/>
                          <a:pt x="791" y="42"/>
                          <a:pt x="560" y="5"/>
                        </a:cubicBezTo>
                        <a:cubicBezTo>
                          <a:pt x="520" y="2"/>
                          <a:pt x="482" y="1"/>
                          <a:pt x="446" y="1"/>
                        </a:cubicBezTo>
                        <a:close/>
                      </a:path>
                    </a:pathLst>
                  </a:custGeom>
                  <a:solidFill>
                    <a:srgbClr val="301C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47"/>
                  <p:cNvSpPr/>
                  <p:nvPr/>
                </p:nvSpPr>
                <p:spPr>
                  <a:xfrm>
                    <a:off x="6292350" y="1503779"/>
                    <a:ext cx="283390" cy="175801"/>
                  </a:xfrm>
                  <a:custGeom>
                    <a:avLst/>
                    <a:gdLst/>
                    <a:ahLst/>
                    <a:cxnLst/>
                    <a:rect l="l" t="t" r="r" b="b"/>
                    <a:pathLst>
                      <a:path w="1770" h="1098" extrusionOk="0">
                        <a:moveTo>
                          <a:pt x="1460" y="0"/>
                        </a:moveTo>
                        <a:cubicBezTo>
                          <a:pt x="1308" y="19"/>
                          <a:pt x="1211" y="79"/>
                          <a:pt x="961" y="97"/>
                        </a:cubicBezTo>
                        <a:cubicBezTo>
                          <a:pt x="918" y="103"/>
                          <a:pt x="872" y="106"/>
                          <a:pt x="825" y="106"/>
                        </a:cubicBezTo>
                        <a:cubicBezTo>
                          <a:pt x="576" y="106"/>
                          <a:pt x="287" y="37"/>
                          <a:pt x="190" y="37"/>
                        </a:cubicBezTo>
                        <a:cubicBezTo>
                          <a:pt x="168" y="29"/>
                          <a:pt x="148" y="25"/>
                          <a:pt x="131" y="25"/>
                        </a:cubicBezTo>
                        <a:cubicBezTo>
                          <a:pt x="70" y="25"/>
                          <a:pt x="33" y="69"/>
                          <a:pt x="19" y="116"/>
                        </a:cubicBezTo>
                        <a:cubicBezTo>
                          <a:pt x="0" y="194"/>
                          <a:pt x="19" y="328"/>
                          <a:pt x="74" y="559"/>
                        </a:cubicBezTo>
                        <a:cubicBezTo>
                          <a:pt x="116" y="791"/>
                          <a:pt x="208" y="906"/>
                          <a:pt x="384" y="980"/>
                        </a:cubicBezTo>
                        <a:cubicBezTo>
                          <a:pt x="482" y="1043"/>
                          <a:pt x="679" y="1098"/>
                          <a:pt x="904" y="1098"/>
                        </a:cubicBezTo>
                        <a:cubicBezTo>
                          <a:pt x="1028" y="1098"/>
                          <a:pt x="1160" y="1081"/>
                          <a:pt x="1289" y="1040"/>
                        </a:cubicBezTo>
                        <a:cubicBezTo>
                          <a:pt x="1654" y="925"/>
                          <a:pt x="1770" y="499"/>
                          <a:pt x="1751" y="310"/>
                        </a:cubicBezTo>
                        <a:cubicBezTo>
                          <a:pt x="1751" y="134"/>
                          <a:pt x="1617" y="0"/>
                          <a:pt x="1460" y="0"/>
                        </a:cubicBezTo>
                        <a:close/>
                      </a:path>
                    </a:pathLst>
                  </a:custGeom>
                  <a:solidFill>
                    <a:srgbClr val="DA78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47"/>
                  <p:cNvSpPr/>
                  <p:nvPr/>
                </p:nvSpPr>
                <p:spPr>
                  <a:xfrm>
                    <a:off x="6285625" y="1496894"/>
                    <a:ext cx="296039" cy="189730"/>
                  </a:xfrm>
                  <a:custGeom>
                    <a:avLst/>
                    <a:gdLst/>
                    <a:ahLst/>
                    <a:cxnLst/>
                    <a:rect l="l" t="t" r="r" b="b"/>
                    <a:pathLst>
                      <a:path w="1849" h="1185" extrusionOk="0">
                        <a:moveTo>
                          <a:pt x="1502" y="99"/>
                        </a:moveTo>
                        <a:cubicBezTo>
                          <a:pt x="1581" y="99"/>
                          <a:pt x="1618" y="122"/>
                          <a:pt x="1678" y="159"/>
                        </a:cubicBezTo>
                        <a:cubicBezTo>
                          <a:pt x="1715" y="214"/>
                          <a:pt x="1733" y="293"/>
                          <a:pt x="1752" y="371"/>
                        </a:cubicBezTo>
                        <a:cubicBezTo>
                          <a:pt x="1752" y="445"/>
                          <a:pt x="1733" y="584"/>
                          <a:pt x="1659" y="718"/>
                        </a:cubicBezTo>
                        <a:cubicBezTo>
                          <a:pt x="1599" y="852"/>
                          <a:pt x="1484" y="986"/>
                          <a:pt x="1313" y="1023"/>
                        </a:cubicBezTo>
                        <a:cubicBezTo>
                          <a:pt x="1184" y="1066"/>
                          <a:pt x="1049" y="1083"/>
                          <a:pt x="923" y="1083"/>
                        </a:cubicBezTo>
                        <a:cubicBezTo>
                          <a:pt x="712" y="1083"/>
                          <a:pt x="528" y="1035"/>
                          <a:pt x="444" y="986"/>
                        </a:cubicBezTo>
                        <a:cubicBezTo>
                          <a:pt x="273" y="907"/>
                          <a:pt x="213" y="815"/>
                          <a:pt x="158" y="584"/>
                        </a:cubicBezTo>
                        <a:cubicBezTo>
                          <a:pt x="116" y="371"/>
                          <a:pt x="98" y="214"/>
                          <a:pt x="116" y="177"/>
                        </a:cubicBezTo>
                        <a:cubicBezTo>
                          <a:pt x="116" y="159"/>
                          <a:pt x="135" y="140"/>
                          <a:pt x="158" y="122"/>
                        </a:cubicBezTo>
                        <a:cubicBezTo>
                          <a:pt x="158" y="122"/>
                          <a:pt x="166" y="112"/>
                          <a:pt x="182" y="112"/>
                        </a:cubicBezTo>
                        <a:cubicBezTo>
                          <a:pt x="191" y="112"/>
                          <a:pt x="201" y="114"/>
                          <a:pt x="213" y="122"/>
                        </a:cubicBezTo>
                        <a:lnTo>
                          <a:pt x="232" y="122"/>
                        </a:lnTo>
                        <a:cubicBezTo>
                          <a:pt x="273" y="122"/>
                          <a:pt x="407" y="159"/>
                          <a:pt x="560" y="177"/>
                        </a:cubicBezTo>
                        <a:cubicBezTo>
                          <a:pt x="654" y="190"/>
                          <a:pt x="770" y="204"/>
                          <a:pt x="877" y="204"/>
                        </a:cubicBezTo>
                        <a:cubicBezTo>
                          <a:pt x="921" y="204"/>
                          <a:pt x="964" y="201"/>
                          <a:pt x="1003" y="196"/>
                        </a:cubicBezTo>
                        <a:cubicBezTo>
                          <a:pt x="1271" y="159"/>
                          <a:pt x="1368" y="99"/>
                          <a:pt x="1502" y="99"/>
                        </a:cubicBezTo>
                        <a:close/>
                        <a:moveTo>
                          <a:pt x="1555" y="0"/>
                        </a:moveTo>
                        <a:cubicBezTo>
                          <a:pt x="1538" y="0"/>
                          <a:pt x="1520" y="2"/>
                          <a:pt x="1502" y="6"/>
                        </a:cubicBezTo>
                        <a:cubicBezTo>
                          <a:pt x="1331" y="6"/>
                          <a:pt x="1234" y="62"/>
                          <a:pt x="985" y="99"/>
                        </a:cubicBezTo>
                        <a:cubicBezTo>
                          <a:pt x="869" y="99"/>
                          <a:pt x="712" y="99"/>
                          <a:pt x="560" y="80"/>
                        </a:cubicBezTo>
                        <a:cubicBezTo>
                          <a:pt x="426" y="62"/>
                          <a:pt x="310" y="25"/>
                          <a:pt x="250" y="25"/>
                        </a:cubicBezTo>
                        <a:cubicBezTo>
                          <a:pt x="227" y="17"/>
                          <a:pt x="203" y="13"/>
                          <a:pt x="181" y="13"/>
                        </a:cubicBezTo>
                        <a:cubicBezTo>
                          <a:pt x="149" y="13"/>
                          <a:pt x="119" y="22"/>
                          <a:pt x="98" y="43"/>
                        </a:cubicBezTo>
                        <a:cubicBezTo>
                          <a:pt x="42" y="62"/>
                          <a:pt x="19" y="99"/>
                          <a:pt x="19" y="159"/>
                        </a:cubicBezTo>
                        <a:cubicBezTo>
                          <a:pt x="1" y="237"/>
                          <a:pt x="1" y="371"/>
                          <a:pt x="61" y="602"/>
                        </a:cubicBezTo>
                        <a:cubicBezTo>
                          <a:pt x="116" y="852"/>
                          <a:pt x="213" y="986"/>
                          <a:pt x="389" y="1083"/>
                        </a:cubicBezTo>
                        <a:cubicBezTo>
                          <a:pt x="503" y="1141"/>
                          <a:pt x="689" y="1185"/>
                          <a:pt x="903" y="1185"/>
                        </a:cubicBezTo>
                        <a:cubicBezTo>
                          <a:pt x="1044" y="1185"/>
                          <a:pt x="1197" y="1166"/>
                          <a:pt x="1350" y="1120"/>
                        </a:cubicBezTo>
                        <a:cubicBezTo>
                          <a:pt x="1544" y="1065"/>
                          <a:pt x="1678" y="931"/>
                          <a:pt x="1752" y="773"/>
                        </a:cubicBezTo>
                        <a:cubicBezTo>
                          <a:pt x="1830" y="621"/>
                          <a:pt x="1849" y="468"/>
                          <a:pt x="1849" y="353"/>
                        </a:cubicBezTo>
                        <a:cubicBezTo>
                          <a:pt x="1830" y="256"/>
                          <a:pt x="1812" y="159"/>
                          <a:pt x="1733" y="99"/>
                        </a:cubicBezTo>
                        <a:cubicBezTo>
                          <a:pt x="1688" y="39"/>
                          <a:pt x="1628" y="0"/>
                          <a:pt x="155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47"/>
                  <p:cNvSpPr/>
                  <p:nvPr/>
                </p:nvSpPr>
                <p:spPr>
                  <a:xfrm>
                    <a:off x="6316686" y="1503779"/>
                    <a:ext cx="237600" cy="58120"/>
                  </a:xfrm>
                  <a:custGeom>
                    <a:avLst/>
                    <a:gdLst/>
                    <a:ahLst/>
                    <a:cxnLst/>
                    <a:rect l="l" t="t" r="r" b="b"/>
                    <a:pathLst>
                      <a:path w="1484" h="363" extrusionOk="0">
                        <a:moveTo>
                          <a:pt x="1308" y="0"/>
                        </a:moveTo>
                        <a:cubicBezTo>
                          <a:pt x="1156" y="19"/>
                          <a:pt x="1059" y="79"/>
                          <a:pt x="809" y="97"/>
                        </a:cubicBezTo>
                        <a:cubicBezTo>
                          <a:pt x="766" y="103"/>
                          <a:pt x="720" y="106"/>
                          <a:pt x="673" y="106"/>
                        </a:cubicBezTo>
                        <a:cubicBezTo>
                          <a:pt x="424" y="106"/>
                          <a:pt x="135" y="37"/>
                          <a:pt x="38" y="37"/>
                        </a:cubicBezTo>
                        <a:cubicBezTo>
                          <a:pt x="19" y="19"/>
                          <a:pt x="19" y="19"/>
                          <a:pt x="1" y="19"/>
                        </a:cubicBezTo>
                        <a:cubicBezTo>
                          <a:pt x="1" y="116"/>
                          <a:pt x="19" y="231"/>
                          <a:pt x="98" y="287"/>
                        </a:cubicBezTo>
                        <a:cubicBezTo>
                          <a:pt x="171" y="342"/>
                          <a:pt x="373" y="363"/>
                          <a:pt x="591" y="363"/>
                        </a:cubicBezTo>
                        <a:cubicBezTo>
                          <a:pt x="827" y="363"/>
                          <a:pt x="1082" y="339"/>
                          <a:pt x="1211" y="310"/>
                        </a:cubicBezTo>
                        <a:cubicBezTo>
                          <a:pt x="1484" y="268"/>
                          <a:pt x="1424" y="171"/>
                          <a:pt x="1442" y="37"/>
                        </a:cubicBezTo>
                        <a:cubicBezTo>
                          <a:pt x="1405" y="19"/>
                          <a:pt x="1368" y="0"/>
                          <a:pt x="13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47"/>
                  <p:cNvSpPr/>
                  <p:nvPr/>
                </p:nvSpPr>
                <p:spPr>
                  <a:xfrm>
                    <a:off x="6307080" y="1497855"/>
                    <a:ext cx="250248" cy="70448"/>
                  </a:xfrm>
                  <a:custGeom>
                    <a:avLst/>
                    <a:gdLst/>
                    <a:ahLst/>
                    <a:cxnLst/>
                    <a:rect l="l" t="t" r="r" b="b"/>
                    <a:pathLst>
                      <a:path w="1563" h="440" extrusionOk="0">
                        <a:moveTo>
                          <a:pt x="1447" y="93"/>
                        </a:moveTo>
                        <a:cubicBezTo>
                          <a:pt x="1447" y="153"/>
                          <a:pt x="1447" y="208"/>
                          <a:pt x="1428" y="231"/>
                        </a:cubicBezTo>
                        <a:cubicBezTo>
                          <a:pt x="1428" y="231"/>
                          <a:pt x="1428" y="250"/>
                          <a:pt x="1387" y="268"/>
                        </a:cubicBezTo>
                        <a:cubicBezTo>
                          <a:pt x="1368" y="268"/>
                          <a:pt x="1331" y="287"/>
                          <a:pt x="1271" y="305"/>
                        </a:cubicBezTo>
                        <a:cubicBezTo>
                          <a:pt x="1137" y="324"/>
                          <a:pt x="906" y="347"/>
                          <a:pt x="675" y="347"/>
                        </a:cubicBezTo>
                        <a:cubicBezTo>
                          <a:pt x="560" y="347"/>
                          <a:pt x="463" y="347"/>
                          <a:pt x="370" y="324"/>
                        </a:cubicBezTo>
                        <a:cubicBezTo>
                          <a:pt x="292" y="324"/>
                          <a:pt x="213" y="305"/>
                          <a:pt x="195" y="287"/>
                        </a:cubicBezTo>
                        <a:cubicBezTo>
                          <a:pt x="158" y="250"/>
                          <a:pt x="139" y="190"/>
                          <a:pt x="139" y="116"/>
                        </a:cubicBezTo>
                        <a:lnTo>
                          <a:pt x="139" y="116"/>
                        </a:lnTo>
                        <a:cubicBezTo>
                          <a:pt x="195" y="134"/>
                          <a:pt x="292" y="153"/>
                          <a:pt x="426" y="171"/>
                        </a:cubicBezTo>
                        <a:cubicBezTo>
                          <a:pt x="520" y="184"/>
                          <a:pt x="636" y="198"/>
                          <a:pt x="743" y="198"/>
                        </a:cubicBezTo>
                        <a:cubicBezTo>
                          <a:pt x="787" y="198"/>
                          <a:pt x="830" y="195"/>
                          <a:pt x="869" y="190"/>
                        </a:cubicBezTo>
                        <a:cubicBezTo>
                          <a:pt x="1137" y="153"/>
                          <a:pt x="1234" y="93"/>
                          <a:pt x="1368" y="93"/>
                        </a:cubicBezTo>
                        <a:close/>
                        <a:moveTo>
                          <a:pt x="1" y="0"/>
                        </a:moveTo>
                        <a:lnTo>
                          <a:pt x="1" y="56"/>
                        </a:lnTo>
                        <a:cubicBezTo>
                          <a:pt x="1" y="153"/>
                          <a:pt x="24" y="287"/>
                          <a:pt x="139" y="365"/>
                        </a:cubicBezTo>
                        <a:cubicBezTo>
                          <a:pt x="195" y="402"/>
                          <a:pt x="273" y="421"/>
                          <a:pt x="347" y="439"/>
                        </a:cubicBezTo>
                        <a:lnTo>
                          <a:pt x="675" y="439"/>
                        </a:lnTo>
                        <a:cubicBezTo>
                          <a:pt x="906" y="439"/>
                          <a:pt x="1137" y="421"/>
                          <a:pt x="1271" y="402"/>
                        </a:cubicBezTo>
                        <a:cubicBezTo>
                          <a:pt x="1350" y="384"/>
                          <a:pt x="1410" y="365"/>
                          <a:pt x="1447" y="347"/>
                        </a:cubicBezTo>
                        <a:cubicBezTo>
                          <a:pt x="1484" y="324"/>
                          <a:pt x="1502" y="305"/>
                          <a:pt x="1525" y="268"/>
                        </a:cubicBezTo>
                        <a:cubicBezTo>
                          <a:pt x="1562" y="208"/>
                          <a:pt x="1544" y="134"/>
                          <a:pt x="1544" y="74"/>
                        </a:cubicBezTo>
                        <a:lnTo>
                          <a:pt x="1544" y="56"/>
                        </a:lnTo>
                        <a:lnTo>
                          <a:pt x="1544" y="37"/>
                        </a:lnTo>
                        <a:lnTo>
                          <a:pt x="1525" y="19"/>
                        </a:lnTo>
                        <a:cubicBezTo>
                          <a:pt x="1484" y="0"/>
                          <a:pt x="1428" y="0"/>
                          <a:pt x="1387" y="0"/>
                        </a:cubicBezTo>
                        <a:lnTo>
                          <a:pt x="1331" y="0"/>
                        </a:lnTo>
                        <a:cubicBezTo>
                          <a:pt x="1179" y="19"/>
                          <a:pt x="1100" y="56"/>
                          <a:pt x="851" y="93"/>
                        </a:cubicBezTo>
                        <a:cubicBezTo>
                          <a:pt x="735" y="93"/>
                          <a:pt x="578" y="93"/>
                          <a:pt x="426" y="74"/>
                        </a:cubicBezTo>
                        <a:cubicBezTo>
                          <a:pt x="292" y="56"/>
                          <a:pt x="176" y="19"/>
                          <a:pt x="116" y="19"/>
                        </a:cubicBezTo>
                        <a:cubicBezTo>
                          <a:pt x="98" y="19"/>
                          <a:pt x="79" y="19"/>
                          <a:pt x="6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47"/>
                  <p:cNvSpPr/>
                  <p:nvPr/>
                </p:nvSpPr>
                <p:spPr>
                  <a:xfrm>
                    <a:off x="6335259" y="1611693"/>
                    <a:ext cx="212463" cy="67887"/>
                  </a:xfrm>
                  <a:custGeom>
                    <a:avLst/>
                    <a:gdLst/>
                    <a:ahLst/>
                    <a:cxnLst/>
                    <a:rect l="l" t="t" r="r" b="b"/>
                    <a:pathLst>
                      <a:path w="1327" h="424" extrusionOk="0">
                        <a:moveTo>
                          <a:pt x="675" y="1"/>
                        </a:moveTo>
                        <a:cubicBezTo>
                          <a:pt x="328" y="19"/>
                          <a:pt x="97" y="172"/>
                          <a:pt x="0" y="251"/>
                        </a:cubicBezTo>
                        <a:cubicBezTo>
                          <a:pt x="37" y="269"/>
                          <a:pt x="79" y="287"/>
                          <a:pt x="97" y="306"/>
                        </a:cubicBezTo>
                        <a:cubicBezTo>
                          <a:pt x="208" y="369"/>
                          <a:pt x="408" y="424"/>
                          <a:pt x="635" y="424"/>
                        </a:cubicBezTo>
                        <a:cubicBezTo>
                          <a:pt x="760" y="424"/>
                          <a:pt x="892" y="407"/>
                          <a:pt x="1021" y="366"/>
                        </a:cubicBezTo>
                        <a:cubicBezTo>
                          <a:pt x="1155" y="329"/>
                          <a:pt x="1252" y="232"/>
                          <a:pt x="1326" y="135"/>
                        </a:cubicBezTo>
                        <a:cubicBezTo>
                          <a:pt x="1234" y="75"/>
                          <a:pt x="1040" y="1"/>
                          <a:pt x="749" y="1"/>
                        </a:cubicBezTo>
                        <a:close/>
                      </a:path>
                    </a:pathLst>
                  </a:custGeom>
                  <a:solidFill>
                    <a:srgbClr val="FFA4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47"/>
                  <p:cNvSpPr/>
                  <p:nvPr/>
                </p:nvSpPr>
                <p:spPr>
                  <a:xfrm>
                    <a:off x="6322610" y="1602086"/>
                    <a:ext cx="237600" cy="84538"/>
                  </a:xfrm>
                  <a:custGeom>
                    <a:avLst/>
                    <a:gdLst/>
                    <a:ahLst/>
                    <a:cxnLst/>
                    <a:rect l="l" t="t" r="r" b="b"/>
                    <a:pathLst>
                      <a:path w="1484" h="528" extrusionOk="0">
                        <a:moveTo>
                          <a:pt x="828" y="116"/>
                        </a:moveTo>
                        <a:cubicBezTo>
                          <a:pt x="1059" y="116"/>
                          <a:pt x="1197" y="177"/>
                          <a:pt x="1290" y="213"/>
                        </a:cubicBezTo>
                        <a:cubicBezTo>
                          <a:pt x="1234" y="292"/>
                          <a:pt x="1174" y="347"/>
                          <a:pt x="1082" y="366"/>
                        </a:cubicBezTo>
                        <a:cubicBezTo>
                          <a:pt x="953" y="409"/>
                          <a:pt x="818" y="426"/>
                          <a:pt x="692" y="426"/>
                        </a:cubicBezTo>
                        <a:cubicBezTo>
                          <a:pt x="481" y="426"/>
                          <a:pt x="297" y="378"/>
                          <a:pt x="213" y="329"/>
                        </a:cubicBezTo>
                        <a:cubicBezTo>
                          <a:pt x="195" y="329"/>
                          <a:pt x="195" y="311"/>
                          <a:pt x="176" y="311"/>
                        </a:cubicBezTo>
                        <a:cubicBezTo>
                          <a:pt x="292" y="232"/>
                          <a:pt x="463" y="135"/>
                          <a:pt x="754" y="116"/>
                        </a:cubicBezTo>
                        <a:close/>
                        <a:moveTo>
                          <a:pt x="772" y="1"/>
                        </a:moveTo>
                        <a:lnTo>
                          <a:pt x="772" y="19"/>
                        </a:lnTo>
                        <a:lnTo>
                          <a:pt x="754" y="19"/>
                        </a:lnTo>
                        <a:cubicBezTo>
                          <a:pt x="389" y="43"/>
                          <a:pt x="158" y="177"/>
                          <a:pt x="61" y="274"/>
                        </a:cubicBezTo>
                        <a:lnTo>
                          <a:pt x="1" y="311"/>
                        </a:lnTo>
                        <a:lnTo>
                          <a:pt x="61" y="347"/>
                        </a:lnTo>
                        <a:cubicBezTo>
                          <a:pt x="79" y="366"/>
                          <a:pt x="116" y="408"/>
                          <a:pt x="158" y="426"/>
                        </a:cubicBezTo>
                        <a:cubicBezTo>
                          <a:pt x="272" y="484"/>
                          <a:pt x="458" y="528"/>
                          <a:pt x="672" y="528"/>
                        </a:cubicBezTo>
                        <a:cubicBezTo>
                          <a:pt x="813" y="528"/>
                          <a:pt x="966" y="509"/>
                          <a:pt x="1119" y="463"/>
                        </a:cubicBezTo>
                        <a:cubicBezTo>
                          <a:pt x="1253" y="426"/>
                          <a:pt x="1368" y="329"/>
                          <a:pt x="1447" y="232"/>
                        </a:cubicBezTo>
                        <a:lnTo>
                          <a:pt x="1484" y="195"/>
                        </a:lnTo>
                        <a:lnTo>
                          <a:pt x="1428" y="158"/>
                        </a:lnTo>
                        <a:cubicBezTo>
                          <a:pt x="1331" y="98"/>
                          <a:pt x="1119" y="1"/>
                          <a:pt x="82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47"/>
                  <p:cNvSpPr/>
                  <p:nvPr/>
                </p:nvSpPr>
                <p:spPr>
                  <a:xfrm>
                    <a:off x="5983821" y="1281868"/>
                    <a:ext cx="92542" cy="92544"/>
                  </a:xfrm>
                  <a:custGeom>
                    <a:avLst/>
                    <a:gdLst/>
                    <a:ahLst/>
                    <a:cxnLst/>
                    <a:rect l="l" t="t" r="r" b="b"/>
                    <a:pathLst>
                      <a:path w="578" h="578" extrusionOk="0">
                        <a:moveTo>
                          <a:pt x="287" y="0"/>
                        </a:moveTo>
                        <a:cubicBezTo>
                          <a:pt x="134" y="0"/>
                          <a:pt x="0" y="134"/>
                          <a:pt x="0" y="287"/>
                        </a:cubicBezTo>
                        <a:cubicBezTo>
                          <a:pt x="0" y="444"/>
                          <a:pt x="134" y="578"/>
                          <a:pt x="287" y="578"/>
                        </a:cubicBezTo>
                        <a:cubicBezTo>
                          <a:pt x="462" y="578"/>
                          <a:pt x="578" y="444"/>
                          <a:pt x="578" y="287"/>
                        </a:cubicBezTo>
                        <a:cubicBezTo>
                          <a:pt x="578" y="134"/>
                          <a:pt x="462" y="0"/>
                          <a:pt x="287" y="0"/>
                        </a:cubicBezTo>
                        <a:close/>
                      </a:path>
                    </a:pathLst>
                  </a:custGeom>
                  <a:solidFill>
                    <a:srgbClr val="FFB3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47"/>
                  <p:cNvSpPr/>
                  <p:nvPr/>
                </p:nvSpPr>
                <p:spPr>
                  <a:xfrm>
                    <a:off x="5977897" y="1272262"/>
                    <a:ext cx="107432" cy="111116"/>
                  </a:xfrm>
                  <a:custGeom>
                    <a:avLst/>
                    <a:gdLst/>
                    <a:ahLst/>
                    <a:cxnLst/>
                    <a:rect l="l" t="t" r="r" b="b"/>
                    <a:pathLst>
                      <a:path w="671" h="694" extrusionOk="0">
                        <a:moveTo>
                          <a:pt x="324" y="116"/>
                        </a:moveTo>
                        <a:cubicBezTo>
                          <a:pt x="463" y="116"/>
                          <a:pt x="578" y="213"/>
                          <a:pt x="578" y="347"/>
                        </a:cubicBezTo>
                        <a:cubicBezTo>
                          <a:pt x="578" y="485"/>
                          <a:pt x="463" y="601"/>
                          <a:pt x="324" y="601"/>
                        </a:cubicBezTo>
                        <a:cubicBezTo>
                          <a:pt x="190" y="601"/>
                          <a:pt x="93" y="485"/>
                          <a:pt x="93" y="347"/>
                        </a:cubicBezTo>
                        <a:cubicBezTo>
                          <a:pt x="93" y="213"/>
                          <a:pt x="190" y="116"/>
                          <a:pt x="324" y="116"/>
                        </a:cubicBezTo>
                        <a:close/>
                        <a:moveTo>
                          <a:pt x="324" y="0"/>
                        </a:moveTo>
                        <a:cubicBezTo>
                          <a:pt x="153" y="0"/>
                          <a:pt x="0" y="157"/>
                          <a:pt x="0" y="347"/>
                        </a:cubicBezTo>
                        <a:cubicBezTo>
                          <a:pt x="0" y="541"/>
                          <a:pt x="153" y="693"/>
                          <a:pt x="324" y="693"/>
                        </a:cubicBezTo>
                        <a:cubicBezTo>
                          <a:pt x="518" y="693"/>
                          <a:pt x="670" y="541"/>
                          <a:pt x="670" y="347"/>
                        </a:cubicBezTo>
                        <a:cubicBezTo>
                          <a:pt x="670" y="157"/>
                          <a:pt x="518" y="0"/>
                          <a:pt x="32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47"/>
                  <p:cNvSpPr/>
                  <p:nvPr/>
                </p:nvSpPr>
                <p:spPr>
                  <a:xfrm>
                    <a:off x="6834637" y="1281868"/>
                    <a:ext cx="92542" cy="92544"/>
                  </a:xfrm>
                  <a:custGeom>
                    <a:avLst/>
                    <a:gdLst/>
                    <a:ahLst/>
                    <a:cxnLst/>
                    <a:rect l="l" t="t" r="r" b="b"/>
                    <a:pathLst>
                      <a:path w="578" h="578" extrusionOk="0">
                        <a:moveTo>
                          <a:pt x="287" y="0"/>
                        </a:moveTo>
                        <a:cubicBezTo>
                          <a:pt x="134" y="0"/>
                          <a:pt x="0" y="134"/>
                          <a:pt x="0" y="287"/>
                        </a:cubicBezTo>
                        <a:cubicBezTo>
                          <a:pt x="0" y="444"/>
                          <a:pt x="134" y="578"/>
                          <a:pt x="287" y="578"/>
                        </a:cubicBezTo>
                        <a:cubicBezTo>
                          <a:pt x="444" y="578"/>
                          <a:pt x="578" y="444"/>
                          <a:pt x="578" y="287"/>
                        </a:cubicBezTo>
                        <a:cubicBezTo>
                          <a:pt x="578" y="134"/>
                          <a:pt x="444" y="0"/>
                          <a:pt x="287" y="0"/>
                        </a:cubicBezTo>
                        <a:close/>
                      </a:path>
                    </a:pathLst>
                  </a:custGeom>
                  <a:solidFill>
                    <a:srgbClr val="FFB3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47"/>
                  <p:cNvSpPr/>
                  <p:nvPr/>
                </p:nvSpPr>
                <p:spPr>
                  <a:xfrm>
                    <a:off x="6825031" y="1272262"/>
                    <a:ext cx="111115" cy="111116"/>
                  </a:xfrm>
                  <a:custGeom>
                    <a:avLst/>
                    <a:gdLst/>
                    <a:ahLst/>
                    <a:cxnLst/>
                    <a:rect l="l" t="t" r="r" b="b"/>
                    <a:pathLst>
                      <a:path w="694" h="694" extrusionOk="0">
                        <a:moveTo>
                          <a:pt x="347" y="116"/>
                        </a:moveTo>
                        <a:cubicBezTo>
                          <a:pt x="485" y="116"/>
                          <a:pt x="578" y="213"/>
                          <a:pt x="578" y="347"/>
                        </a:cubicBezTo>
                        <a:cubicBezTo>
                          <a:pt x="578" y="485"/>
                          <a:pt x="485" y="601"/>
                          <a:pt x="347" y="601"/>
                        </a:cubicBezTo>
                        <a:cubicBezTo>
                          <a:pt x="213" y="601"/>
                          <a:pt x="116" y="485"/>
                          <a:pt x="116" y="347"/>
                        </a:cubicBezTo>
                        <a:cubicBezTo>
                          <a:pt x="116" y="213"/>
                          <a:pt x="213" y="116"/>
                          <a:pt x="347" y="116"/>
                        </a:cubicBezTo>
                        <a:close/>
                        <a:moveTo>
                          <a:pt x="347" y="0"/>
                        </a:moveTo>
                        <a:cubicBezTo>
                          <a:pt x="157" y="0"/>
                          <a:pt x="0" y="157"/>
                          <a:pt x="0" y="347"/>
                        </a:cubicBezTo>
                        <a:cubicBezTo>
                          <a:pt x="0" y="541"/>
                          <a:pt x="157" y="693"/>
                          <a:pt x="347" y="693"/>
                        </a:cubicBezTo>
                        <a:cubicBezTo>
                          <a:pt x="541" y="693"/>
                          <a:pt x="693" y="541"/>
                          <a:pt x="693" y="347"/>
                        </a:cubicBezTo>
                        <a:cubicBezTo>
                          <a:pt x="693" y="157"/>
                          <a:pt x="541" y="0"/>
                          <a:pt x="34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47"/>
                  <p:cNvSpPr/>
                  <p:nvPr/>
                </p:nvSpPr>
                <p:spPr>
                  <a:xfrm>
                    <a:off x="6261289" y="658724"/>
                    <a:ext cx="1115629" cy="1965991"/>
                  </a:xfrm>
                  <a:custGeom>
                    <a:avLst/>
                    <a:gdLst/>
                    <a:ahLst/>
                    <a:cxnLst/>
                    <a:rect l="l" t="t" r="r" b="b"/>
                    <a:pathLst>
                      <a:path w="6968" h="12279" extrusionOk="0">
                        <a:moveTo>
                          <a:pt x="1848" y="1"/>
                        </a:moveTo>
                        <a:cubicBezTo>
                          <a:pt x="1179" y="1"/>
                          <a:pt x="606" y="325"/>
                          <a:pt x="287" y="810"/>
                        </a:cubicBezTo>
                        <a:cubicBezTo>
                          <a:pt x="37" y="1235"/>
                          <a:pt x="0" y="1697"/>
                          <a:pt x="134" y="2081"/>
                        </a:cubicBezTo>
                        <a:lnTo>
                          <a:pt x="153" y="2081"/>
                        </a:lnTo>
                        <a:cubicBezTo>
                          <a:pt x="439" y="2800"/>
                          <a:pt x="1065" y="2963"/>
                          <a:pt x="1573" y="2963"/>
                        </a:cubicBezTo>
                        <a:cubicBezTo>
                          <a:pt x="1991" y="2963"/>
                          <a:pt x="2329" y="2853"/>
                          <a:pt x="2329" y="2853"/>
                        </a:cubicBezTo>
                        <a:cubicBezTo>
                          <a:pt x="2329" y="2853"/>
                          <a:pt x="2347" y="3084"/>
                          <a:pt x="2754" y="3236"/>
                        </a:cubicBezTo>
                        <a:cubicBezTo>
                          <a:pt x="2888" y="3281"/>
                          <a:pt x="2984" y="3296"/>
                          <a:pt x="3052" y="3296"/>
                        </a:cubicBezTo>
                        <a:cubicBezTo>
                          <a:pt x="3189" y="3296"/>
                          <a:pt x="3216" y="3236"/>
                          <a:pt x="3216" y="3236"/>
                        </a:cubicBezTo>
                        <a:cubicBezTo>
                          <a:pt x="3216" y="3236"/>
                          <a:pt x="3253" y="3315"/>
                          <a:pt x="3253" y="3546"/>
                        </a:cubicBezTo>
                        <a:cubicBezTo>
                          <a:pt x="3235" y="3795"/>
                          <a:pt x="3235" y="3892"/>
                          <a:pt x="3235" y="3892"/>
                        </a:cubicBezTo>
                        <a:lnTo>
                          <a:pt x="3503" y="3680"/>
                        </a:lnTo>
                        <a:cubicBezTo>
                          <a:pt x="3618" y="3601"/>
                          <a:pt x="3734" y="3564"/>
                          <a:pt x="3868" y="3564"/>
                        </a:cubicBezTo>
                        <a:cubicBezTo>
                          <a:pt x="4214" y="3564"/>
                          <a:pt x="4505" y="3832"/>
                          <a:pt x="4505" y="4179"/>
                        </a:cubicBezTo>
                        <a:cubicBezTo>
                          <a:pt x="4505" y="4525"/>
                          <a:pt x="4214" y="4798"/>
                          <a:pt x="3868" y="4798"/>
                        </a:cubicBezTo>
                        <a:cubicBezTo>
                          <a:pt x="3775" y="4798"/>
                          <a:pt x="3678" y="4779"/>
                          <a:pt x="3581" y="4738"/>
                        </a:cubicBezTo>
                        <a:lnTo>
                          <a:pt x="3581" y="4738"/>
                        </a:lnTo>
                        <a:cubicBezTo>
                          <a:pt x="3618" y="4969"/>
                          <a:pt x="3734" y="6239"/>
                          <a:pt x="3003" y="6799"/>
                        </a:cubicBezTo>
                        <a:cubicBezTo>
                          <a:pt x="2754" y="6993"/>
                          <a:pt x="2481" y="7108"/>
                          <a:pt x="2232" y="7182"/>
                        </a:cubicBezTo>
                        <a:cubicBezTo>
                          <a:pt x="2158" y="7339"/>
                          <a:pt x="2061" y="7473"/>
                          <a:pt x="1982" y="7626"/>
                        </a:cubicBezTo>
                        <a:cubicBezTo>
                          <a:pt x="1580" y="8397"/>
                          <a:pt x="2042" y="8915"/>
                          <a:pt x="2042" y="8915"/>
                        </a:cubicBezTo>
                        <a:cubicBezTo>
                          <a:pt x="2042" y="8915"/>
                          <a:pt x="1211" y="9783"/>
                          <a:pt x="1423" y="10477"/>
                        </a:cubicBezTo>
                        <a:cubicBezTo>
                          <a:pt x="1603" y="11117"/>
                          <a:pt x="2240" y="11742"/>
                          <a:pt x="3112" y="11742"/>
                        </a:cubicBezTo>
                        <a:cubicBezTo>
                          <a:pt x="3184" y="11742"/>
                          <a:pt x="3257" y="11737"/>
                          <a:pt x="3332" y="11729"/>
                        </a:cubicBezTo>
                        <a:cubicBezTo>
                          <a:pt x="3559" y="11702"/>
                          <a:pt x="3741" y="11691"/>
                          <a:pt x="3888" y="11691"/>
                        </a:cubicBezTo>
                        <a:cubicBezTo>
                          <a:pt x="4377" y="11691"/>
                          <a:pt x="4490" y="11815"/>
                          <a:pt x="4639" y="11918"/>
                        </a:cubicBezTo>
                        <a:cubicBezTo>
                          <a:pt x="4809" y="12056"/>
                          <a:pt x="4727" y="12279"/>
                          <a:pt x="4820" y="12279"/>
                        </a:cubicBezTo>
                        <a:cubicBezTo>
                          <a:pt x="4833" y="12279"/>
                          <a:pt x="4849" y="12274"/>
                          <a:pt x="4870" y="12265"/>
                        </a:cubicBezTo>
                        <a:cubicBezTo>
                          <a:pt x="5023" y="12209"/>
                          <a:pt x="5623" y="12015"/>
                          <a:pt x="5854" y="11364"/>
                        </a:cubicBezTo>
                        <a:cubicBezTo>
                          <a:pt x="6085" y="10689"/>
                          <a:pt x="5739" y="10379"/>
                          <a:pt x="5739" y="10379"/>
                        </a:cubicBezTo>
                        <a:cubicBezTo>
                          <a:pt x="5739" y="10379"/>
                          <a:pt x="6256" y="10148"/>
                          <a:pt x="6487" y="9474"/>
                        </a:cubicBezTo>
                        <a:cubicBezTo>
                          <a:pt x="6718" y="8822"/>
                          <a:pt x="6487" y="8319"/>
                          <a:pt x="6487" y="8319"/>
                        </a:cubicBezTo>
                        <a:cubicBezTo>
                          <a:pt x="6487" y="8319"/>
                          <a:pt x="6968" y="7723"/>
                          <a:pt x="6547" y="6720"/>
                        </a:cubicBezTo>
                        <a:cubicBezTo>
                          <a:pt x="6122" y="5740"/>
                          <a:pt x="5023" y="5606"/>
                          <a:pt x="5023" y="5606"/>
                        </a:cubicBezTo>
                        <a:cubicBezTo>
                          <a:pt x="5023" y="5606"/>
                          <a:pt x="5277" y="5412"/>
                          <a:pt x="5351" y="4239"/>
                        </a:cubicBezTo>
                        <a:cubicBezTo>
                          <a:pt x="5448" y="3065"/>
                          <a:pt x="5046" y="1794"/>
                          <a:pt x="3678" y="713"/>
                        </a:cubicBezTo>
                        <a:cubicBezTo>
                          <a:pt x="3082" y="233"/>
                          <a:pt x="2463" y="20"/>
                          <a:pt x="1904" y="2"/>
                        </a:cubicBezTo>
                        <a:cubicBezTo>
                          <a:pt x="1885" y="1"/>
                          <a:pt x="1867" y="1"/>
                          <a:pt x="1848" y="1"/>
                        </a:cubicBezTo>
                        <a:close/>
                      </a:path>
                    </a:pathLst>
                  </a:custGeom>
                  <a:solidFill>
                    <a:srgbClr val="886A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47"/>
                  <p:cNvSpPr/>
                  <p:nvPr/>
                </p:nvSpPr>
                <p:spPr>
                  <a:xfrm>
                    <a:off x="6251682" y="652800"/>
                    <a:ext cx="1100899" cy="1980561"/>
                  </a:xfrm>
                  <a:custGeom>
                    <a:avLst/>
                    <a:gdLst/>
                    <a:ahLst/>
                    <a:cxnLst/>
                    <a:rect l="l" t="t" r="r" b="b"/>
                    <a:pathLst>
                      <a:path w="6876" h="12370" extrusionOk="0">
                        <a:moveTo>
                          <a:pt x="1904" y="98"/>
                        </a:moveTo>
                        <a:cubicBezTo>
                          <a:pt x="1924" y="98"/>
                          <a:pt x="1944" y="98"/>
                          <a:pt x="1964" y="99"/>
                        </a:cubicBezTo>
                        <a:cubicBezTo>
                          <a:pt x="2504" y="117"/>
                          <a:pt x="3119" y="311"/>
                          <a:pt x="3697" y="792"/>
                        </a:cubicBezTo>
                        <a:cubicBezTo>
                          <a:pt x="5046" y="1850"/>
                          <a:pt x="5452" y="3121"/>
                          <a:pt x="5374" y="4276"/>
                        </a:cubicBezTo>
                        <a:cubicBezTo>
                          <a:pt x="5314" y="4853"/>
                          <a:pt x="5240" y="5181"/>
                          <a:pt x="5161" y="5371"/>
                        </a:cubicBezTo>
                        <a:cubicBezTo>
                          <a:pt x="5143" y="5468"/>
                          <a:pt x="5106" y="5528"/>
                          <a:pt x="5083" y="5565"/>
                        </a:cubicBezTo>
                        <a:cubicBezTo>
                          <a:pt x="5064" y="5602"/>
                          <a:pt x="5046" y="5602"/>
                          <a:pt x="5046" y="5602"/>
                        </a:cubicBezTo>
                        <a:lnTo>
                          <a:pt x="4967" y="5680"/>
                        </a:lnTo>
                        <a:lnTo>
                          <a:pt x="5083" y="5699"/>
                        </a:lnTo>
                        <a:cubicBezTo>
                          <a:pt x="5083" y="5699"/>
                          <a:pt x="6164" y="5814"/>
                          <a:pt x="6566" y="6780"/>
                        </a:cubicBezTo>
                        <a:cubicBezTo>
                          <a:pt x="6778" y="7261"/>
                          <a:pt x="6760" y="7663"/>
                          <a:pt x="6681" y="7912"/>
                        </a:cubicBezTo>
                        <a:cubicBezTo>
                          <a:pt x="6626" y="8185"/>
                          <a:pt x="6510" y="8337"/>
                          <a:pt x="6510" y="8337"/>
                        </a:cubicBezTo>
                        <a:lnTo>
                          <a:pt x="6492" y="8356"/>
                        </a:lnTo>
                        <a:lnTo>
                          <a:pt x="6510" y="8374"/>
                        </a:lnTo>
                        <a:cubicBezTo>
                          <a:pt x="6510" y="8374"/>
                          <a:pt x="6723" y="8859"/>
                          <a:pt x="6492" y="9511"/>
                        </a:cubicBezTo>
                        <a:cubicBezTo>
                          <a:pt x="6279" y="10148"/>
                          <a:pt x="5776" y="10361"/>
                          <a:pt x="5776" y="10361"/>
                        </a:cubicBezTo>
                        <a:lnTo>
                          <a:pt x="5720" y="10398"/>
                        </a:lnTo>
                        <a:lnTo>
                          <a:pt x="5757" y="10435"/>
                        </a:lnTo>
                        <a:cubicBezTo>
                          <a:pt x="5757" y="10435"/>
                          <a:pt x="5836" y="10514"/>
                          <a:pt x="5891" y="10666"/>
                        </a:cubicBezTo>
                        <a:cubicBezTo>
                          <a:pt x="5951" y="10823"/>
                          <a:pt x="5970" y="11054"/>
                          <a:pt x="5854" y="11378"/>
                        </a:cubicBezTo>
                        <a:cubicBezTo>
                          <a:pt x="5642" y="12015"/>
                          <a:pt x="5064" y="12209"/>
                          <a:pt x="4912" y="12265"/>
                        </a:cubicBezTo>
                        <a:lnTo>
                          <a:pt x="4893" y="12265"/>
                        </a:lnTo>
                        <a:cubicBezTo>
                          <a:pt x="4875" y="12265"/>
                          <a:pt x="4875" y="12246"/>
                          <a:pt x="4875" y="12209"/>
                        </a:cubicBezTo>
                        <a:cubicBezTo>
                          <a:pt x="4852" y="12131"/>
                          <a:pt x="4833" y="12015"/>
                          <a:pt x="4736" y="11918"/>
                        </a:cubicBezTo>
                        <a:cubicBezTo>
                          <a:pt x="4644" y="11863"/>
                          <a:pt x="4547" y="11766"/>
                          <a:pt x="4353" y="11724"/>
                        </a:cubicBezTo>
                        <a:cubicBezTo>
                          <a:pt x="4256" y="11696"/>
                          <a:pt x="4140" y="11683"/>
                          <a:pt x="3986" y="11683"/>
                        </a:cubicBezTo>
                        <a:cubicBezTo>
                          <a:pt x="3833" y="11683"/>
                          <a:pt x="3641" y="11696"/>
                          <a:pt x="3392" y="11724"/>
                        </a:cubicBezTo>
                        <a:cubicBezTo>
                          <a:pt x="3318" y="11733"/>
                          <a:pt x="3245" y="11737"/>
                          <a:pt x="3175" y="11737"/>
                        </a:cubicBezTo>
                        <a:cubicBezTo>
                          <a:pt x="2320" y="11737"/>
                          <a:pt x="1700" y="11118"/>
                          <a:pt x="1525" y="10495"/>
                        </a:cubicBezTo>
                        <a:cubicBezTo>
                          <a:pt x="1428" y="10185"/>
                          <a:pt x="1580" y="9802"/>
                          <a:pt x="1756" y="9492"/>
                        </a:cubicBezTo>
                        <a:cubicBezTo>
                          <a:pt x="1945" y="9206"/>
                          <a:pt x="2139" y="8975"/>
                          <a:pt x="2139" y="8975"/>
                        </a:cubicBezTo>
                        <a:lnTo>
                          <a:pt x="2176" y="8952"/>
                        </a:lnTo>
                        <a:lnTo>
                          <a:pt x="2139" y="8915"/>
                        </a:lnTo>
                        <a:cubicBezTo>
                          <a:pt x="2139" y="8915"/>
                          <a:pt x="2024" y="8799"/>
                          <a:pt x="1964" y="8587"/>
                        </a:cubicBezTo>
                        <a:cubicBezTo>
                          <a:pt x="1908" y="8374"/>
                          <a:pt x="1890" y="8069"/>
                          <a:pt x="2079" y="7681"/>
                        </a:cubicBezTo>
                        <a:cubicBezTo>
                          <a:pt x="2158" y="7547"/>
                          <a:pt x="2255" y="7395"/>
                          <a:pt x="2333" y="7261"/>
                        </a:cubicBezTo>
                        <a:cubicBezTo>
                          <a:pt x="2583" y="7182"/>
                          <a:pt x="2851" y="7067"/>
                          <a:pt x="3100" y="6873"/>
                        </a:cubicBezTo>
                        <a:cubicBezTo>
                          <a:pt x="3465" y="6586"/>
                          <a:pt x="3641" y="6124"/>
                          <a:pt x="3697" y="5699"/>
                        </a:cubicBezTo>
                        <a:cubicBezTo>
                          <a:pt x="3757" y="5297"/>
                          <a:pt x="3720" y="4987"/>
                          <a:pt x="3697" y="4835"/>
                        </a:cubicBezTo>
                        <a:lnTo>
                          <a:pt x="3697" y="4835"/>
                        </a:lnTo>
                        <a:cubicBezTo>
                          <a:pt x="3775" y="4853"/>
                          <a:pt x="3854" y="4890"/>
                          <a:pt x="3928" y="4890"/>
                        </a:cubicBezTo>
                        <a:cubicBezTo>
                          <a:pt x="4316" y="4890"/>
                          <a:pt x="4602" y="4585"/>
                          <a:pt x="4602" y="4216"/>
                        </a:cubicBezTo>
                        <a:cubicBezTo>
                          <a:pt x="4602" y="3851"/>
                          <a:pt x="4316" y="3546"/>
                          <a:pt x="3928" y="3546"/>
                        </a:cubicBezTo>
                        <a:cubicBezTo>
                          <a:pt x="3794" y="3546"/>
                          <a:pt x="3641" y="3601"/>
                          <a:pt x="3526" y="3680"/>
                        </a:cubicBezTo>
                        <a:lnTo>
                          <a:pt x="3350" y="3832"/>
                        </a:lnTo>
                        <a:lnTo>
                          <a:pt x="3350" y="3583"/>
                        </a:lnTo>
                        <a:cubicBezTo>
                          <a:pt x="3373" y="3467"/>
                          <a:pt x="3350" y="3389"/>
                          <a:pt x="3331" y="3333"/>
                        </a:cubicBezTo>
                        <a:cubicBezTo>
                          <a:pt x="3331" y="3315"/>
                          <a:pt x="3331" y="3292"/>
                          <a:pt x="3313" y="3273"/>
                        </a:cubicBezTo>
                        <a:lnTo>
                          <a:pt x="3313" y="3255"/>
                        </a:lnTo>
                        <a:lnTo>
                          <a:pt x="3258" y="3176"/>
                        </a:lnTo>
                        <a:lnTo>
                          <a:pt x="3216" y="3255"/>
                        </a:lnTo>
                        <a:cubicBezTo>
                          <a:pt x="3216" y="3273"/>
                          <a:pt x="3197" y="3273"/>
                          <a:pt x="3179" y="3273"/>
                        </a:cubicBezTo>
                        <a:cubicBezTo>
                          <a:pt x="3167" y="3279"/>
                          <a:pt x="3146" y="3283"/>
                          <a:pt x="3116" y="3283"/>
                        </a:cubicBezTo>
                        <a:cubicBezTo>
                          <a:pt x="3056" y="3283"/>
                          <a:pt x="2962" y="3267"/>
                          <a:pt x="2832" y="3218"/>
                        </a:cubicBezTo>
                        <a:cubicBezTo>
                          <a:pt x="2638" y="3158"/>
                          <a:pt x="2541" y="3061"/>
                          <a:pt x="2486" y="2987"/>
                        </a:cubicBezTo>
                        <a:cubicBezTo>
                          <a:pt x="2449" y="2927"/>
                          <a:pt x="2426" y="2871"/>
                          <a:pt x="2426" y="2871"/>
                        </a:cubicBezTo>
                        <a:lnTo>
                          <a:pt x="2426" y="2811"/>
                        </a:lnTo>
                        <a:lnTo>
                          <a:pt x="2370" y="2830"/>
                        </a:lnTo>
                        <a:cubicBezTo>
                          <a:pt x="2370" y="2830"/>
                          <a:pt x="2024" y="2948"/>
                          <a:pt x="1607" y="2948"/>
                        </a:cubicBezTo>
                        <a:cubicBezTo>
                          <a:pt x="1573" y="2948"/>
                          <a:pt x="1537" y="2947"/>
                          <a:pt x="1502" y="2945"/>
                        </a:cubicBezTo>
                        <a:cubicBezTo>
                          <a:pt x="1021" y="2908"/>
                          <a:pt x="504" y="2737"/>
                          <a:pt x="254" y="2099"/>
                        </a:cubicBezTo>
                        <a:lnTo>
                          <a:pt x="254" y="2063"/>
                        </a:lnTo>
                        <a:lnTo>
                          <a:pt x="231" y="2063"/>
                        </a:lnTo>
                        <a:cubicBezTo>
                          <a:pt x="116" y="1697"/>
                          <a:pt x="157" y="1272"/>
                          <a:pt x="407" y="866"/>
                        </a:cubicBezTo>
                        <a:cubicBezTo>
                          <a:pt x="685" y="399"/>
                          <a:pt x="1238" y="98"/>
                          <a:pt x="1904" y="98"/>
                        </a:cubicBezTo>
                        <a:close/>
                        <a:moveTo>
                          <a:pt x="1907" y="1"/>
                        </a:moveTo>
                        <a:cubicBezTo>
                          <a:pt x="1219" y="1"/>
                          <a:pt x="629" y="325"/>
                          <a:pt x="310" y="829"/>
                        </a:cubicBezTo>
                        <a:cubicBezTo>
                          <a:pt x="42" y="1254"/>
                          <a:pt x="0" y="1734"/>
                          <a:pt x="139" y="2136"/>
                        </a:cubicBezTo>
                        <a:lnTo>
                          <a:pt x="157" y="2178"/>
                        </a:lnTo>
                        <a:lnTo>
                          <a:pt x="194" y="2178"/>
                        </a:lnTo>
                        <a:cubicBezTo>
                          <a:pt x="462" y="2811"/>
                          <a:pt x="1003" y="3005"/>
                          <a:pt x="1483" y="3042"/>
                        </a:cubicBezTo>
                        <a:cubicBezTo>
                          <a:pt x="1517" y="3043"/>
                          <a:pt x="1551" y="3044"/>
                          <a:pt x="1584" y="3044"/>
                        </a:cubicBezTo>
                        <a:cubicBezTo>
                          <a:pt x="1997" y="3044"/>
                          <a:pt x="2313" y="2944"/>
                          <a:pt x="2352" y="2927"/>
                        </a:cubicBezTo>
                        <a:cubicBezTo>
                          <a:pt x="2370" y="2968"/>
                          <a:pt x="2370" y="2987"/>
                          <a:pt x="2407" y="3042"/>
                        </a:cubicBezTo>
                        <a:cubicBezTo>
                          <a:pt x="2467" y="3139"/>
                          <a:pt x="2601" y="3236"/>
                          <a:pt x="2796" y="3315"/>
                        </a:cubicBezTo>
                        <a:cubicBezTo>
                          <a:pt x="2934" y="3364"/>
                          <a:pt x="3032" y="3380"/>
                          <a:pt x="3105" y="3380"/>
                        </a:cubicBezTo>
                        <a:cubicBezTo>
                          <a:pt x="3141" y="3380"/>
                          <a:pt x="3171" y="3376"/>
                          <a:pt x="3197" y="3370"/>
                        </a:cubicBezTo>
                        <a:cubicBezTo>
                          <a:pt x="3216" y="3370"/>
                          <a:pt x="3234" y="3370"/>
                          <a:pt x="3234" y="3352"/>
                        </a:cubicBezTo>
                        <a:cubicBezTo>
                          <a:pt x="3258" y="3389"/>
                          <a:pt x="3258" y="3467"/>
                          <a:pt x="3258" y="3583"/>
                        </a:cubicBezTo>
                        <a:cubicBezTo>
                          <a:pt x="3258" y="3832"/>
                          <a:pt x="3234" y="3929"/>
                          <a:pt x="3234" y="3929"/>
                        </a:cubicBezTo>
                        <a:lnTo>
                          <a:pt x="3216" y="4045"/>
                        </a:lnTo>
                        <a:lnTo>
                          <a:pt x="3604" y="3754"/>
                        </a:lnTo>
                        <a:cubicBezTo>
                          <a:pt x="3697" y="3680"/>
                          <a:pt x="3812" y="3638"/>
                          <a:pt x="3928" y="3638"/>
                        </a:cubicBezTo>
                        <a:cubicBezTo>
                          <a:pt x="4256" y="3638"/>
                          <a:pt x="4505" y="3911"/>
                          <a:pt x="4505" y="4216"/>
                        </a:cubicBezTo>
                        <a:cubicBezTo>
                          <a:pt x="4505" y="4525"/>
                          <a:pt x="4256" y="4793"/>
                          <a:pt x="3928" y="4793"/>
                        </a:cubicBezTo>
                        <a:cubicBezTo>
                          <a:pt x="3854" y="4793"/>
                          <a:pt x="3757" y="4775"/>
                          <a:pt x="3678" y="4719"/>
                        </a:cubicBezTo>
                        <a:lnTo>
                          <a:pt x="3581" y="4678"/>
                        </a:lnTo>
                        <a:lnTo>
                          <a:pt x="3604" y="4775"/>
                        </a:lnTo>
                        <a:cubicBezTo>
                          <a:pt x="3623" y="4890"/>
                          <a:pt x="3641" y="5278"/>
                          <a:pt x="3604" y="5680"/>
                        </a:cubicBezTo>
                        <a:cubicBezTo>
                          <a:pt x="3544" y="6087"/>
                          <a:pt x="3392" y="6526"/>
                          <a:pt x="3045" y="6799"/>
                        </a:cubicBezTo>
                        <a:cubicBezTo>
                          <a:pt x="2796" y="6970"/>
                          <a:pt x="2523" y="7104"/>
                          <a:pt x="2273" y="7182"/>
                        </a:cubicBezTo>
                        <a:lnTo>
                          <a:pt x="2255" y="7182"/>
                        </a:lnTo>
                        <a:lnTo>
                          <a:pt x="2255" y="7201"/>
                        </a:lnTo>
                        <a:cubicBezTo>
                          <a:pt x="2158" y="7335"/>
                          <a:pt x="2079" y="7492"/>
                          <a:pt x="2005" y="7644"/>
                        </a:cubicBezTo>
                        <a:cubicBezTo>
                          <a:pt x="1793" y="8051"/>
                          <a:pt x="1793" y="8374"/>
                          <a:pt x="1871" y="8605"/>
                        </a:cubicBezTo>
                        <a:cubicBezTo>
                          <a:pt x="1927" y="8818"/>
                          <a:pt x="2024" y="8915"/>
                          <a:pt x="2042" y="8933"/>
                        </a:cubicBezTo>
                        <a:cubicBezTo>
                          <a:pt x="2024" y="8952"/>
                          <a:pt x="1848" y="9146"/>
                          <a:pt x="1677" y="9455"/>
                        </a:cubicBezTo>
                        <a:cubicBezTo>
                          <a:pt x="1483" y="9760"/>
                          <a:pt x="1331" y="10167"/>
                          <a:pt x="1428" y="10532"/>
                        </a:cubicBezTo>
                        <a:cubicBezTo>
                          <a:pt x="1625" y="11191"/>
                          <a:pt x="2281" y="11834"/>
                          <a:pt x="3188" y="11834"/>
                        </a:cubicBezTo>
                        <a:cubicBezTo>
                          <a:pt x="3260" y="11834"/>
                          <a:pt x="3334" y="11830"/>
                          <a:pt x="3410" y="11821"/>
                        </a:cubicBezTo>
                        <a:cubicBezTo>
                          <a:pt x="3627" y="11796"/>
                          <a:pt x="3801" y="11786"/>
                          <a:pt x="3942" y="11786"/>
                        </a:cubicBezTo>
                        <a:cubicBezTo>
                          <a:pt x="4114" y="11786"/>
                          <a:pt x="4238" y="11801"/>
                          <a:pt x="4334" y="11821"/>
                        </a:cubicBezTo>
                        <a:cubicBezTo>
                          <a:pt x="4505" y="11863"/>
                          <a:pt x="4565" y="11918"/>
                          <a:pt x="4662" y="11997"/>
                        </a:cubicBezTo>
                        <a:cubicBezTo>
                          <a:pt x="4736" y="12052"/>
                          <a:pt x="4759" y="12149"/>
                          <a:pt x="4778" y="12228"/>
                        </a:cubicBezTo>
                        <a:cubicBezTo>
                          <a:pt x="4778" y="12265"/>
                          <a:pt x="4778" y="12302"/>
                          <a:pt x="4796" y="12343"/>
                        </a:cubicBezTo>
                        <a:cubicBezTo>
                          <a:pt x="4815" y="12343"/>
                          <a:pt x="4833" y="12362"/>
                          <a:pt x="4875" y="12362"/>
                        </a:cubicBezTo>
                        <a:cubicBezTo>
                          <a:pt x="4881" y="12368"/>
                          <a:pt x="4887" y="12370"/>
                          <a:pt x="4893" y="12370"/>
                        </a:cubicBezTo>
                        <a:cubicBezTo>
                          <a:pt x="4906" y="12370"/>
                          <a:pt x="4918" y="12362"/>
                          <a:pt x="4930" y="12362"/>
                        </a:cubicBezTo>
                        <a:cubicBezTo>
                          <a:pt x="5106" y="12302"/>
                          <a:pt x="5720" y="12094"/>
                          <a:pt x="5951" y="11419"/>
                        </a:cubicBezTo>
                        <a:cubicBezTo>
                          <a:pt x="6067" y="11073"/>
                          <a:pt x="6048" y="10800"/>
                          <a:pt x="5988" y="10629"/>
                        </a:cubicBezTo>
                        <a:cubicBezTo>
                          <a:pt x="5933" y="10495"/>
                          <a:pt x="5891" y="10453"/>
                          <a:pt x="5873" y="10416"/>
                        </a:cubicBezTo>
                        <a:cubicBezTo>
                          <a:pt x="5933" y="10398"/>
                          <a:pt x="6376" y="10167"/>
                          <a:pt x="6584" y="9529"/>
                        </a:cubicBezTo>
                        <a:cubicBezTo>
                          <a:pt x="6815" y="8878"/>
                          <a:pt x="6626" y="8397"/>
                          <a:pt x="6607" y="8356"/>
                        </a:cubicBezTo>
                        <a:cubicBezTo>
                          <a:pt x="6626" y="8337"/>
                          <a:pt x="6723" y="8222"/>
                          <a:pt x="6797" y="7954"/>
                        </a:cubicBezTo>
                        <a:cubicBezTo>
                          <a:pt x="6857" y="7663"/>
                          <a:pt x="6875" y="7242"/>
                          <a:pt x="6663" y="6739"/>
                        </a:cubicBezTo>
                        <a:cubicBezTo>
                          <a:pt x="6261" y="5777"/>
                          <a:pt x="5295" y="5643"/>
                          <a:pt x="5161" y="5625"/>
                        </a:cubicBezTo>
                        <a:cubicBezTo>
                          <a:pt x="5198" y="5583"/>
                          <a:pt x="5221" y="5509"/>
                          <a:pt x="5258" y="5412"/>
                        </a:cubicBezTo>
                        <a:cubicBezTo>
                          <a:pt x="5337" y="5218"/>
                          <a:pt x="5411" y="4872"/>
                          <a:pt x="5471" y="4276"/>
                        </a:cubicBezTo>
                        <a:cubicBezTo>
                          <a:pt x="5545" y="3102"/>
                          <a:pt x="5143" y="1790"/>
                          <a:pt x="3757" y="695"/>
                        </a:cubicBezTo>
                        <a:cubicBezTo>
                          <a:pt x="3161" y="233"/>
                          <a:pt x="2541" y="2"/>
                          <a:pt x="1964" y="2"/>
                        </a:cubicBezTo>
                        <a:cubicBezTo>
                          <a:pt x="1945" y="1"/>
                          <a:pt x="1926" y="1"/>
                          <a:pt x="190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2199" name="Google Shape;2199;p47"/>
            <p:cNvGrpSpPr/>
            <p:nvPr/>
          </p:nvGrpSpPr>
          <p:grpSpPr>
            <a:xfrm>
              <a:off x="5458177" y="1284078"/>
              <a:ext cx="555350" cy="555265"/>
              <a:chOff x="3894327" y="779703"/>
              <a:chExt cx="555350" cy="555265"/>
            </a:xfrm>
          </p:grpSpPr>
          <p:sp>
            <p:nvSpPr>
              <p:cNvPr id="2200" name="Google Shape;2200;p47"/>
              <p:cNvSpPr/>
              <p:nvPr/>
            </p:nvSpPr>
            <p:spPr>
              <a:xfrm>
                <a:off x="4113366" y="784984"/>
                <a:ext cx="119146" cy="78181"/>
              </a:xfrm>
              <a:custGeom>
                <a:avLst/>
                <a:gdLst/>
                <a:ahLst/>
                <a:cxnLst/>
                <a:rect l="l" t="t" r="r" b="b"/>
                <a:pathLst>
                  <a:path w="1399" h="918" extrusionOk="0">
                    <a:moveTo>
                      <a:pt x="330" y="1"/>
                    </a:moveTo>
                    <a:cubicBezTo>
                      <a:pt x="220" y="1"/>
                      <a:pt x="131" y="69"/>
                      <a:pt x="110" y="174"/>
                    </a:cubicBezTo>
                    <a:lnTo>
                      <a:pt x="0" y="745"/>
                    </a:lnTo>
                    <a:lnTo>
                      <a:pt x="0" y="765"/>
                    </a:lnTo>
                    <a:cubicBezTo>
                      <a:pt x="0" y="854"/>
                      <a:pt x="68" y="917"/>
                      <a:pt x="152" y="917"/>
                    </a:cubicBezTo>
                    <a:lnTo>
                      <a:pt x="1267" y="917"/>
                    </a:lnTo>
                    <a:cubicBezTo>
                      <a:pt x="1356" y="917"/>
                      <a:pt x="1398" y="828"/>
                      <a:pt x="1377" y="745"/>
                    </a:cubicBezTo>
                    <a:lnTo>
                      <a:pt x="1267" y="174"/>
                    </a:lnTo>
                    <a:cubicBezTo>
                      <a:pt x="1246" y="69"/>
                      <a:pt x="1157" y="1"/>
                      <a:pt x="10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47"/>
              <p:cNvSpPr/>
              <p:nvPr/>
            </p:nvSpPr>
            <p:spPr>
              <a:xfrm>
                <a:off x="4106212" y="779703"/>
                <a:ext cx="131665" cy="89253"/>
              </a:xfrm>
              <a:custGeom>
                <a:avLst/>
                <a:gdLst/>
                <a:ahLst/>
                <a:cxnLst/>
                <a:rect l="l" t="t" r="r" b="b"/>
                <a:pathLst>
                  <a:path w="1546" h="1048" extrusionOk="0">
                    <a:moveTo>
                      <a:pt x="1131" y="105"/>
                    </a:moveTo>
                    <a:cubicBezTo>
                      <a:pt x="1220" y="105"/>
                      <a:pt x="1283" y="173"/>
                      <a:pt x="1309" y="262"/>
                    </a:cubicBezTo>
                    <a:lnTo>
                      <a:pt x="1414" y="827"/>
                    </a:lnTo>
                    <a:cubicBezTo>
                      <a:pt x="1414" y="869"/>
                      <a:pt x="1372" y="937"/>
                      <a:pt x="1330" y="937"/>
                    </a:cubicBezTo>
                    <a:lnTo>
                      <a:pt x="236" y="937"/>
                    </a:lnTo>
                    <a:cubicBezTo>
                      <a:pt x="173" y="937"/>
                      <a:pt x="131" y="869"/>
                      <a:pt x="152" y="827"/>
                    </a:cubicBezTo>
                    <a:lnTo>
                      <a:pt x="262" y="262"/>
                    </a:lnTo>
                    <a:cubicBezTo>
                      <a:pt x="262" y="173"/>
                      <a:pt x="346" y="105"/>
                      <a:pt x="414" y="105"/>
                    </a:cubicBezTo>
                    <a:close/>
                    <a:moveTo>
                      <a:pt x="414" y="0"/>
                    </a:moveTo>
                    <a:cubicBezTo>
                      <a:pt x="283" y="0"/>
                      <a:pt x="173" y="105"/>
                      <a:pt x="152" y="236"/>
                    </a:cubicBezTo>
                    <a:lnTo>
                      <a:pt x="21" y="807"/>
                    </a:lnTo>
                    <a:cubicBezTo>
                      <a:pt x="0" y="937"/>
                      <a:pt x="105" y="1047"/>
                      <a:pt x="236" y="1047"/>
                    </a:cubicBezTo>
                    <a:lnTo>
                      <a:pt x="1330" y="1047"/>
                    </a:lnTo>
                    <a:cubicBezTo>
                      <a:pt x="1461" y="1047"/>
                      <a:pt x="1545" y="937"/>
                      <a:pt x="1524" y="807"/>
                    </a:cubicBezTo>
                    <a:lnTo>
                      <a:pt x="1414" y="236"/>
                    </a:lnTo>
                    <a:cubicBezTo>
                      <a:pt x="1393" y="105"/>
                      <a:pt x="1262" y="0"/>
                      <a:pt x="113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47"/>
              <p:cNvSpPr/>
              <p:nvPr/>
            </p:nvSpPr>
            <p:spPr>
              <a:xfrm>
                <a:off x="4271173" y="837529"/>
                <a:ext cx="122723" cy="120168"/>
              </a:xfrm>
              <a:custGeom>
                <a:avLst/>
                <a:gdLst/>
                <a:ahLst/>
                <a:cxnLst/>
                <a:rect l="l" t="t" r="r" b="b"/>
                <a:pathLst>
                  <a:path w="1441" h="1411" extrusionOk="0">
                    <a:moveTo>
                      <a:pt x="687" y="1"/>
                    </a:moveTo>
                    <a:cubicBezTo>
                      <a:pt x="646" y="1"/>
                      <a:pt x="607" y="12"/>
                      <a:pt x="572" y="38"/>
                    </a:cubicBezTo>
                    <a:lnTo>
                      <a:pt x="90" y="368"/>
                    </a:lnTo>
                    <a:cubicBezTo>
                      <a:pt x="69" y="368"/>
                      <a:pt x="69" y="368"/>
                      <a:pt x="69" y="389"/>
                    </a:cubicBezTo>
                    <a:cubicBezTo>
                      <a:pt x="1" y="431"/>
                      <a:pt x="1" y="541"/>
                      <a:pt x="69" y="583"/>
                    </a:cubicBezTo>
                    <a:lnTo>
                      <a:pt x="834" y="1369"/>
                    </a:lnTo>
                    <a:lnTo>
                      <a:pt x="854" y="1369"/>
                    </a:lnTo>
                    <a:cubicBezTo>
                      <a:pt x="881" y="1398"/>
                      <a:pt x="913" y="1410"/>
                      <a:pt x="945" y="1410"/>
                    </a:cubicBezTo>
                    <a:cubicBezTo>
                      <a:pt x="989" y="1410"/>
                      <a:pt x="1035" y="1387"/>
                      <a:pt x="1074" y="1348"/>
                    </a:cubicBezTo>
                    <a:lnTo>
                      <a:pt x="1378" y="866"/>
                    </a:lnTo>
                    <a:cubicBezTo>
                      <a:pt x="1441" y="782"/>
                      <a:pt x="1441" y="651"/>
                      <a:pt x="1357" y="583"/>
                    </a:cubicBezTo>
                    <a:lnTo>
                      <a:pt x="854" y="59"/>
                    </a:lnTo>
                    <a:cubicBezTo>
                      <a:pt x="803" y="23"/>
                      <a:pt x="744" y="1"/>
                      <a:pt x="6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47"/>
              <p:cNvSpPr/>
              <p:nvPr/>
            </p:nvSpPr>
            <p:spPr>
              <a:xfrm>
                <a:off x="4265892" y="832334"/>
                <a:ext cx="133879" cy="129791"/>
              </a:xfrm>
              <a:custGeom>
                <a:avLst/>
                <a:gdLst/>
                <a:ahLst/>
                <a:cxnLst/>
                <a:rect l="l" t="t" r="r" b="b"/>
                <a:pathLst>
                  <a:path w="1572" h="1524" extrusionOk="0">
                    <a:moveTo>
                      <a:pt x="749" y="113"/>
                    </a:moveTo>
                    <a:cubicBezTo>
                      <a:pt x="792" y="113"/>
                      <a:pt x="836" y="129"/>
                      <a:pt x="875" y="168"/>
                    </a:cubicBezTo>
                    <a:lnTo>
                      <a:pt x="1372" y="665"/>
                    </a:lnTo>
                    <a:cubicBezTo>
                      <a:pt x="1440" y="733"/>
                      <a:pt x="1440" y="822"/>
                      <a:pt x="1398" y="885"/>
                    </a:cubicBezTo>
                    <a:lnTo>
                      <a:pt x="1068" y="1367"/>
                    </a:lnTo>
                    <a:cubicBezTo>
                      <a:pt x="1055" y="1393"/>
                      <a:pt x="1024" y="1411"/>
                      <a:pt x="993" y="1411"/>
                    </a:cubicBezTo>
                    <a:cubicBezTo>
                      <a:pt x="973" y="1411"/>
                      <a:pt x="953" y="1404"/>
                      <a:pt x="937" y="1388"/>
                    </a:cubicBezTo>
                    <a:lnTo>
                      <a:pt x="173" y="623"/>
                    </a:lnTo>
                    <a:cubicBezTo>
                      <a:pt x="131" y="581"/>
                      <a:pt x="131" y="492"/>
                      <a:pt x="173" y="471"/>
                    </a:cubicBezTo>
                    <a:lnTo>
                      <a:pt x="655" y="141"/>
                    </a:lnTo>
                    <a:cubicBezTo>
                      <a:pt x="682" y="123"/>
                      <a:pt x="715" y="113"/>
                      <a:pt x="749" y="113"/>
                    </a:cubicBezTo>
                    <a:close/>
                    <a:moveTo>
                      <a:pt x="750" y="0"/>
                    </a:moveTo>
                    <a:cubicBezTo>
                      <a:pt x="692" y="0"/>
                      <a:pt x="635" y="18"/>
                      <a:pt x="587" y="58"/>
                    </a:cubicBezTo>
                    <a:lnTo>
                      <a:pt x="110" y="382"/>
                    </a:lnTo>
                    <a:cubicBezTo>
                      <a:pt x="0" y="450"/>
                      <a:pt x="0" y="602"/>
                      <a:pt x="89" y="691"/>
                    </a:cubicBezTo>
                    <a:lnTo>
                      <a:pt x="848" y="1451"/>
                    </a:lnTo>
                    <a:cubicBezTo>
                      <a:pt x="889" y="1500"/>
                      <a:pt x="942" y="1523"/>
                      <a:pt x="996" y="1523"/>
                    </a:cubicBezTo>
                    <a:cubicBezTo>
                      <a:pt x="1062" y="1523"/>
                      <a:pt x="1130" y="1490"/>
                      <a:pt x="1178" y="1430"/>
                    </a:cubicBezTo>
                    <a:lnTo>
                      <a:pt x="1503" y="953"/>
                    </a:lnTo>
                    <a:cubicBezTo>
                      <a:pt x="1571" y="843"/>
                      <a:pt x="1550" y="691"/>
                      <a:pt x="1461" y="602"/>
                    </a:cubicBezTo>
                    <a:lnTo>
                      <a:pt x="958" y="79"/>
                    </a:lnTo>
                    <a:cubicBezTo>
                      <a:pt x="897" y="29"/>
                      <a:pt x="823" y="0"/>
                      <a:pt x="75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47"/>
              <p:cNvSpPr/>
              <p:nvPr/>
            </p:nvSpPr>
            <p:spPr>
              <a:xfrm>
                <a:off x="4366214" y="998658"/>
                <a:ext cx="78096" cy="117783"/>
              </a:xfrm>
              <a:custGeom>
                <a:avLst/>
                <a:gdLst/>
                <a:ahLst/>
                <a:cxnLst/>
                <a:rect l="l" t="t" r="r" b="b"/>
                <a:pathLst>
                  <a:path w="917" h="1383" extrusionOk="0">
                    <a:moveTo>
                      <a:pt x="152" y="0"/>
                    </a:moveTo>
                    <a:cubicBezTo>
                      <a:pt x="63" y="0"/>
                      <a:pt x="0" y="68"/>
                      <a:pt x="0" y="152"/>
                    </a:cubicBezTo>
                    <a:lnTo>
                      <a:pt x="0" y="1226"/>
                    </a:lnTo>
                    <a:lnTo>
                      <a:pt x="0" y="1268"/>
                    </a:lnTo>
                    <a:cubicBezTo>
                      <a:pt x="18" y="1342"/>
                      <a:pt x="68" y="1383"/>
                      <a:pt x="132" y="1383"/>
                    </a:cubicBezTo>
                    <a:cubicBezTo>
                      <a:pt x="145" y="1383"/>
                      <a:pt x="159" y="1381"/>
                      <a:pt x="173" y="1378"/>
                    </a:cubicBezTo>
                    <a:lnTo>
                      <a:pt x="744" y="1268"/>
                    </a:lnTo>
                    <a:cubicBezTo>
                      <a:pt x="849" y="1247"/>
                      <a:pt x="917" y="1158"/>
                      <a:pt x="917" y="1048"/>
                    </a:cubicBezTo>
                    <a:lnTo>
                      <a:pt x="917" y="330"/>
                    </a:lnTo>
                    <a:cubicBezTo>
                      <a:pt x="917" y="220"/>
                      <a:pt x="849" y="131"/>
                      <a:pt x="744" y="110"/>
                    </a:cubicBezTo>
                    <a:lnTo>
                      <a:pt x="1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47"/>
              <p:cNvSpPr/>
              <p:nvPr/>
            </p:nvSpPr>
            <p:spPr>
              <a:xfrm>
                <a:off x="4360423" y="993037"/>
                <a:ext cx="89253" cy="128599"/>
              </a:xfrm>
              <a:custGeom>
                <a:avLst/>
                <a:gdLst/>
                <a:ahLst/>
                <a:cxnLst/>
                <a:rect l="l" t="t" r="r" b="b"/>
                <a:pathLst>
                  <a:path w="1048" h="1510" extrusionOk="0">
                    <a:moveTo>
                      <a:pt x="241" y="113"/>
                    </a:moveTo>
                    <a:lnTo>
                      <a:pt x="812" y="218"/>
                    </a:lnTo>
                    <a:cubicBezTo>
                      <a:pt x="875" y="244"/>
                      <a:pt x="943" y="307"/>
                      <a:pt x="943" y="396"/>
                    </a:cubicBezTo>
                    <a:lnTo>
                      <a:pt x="943" y="1114"/>
                    </a:lnTo>
                    <a:cubicBezTo>
                      <a:pt x="943" y="1203"/>
                      <a:pt x="875" y="1266"/>
                      <a:pt x="812" y="1292"/>
                    </a:cubicBezTo>
                    <a:lnTo>
                      <a:pt x="241" y="1397"/>
                    </a:lnTo>
                    <a:cubicBezTo>
                      <a:pt x="178" y="1397"/>
                      <a:pt x="110" y="1355"/>
                      <a:pt x="110" y="1292"/>
                    </a:cubicBezTo>
                    <a:lnTo>
                      <a:pt x="110" y="218"/>
                    </a:lnTo>
                    <a:cubicBezTo>
                      <a:pt x="110" y="155"/>
                      <a:pt x="178" y="113"/>
                      <a:pt x="241" y="113"/>
                    </a:cubicBezTo>
                    <a:close/>
                    <a:moveTo>
                      <a:pt x="228" y="1"/>
                    </a:moveTo>
                    <a:cubicBezTo>
                      <a:pt x="110" y="1"/>
                      <a:pt x="0" y="99"/>
                      <a:pt x="0" y="218"/>
                    </a:cubicBezTo>
                    <a:lnTo>
                      <a:pt x="0" y="1292"/>
                    </a:lnTo>
                    <a:cubicBezTo>
                      <a:pt x="0" y="1411"/>
                      <a:pt x="110" y="1509"/>
                      <a:pt x="228" y="1509"/>
                    </a:cubicBezTo>
                    <a:cubicBezTo>
                      <a:pt x="239" y="1509"/>
                      <a:pt x="251" y="1508"/>
                      <a:pt x="262" y="1507"/>
                    </a:cubicBezTo>
                    <a:lnTo>
                      <a:pt x="833" y="1397"/>
                    </a:lnTo>
                    <a:cubicBezTo>
                      <a:pt x="964" y="1376"/>
                      <a:pt x="1048" y="1245"/>
                      <a:pt x="1048" y="1114"/>
                    </a:cubicBezTo>
                    <a:lnTo>
                      <a:pt x="1048" y="396"/>
                    </a:lnTo>
                    <a:cubicBezTo>
                      <a:pt x="1048" y="265"/>
                      <a:pt x="964" y="155"/>
                      <a:pt x="833" y="113"/>
                    </a:cubicBezTo>
                    <a:lnTo>
                      <a:pt x="262" y="4"/>
                    </a:lnTo>
                    <a:cubicBezTo>
                      <a:pt x="251" y="2"/>
                      <a:pt x="239" y="1"/>
                      <a:pt x="22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47"/>
              <p:cNvSpPr/>
              <p:nvPr/>
            </p:nvSpPr>
            <p:spPr>
              <a:xfrm>
                <a:off x="4271173" y="1157998"/>
                <a:ext cx="122723" cy="119146"/>
              </a:xfrm>
              <a:custGeom>
                <a:avLst/>
                <a:gdLst/>
                <a:ahLst/>
                <a:cxnLst/>
                <a:rect l="l" t="t" r="r" b="b"/>
                <a:pathLst>
                  <a:path w="1441" h="1399" extrusionOk="0">
                    <a:moveTo>
                      <a:pt x="941" y="0"/>
                    </a:moveTo>
                    <a:cubicBezTo>
                      <a:pt x="903" y="0"/>
                      <a:pt x="865" y="17"/>
                      <a:pt x="834" y="51"/>
                    </a:cubicBezTo>
                    <a:lnTo>
                      <a:pt x="69" y="816"/>
                    </a:lnTo>
                    <a:cubicBezTo>
                      <a:pt x="48" y="816"/>
                      <a:pt x="48" y="816"/>
                      <a:pt x="48" y="837"/>
                    </a:cubicBezTo>
                    <a:cubicBezTo>
                      <a:pt x="1" y="900"/>
                      <a:pt x="1" y="989"/>
                      <a:pt x="90" y="1057"/>
                    </a:cubicBezTo>
                    <a:lnTo>
                      <a:pt x="572" y="1361"/>
                    </a:lnTo>
                    <a:cubicBezTo>
                      <a:pt x="607" y="1387"/>
                      <a:pt x="646" y="1398"/>
                      <a:pt x="687" y="1398"/>
                    </a:cubicBezTo>
                    <a:cubicBezTo>
                      <a:pt x="744" y="1398"/>
                      <a:pt x="803" y="1376"/>
                      <a:pt x="854" y="1340"/>
                    </a:cubicBezTo>
                    <a:lnTo>
                      <a:pt x="1357" y="837"/>
                    </a:lnTo>
                    <a:cubicBezTo>
                      <a:pt x="1441" y="748"/>
                      <a:pt x="1441" y="638"/>
                      <a:pt x="1378" y="554"/>
                    </a:cubicBezTo>
                    <a:lnTo>
                      <a:pt x="1074" y="72"/>
                    </a:lnTo>
                    <a:lnTo>
                      <a:pt x="1048" y="51"/>
                    </a:lnTo>
                    <a:cubicBezTo>
                      <a:pt x="1017" y="17"/>
                      <a:pt x="979" y="0"/>
                      <a:pt x="9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47"/>
              <p:cNvSpPr/>
              <p:nvPr/>
            </p:nvSpPr>
            <p:spPr>
              <a:xfrm>
                <a:off x="4265892" y="1153314"/>
                <a:ext cx="133879" cy="129025"/>
              </a:xfrm>
              <a:custGeom>
                <a:avLst/>
                <a:gdLst/>
                <a:ahLst/>
                <a:cxnLst/>
                <a:rect l="l" t="t" r="r" b="b"/>
                <a:pathLst>
                  <a:path w="1572" h="1515" extrusionOk="0">
                    <a:moveTo>
                      <a:pt x="993" y="104"/>
                    </a:moveTo>
                    <a:cubicBezTo>
                      <a:pt x="1024" y="104"/>
                      <a:pt x="1055" y="122"/>
                      <a:pt x="1068" y="148"/>
                    </a:cubicBezTo>
                    <a:lnTo>
                      <a:pt x="1398" y="630"/>
                    </a:lnTo>
                    <a:cubicBezTo>
                      <a:pt x="1440" y="693"/>
                      <a:pt x="1440" y="782"/>
                      <a:pt x="1372" y="850"/>
                    </a:cubicBezTo>
                    <a:lnTo>
                      <a:pt x="875" y="1347"/>
                    </a:lnTo>
                    <a:cubicBezTo>
                      <a:pt x="836" y="1386"/>
                      <a:pt x="792" y="1402"/>
                      <a:pt x="749" y="1402"/>
                    </a:cubicBezTo>
                    <a:cubicBezTo>
                      <a:pt x="715" y="1402"/>
                      <a:pt x="682" y="1392"/>
                      <a:pt x="655" y="1374"/>
                    </a:cubicBezTo>
                    <a:lnTo>
                      <a:pt x="173" y="1044"/>
                    </a:lnTo>
                    <a:cubicBezTo>
                      <a:pt x="131" y="1023"/>
                      <a:pt x="110" y="955"/>
                      <a:pt x="152" y="913"/>
                    </a:cubicBezTo>
                    <a:lnTo>
                      <a:pt x="937" y="127"/>
                    </a:lnTo>
                    <a:cubicBezTo>
                      <a:pt x="953" y="111"/>
                      <a:pt x="973" y="104"/>
                      <a:pt x="993" y="104"/>
                    </a:cubicBezTo>
                    <a:close/>
                    <a:moveTo>
                      <a:pt x="1004" y="0"/>
                    </a:moveTo>
                    <a:cubicBezTo>
                      <a:pt x="947" y="0"/>
                      <a:pt x="891" y="22"/>
                      <a:pt x="848" y="64"/>
                    </a:cubicBezTo>
                    <a:lnTo>
                      <a:pt x="89" y="824"/>
                    </a:lnTo>
                    <a:cubicBezTo>
                      <a:pt x="0" y="913"/>
                      <a:pt x="0" y="1065"/>
                      <a:pt x="110" y="1154"/>
                    </a:cubicBezTo>
                    <a:lnTo>
                      <a:pt x="587" y="1457"/>
                    </a:lnTo>
                    <a:cubicBezTo>
                      <a:pt x="635" y="1497"/>
                      <a:pt x="692" y="1515"/>
                      <a:pt x="750" y="1515"/>
                    </a:cubicBezTo>
                    <a:cubicBezTo>
                      <a:pt x="823" y="1515"/>
                      <a:pt x="897" y="1486"/>
                      <a:pt x="958" y="1436"/>
                    </a:cubicBezTo>
                    <a:lnTo>
                      <a:pt x="1461" y="913"/>
                    </a:lnTo>
                    <a:cubicBezTo>
                      <a:pt x="1550" y="824"/>
                      <a:pt x="1571" y="672"/>
                      <a:pt x="1482" y="562"/>
                    </a:cubicBezTo>
                    <a:lnTo>
                      <a:pt x="1178" y="85"/>
                    </a:lnTo>
                    <a:cubicBezTo>
                      <a:pt x="1131" y="27"/>
                      <a:pt x="1067" y="0"/>
                      <a:pt x="100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47"/>
              <p:cNvSpPr/>
              <p:nvPr/>
            </p:nvSpPr>
            <p:spPr>
              <a:xfrm>
                <a:off x="4111577" y="1251507"/>
                <a:ext cx="119146" cy="78181"/>
              </a:xfrm>
              <a:custGeom>
                <a:avLst/>
                <a:gdLst/>
                <a:ahLst/>
                <a:cxnLst/>
                <a:rect l="l" t="t" r="r" b="b"/>
                <a:pathLst>
                  <a:path w="1399" h="918" extrusionOk="0">
                    <a:moveTo>
                      <a:pt x="131" y="1"/>
                    </a:moveTo>
                    <a:cubicBezTo>
                      <a:pt x="68" y="1"/>
                      <a:pt x="0" y="90"/>
                      <a:pt x="21" y="174"/>
                    </a:cubicBezTo>
                    <a:lnTo>
                      <a:pt x="131" y="744"/>
                    </a:lnTo>
                    <a:cubicBezTo>
                      <a:pt x="152" y="849"/>
                      <a:pt x="241" y="917"/>
                      <a:pt x="351" y="917"/>
                    </a:cubicBezTo>
                    <a:lnTo>
                      <a:pt x="1068" y="917"/>
                    </a:lnTo>
                    <a:cubicBezTo>
                      <a:pt x="1178" y="917"/>
                      <a:pt x="1267" y="849"/>
                      <a:pt x="1288" y="744"/>
                    </a:cubicBezTo>
                    <a:lnTo>
                      <a:pt x="1398" y="174"/>
                    </a:lnTo>
                    <a:lnTo>
                      <a:pt x="1398" y="153"/>
                    </a:lnTo>
                    <a:cubicBezTo>
                      <a:pt x="1398" y="64"/>
                      <a:pt x="1330" y="1"/>
                      <a:pt x="12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47"/>
              <p:cNvSpPr/>
              <p:nvPr/>
            </p:nvSpPr>
            <p:spPr>
              <a:xfrm>
                <a:off x="4106212" y="1245716"/>
                <a:ext cx="131665" cy="89253"/>
              </a:xfrm>
              <a:custGeom>
                <a:avLst/>
                <a:gdLst/>
                <a:ahLst/>
                <a:cxnLst/>
                <a:rect l="l" t="t" r="r" b="b"/>
                <a:pathLst>
                  <a:path w="1546" h="1048" extrusionOk="0">
                    <a:moveTo>
                      <a:pt x="1309" y="111"/>
                    </a:moveTo>
                    <a:cubicBezTo>
                      <a:pt x="1372" y="111"/>
                      <a:pt x="1414" y="179"/>
                      <a:pt x="1414" y="221"/>
                    </a:cubicBezTo>
                    <a:lnTo>
                      <a:pt x="1309" y="786"/>
                    </a:lnTo>
                    <a:cubicBezTo>
                      <a:pt x="1283" y="875"/>
                      <a:pt x="1220" y="943"/>
                      <a:pt x="1131" y="943"/>
                    </a:cubicBezTo>
                    <a:lnTo>
                      <a:pt x="414" y="943"/>
                    </a:lnTo>
                    <a:cubicBezTo>
                      <a:pt x="325" y="943"/>
                      <a:pt x="262" y="875"/>
                      <a:pt x="236" y="786"/>
                    </a:cubicBezTo>
                    <a:lnTo>
                      <a:pt x="131" y="221"/>
                    </a:lnTo>
                    <a:cubicBezTo>
                      <a:pt x="131" y="179"/>
                      <a:pt x="173" y="111"/>
                      <a:pt x="236" y="111"/>
                    </a:cubicBezTo>
                    <a:close/>
                    <a:moveTo>
                      <a:pt x="236" y="1"/>
                    </a:moveTo>
                    <a:cubicBezTo>
                      <a:pt x="105" y="1"/>
                      <a:pt x="0" y="132"/>
                      <a:pt x="21" y="242"/>
                    </a:cubicBezTo>
                    <a:lnTo>
                      <a:pt x="131" y="812"/>
                    </a:lnTo>
                    <a:cubicBezTo>
                      <a:pt x="173" y="943"/>
                      <a:pt x="283" y="1048"/>
                      <a:pt x="414" y="1048"/>
                    </a:cubicBezTo>
                    <a:lnTo>
                      <a:pt x="1131" y="1048"/>
                    </a:lnTo>
                    <a:cubicBezTo>
                      <a:pt x="1262" y="1048"/>
                      <a:pt x="1393" y="943"/>
                      <a:pt x="1414" y="812"/>
                    </a:cubicBezTo>
                    <a:lnTo>
                      <a:pt x="1524" y="242"/>
                    </a:lnTo>
                    <a:cubicBezTo>
                      <a:pt x="1545" y="132"/>
                      <a:pt x="1440" y="1"/>
                      <a:pt x="130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47"/>
              <p:cNvSpPr/>
              <p:nvPr/>
            </p:nvSpPr>
            <p:spPr>
              <a:xfrm>
                <a:off x="3950108" y="1157913"/>
                <a:ext cx="122723" cy="119231"/>
              </a:xfrm>
              <a:custGeom>
                <a:avLst/>
                <a:gdLst/>
                <a:ahLst/>
                <a:cxnLst/>
                <a:rect l="l" t="t" r="r" b="b"/>
                <a:pathLst>
                  <a:path w="1441" h="1400" extrusionOk="0">
                    <a:moveTo>
                      <a:pt x="499" y="0"/>
                    </a:moveTo>
                    <a:cubicBezTo>
                      <a:pt x="457" y="0"/>
                      <a:pt x="417" y="22"/>
                      <a:pt x="393" y="73"/>
                    </a:cubicBezTo>
                    <a:lnTo>
                      <a:pt x="63" y="534"/>
                    </a:lnTo>
                    <a:cubicBezTo>
                      <a:pt x="0" y="639"/>
                      <a:pt x="21" y="749"/>
                      <a:pt x="84" y="838"/>
                    </a:cubicBezTo>
                    <a:lnTo>
                      <a:pt x="608" y="1341"/>
                    </a:lnTo>
                    <a:cubicBezTo>
                      <a:pt x="647" y="1377"/>
                      <a:pt x="708" y="1399"/>
                      <a:pt x="769" y="1399"/>
                    </a:cubicBezTo>
                    <a:cubicBezTo>
                      <a:pt x="812" y="1399"/>
                      <a:pt x="855" y="1388"/>
                      <a:pt x="891" y="1362"/>
                    </a:cubicBezTo>
                    <a:lnTo>
                      <a:pt x="1372" y="1032"/>
                    </a:lnTo>
                    <a:lnTo>
                      <a:pt x="1393" y="1032"/>
                    </a:lnTo>
                    <a:cubicBezTo>
                      <a:pt x="1440" y="969"/>
                      <a:pt x="1440" y="859"/>
                      <a:pt x="1393" y="817"/>
                    </a:cubicBezTo>
                    <a:lnTo>
                      <a:pt x="608" y="52"/>
                    </a:lnTo>
                    <a:cubicBezTo>
                      <a:pt x="608" y="31"/>
                      <a:pt x="608" y="31"/>
                      <a:pt x="587" y="31"/>
                    </a:cubicBezTo>
                    <a:cubicBezTo>
                      <a:pt x="560" y="12"/>
                      <a:pt x="529" y="0"/>
                      <a:pt x="4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47"/>
              <p:cNvSpPr/>
              <p:nvPr/>
            </p:nvSpPr>
            <p:spPr>
              <a:xfrm>
                <a:off x="3944317" y="1152547"/>
                <a:ext cx="135668" cy="129791"/>
              </a:xfrm>
              <a:custGeom>
                <a:avLst/>
                <a:gdLst/>
                <a:ahLst/>
                <a:cxnLst/>
                <a:rect l="l" t="t" r="r" b="b"/>
                <a:pathLst>
                  <a:path w="1593" h="1524" extrusionOk="0">
                    <a:moveTo>
                      <a:pt x="593" y="113"/>
                    </a:moveTo>
                    <a:cubicBezTo>
                      <a:pt x="616" y="113"/>
                      <a:pt x="639" y="120"/>
                      <a:pt x="655" y="136"/>
                    </a:cubicBezTo>
                    <a:lnTo>
                      <a:pt x="1419" y="901"/>
                    </a:lnTo>
                    <a:cubicBezTo>
                      <a:pt x="1461" y="943"/>
                      <a:pt x="1440" y="1032"/>
                      <a:pt x="1398" y="1053"/>
                    </a:cubicBezTo>
                    <a:lnTo>
                      <a:pt x="917" y="1383"/>
                    </a:lnTo>
                    <a:cubicBezTo>
                      <a:pt x="889" y="1401"/>
                      <a:pt x="856" y="1411"/>
                      <a:pt x="823" y="1411"/>
                    </a:cubicBezTo>
                    <a:cubicBezTo>
                      <a:pt x="780" y="1411"/>
                      <a:pt x="735" y="1395"/>
                      <a:pt x="697" y="1356"/>
                    </a:cubicBezTo>
                    <a:lnTo>
                      <a:pt x="199" y="859"/>
                    </a:lnTo>
                    <a:cubicBezTo>
                      <a:pt x="131" y="791"/>
                      <a:pt x="131" y="702"/>
                      <a:pt x="173" y="639"/>
                    </a:cubicBezTo>
                    <a:lnTo>
                      <a:pt x="503" y="157"/>
                    </a:lnTo>
                    <a:cubicBezTo>
                      <a:pt x="516" y="131"/>
                      <a:pt x="555" y="113"/>
                      <a:pt x="593" y="113"/>
                    </a:cubicBezTo>
                    <a:close/>
                    <a:moveTo>
                      <a:pt x="577" y="1"/>
                    </a:moveTo>
                    <a:cubicBezTo>
                      <a:pt x="514" y="1"/>
                      <a:pt x="451" y="34"/>
                      <a:pt x="414" y="94"/>
                    </a:cubicBezTo>
                    <a:lnTo>
                      <a:pt x="89" y="571"/>
                    </a:lnTo>
                    <a:cubicBezTo>
                      <a:pt x="0" y="681"/>
                      <a:pt x="21" y="833"/>
                      <a:pt x="110" y="922"/>
                    </a:cubicBezTo>
                    <a:lnTo>
                      <a:pt x="634" y="1445"/>
                    </a:lnTo>
                    <a:cubicBezTo>
                      <a:pt x="684" y="1495"/>
                      <a:pt x="753" y="1524"/>
                      <a:pt x="823" y="1524"/>
                    </a:cubicBezTo>
                    <a:cubicBezTo>
                      <a:pt x="879" y="1524"/>
                      <a:pt x="936" y="1506"/>
                      <a:pt x="985" y="1466"/>
                    </a:cubicBezTo>
                    <a:lnTo>
                      <a:pt x="1461" y="1163"/>
                    </a:lnTo>
                    <a:cubicBezTo>
                      <a:pt x="1571" y="1074"/>
                      <a:pt x="1592" y="922"/>
                      <a:pt x="1482" y="833"/>
                    </a:cubicBezTo>
                    <a:lnTo>
                      <a:pt x="723" y="73"/>
                    </a:lnTo>
                    <a:cubicBezTo>
                      <a:pt x="683" y="24"/>
                      <a:pt x="629" y="1"/>
                      <a:pt x="57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47"/>
              <p:cNvSpPr/>
              <p:nvPr/>
            </p:nvSpPr>
            <p:spPr>
              <a:xfrm>
                <a:off x="3899692" y="998317"/>
                <a:ext cx="79885" cy="117698"/>
              </a:xfrm>
              <a:custGeom>
                <a:avLst/>
                <a:gdLst/>
                <a:ahLst/>
                <a:cxnLst/>
                <a:rect l="l" t="t" r="r" b="b"/>
                <a:pathLst>
                  <a:path w="938" h="1382" extrusionOk="0">
                    <a:moveTo>
                      <a:pt x="776" y="0"/>
                    </a:moveTo>
                    <a:cubicBezTo>
                      <a:pt x="765" y="0"/>
                      <a:pt x="755" y="2"/>
                      <a:pt x="744" y="4"/>
                    </a:cubicBezTo>
                    <a:lnTo>
                      <a:pt x="173" y="114"/>
                    </a:lnTo>
                    <a:cubicBezTo>
                      <a:pt x="69" y="135"/>
                      <a:pt x="1" y="224"/>
                      <a:pt x="1" y="334"/>
                    </a:cubicBezTo>
                    <a:lnTo>
                      <a:pt x="1" y="1052"/>
                    </a:lnTo>
                    <a:cubicBezTo>
                      <a:pt x="1" y="1162"/>
                      <a:pt x="69" y="1251"/>
                      <a:pt x="173" y="1272"/>
                    </a:cubicBezTo>
                    <a:lnTo>
                      <a:pt x="744" y="1382"/>
                    </a:lnTo>
                    <a:lnTo>
                      <a:pt x="786" y="1382"/>
                    </a:lnTo>
                    <a:cubicBezTo>
                      <a:pt x="854" y="1382"/>
                      <a:pt x="938" y="1314"/>
                      <a:pt x="938" y="1230"/>
                    </a:cubicBezTo>
                    <a:lnTo>
                      <a:pt x="938" y="156"/>
                    </a:lnTo>
                    <a:cubicBezTo>
                      <a:pt x="938" y="135"/>
                      <a:pt x="938" y="135"/>
                      <a:pt x="917" y="114"/>
                    </a:cubicBezTo>
                    <a:cubicBezTo>
                      <a:pt x="917" y="59"/>
                      <a:pt x="849" y="0"/>
                      <a:pt x="7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47"/>
              <p:cNvSpPr/>
              <p:nvPr/>
            </p:nvSpPr>
            <p:spPr>
              <a:xfrm>
                <a:off x="3894327" y="993037"/>
                <a:ext cx="89338" cy="128599"/>
              </a:xfrm>
              <a:custGeom>
                <a:avLst/>
                <a:gdLst/>
                <a:ahLst/>
                <a:cxnLst/>
                <a:rect l="l" t="t" r="r" b="b"/>
                <a:pathLst>
                  <a:path w="1049" h="1510" extrusionOk="0">
                    <a:moveTo>
                      <a:pt x="828" y="113"/>
                    </a:moveTo>
                    <a:cubicBezTo>
                      <a:pt x="891" y="113"/>
                      <a:pt x="938" y="155"/>
                      <a:pt x="938" y="218"/>
                    </a:cubicBezTo>
                    <a:lnTo>
                      <a:pt x="938" y="1292"/>
                    </a:lnTo>
                    <a:cubicBezTo>
                      <a:pt x="938" y="1355"/>
                      <a:pt x="891" y="1397"/>
                      <a:pt x="828" y="1397"/>
                    </a:cubicBezTo>
                    <a:lnTo>
                      <a:pt x="263" y="1292"/>
                    </a:lnTo>
                    <a:cubicBezTo>
                      <a:pt x="174" y="1266"/>
                      <a:pt x="132" y="1203"/>
                      <a:pt x="132" y="1114"/>
                    </a:cubicBezTo>
                    <a:lnTo>
                      <a:pt x="132" y="396"/>
                    </a:lnTo>
                    <a:cubicBezTo>
                      <a:pt x="132" y="307"/>
                      <a:pt x="174" y="244"/>
                      <a:pt x="263" y="218"/>
                    </a:cubicBezTo>
                    <a:lnTo>
                      <a:pt x="828" y="113"/>
                    </a:lnTo>
                    <a:close/>
                    <a:moveTo>
                      <a:pt x="841" y="1"/>
                    </a:moveTo>
                    <a:cubicBezTo>
                      <a:pt x="830" y="1"/>
                      <a:pt x="818" y="2"/>
                      <a:pt x="807" y="4"/>
                    </a:cubicBezTo>
                    <a:lnTo>
                      <a:pt x="236" y="113"/>
                    </a:lnTo>
                    <a:cubicBezTo>
                      <a:pt x="105" y="134"/>
                      <a:pt x="1" y="265"/>
                      <a:pt x="1" y="396"/>
                    </a:cubicBezTo>
                    <a:lnTo>
                      <a:pt x="1" y="1114"/>
                    </a:lnTo>
                    <a:cubicBezTo>
                      <a:pt x="1" y="1245"/>
                      <a:pt x="105" y="1376"/>
                      <a:pt x="236" y="1397"/>
                    </a:cubicBezTo>
                    <a:lnTo>
                      <a:pt x="807" y="1507"/>
                    </a:lnTo>
                    <a:cubicBezTo>
                      <a:pt x="818" y="1508"/>
                      <a:pt x="830" y="1509"/>
                      <a:pt x="841" y="1509"/>
                    </a:cubicBezTo>
                    <a:cubicBezTo>
                      <a:pt x="956" y="1509"/>
                      <a:pt x="1048" y="1411"/>
                      <a:pt x="1048" y="1292"/>
                    </a:cubicBezTo>
                    <a:lnTo>
                      <a:pt x="1048" y="218"/>
                    </a:lnTo>
                    <a:cubicBezTo>
                      <a:pt x="1048" y="99"/>
                      <a:pt x="956" y="1"/>
                      <a:pt x="84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47"/>
              <p:cNvSpPr/>
              <p:nvPr/>
            </p:nvSpPr>
            <p:spPr>
              <a:xfrm>
                <a:off x="3950108" y="837529"/>
                <a:ext cx="124511" cy="119146"/>
              </a:xfrm>
              <a:custGeom>
                <a:avLst/>
                <a:gdLst/>
                <a:ahLst/>
                <a:cxnLst/>
                <a:rect l="l" t="t" r="r" b="b"/>
                <a:pathLst>
                  <a:path w="1462" h="1399" extrusionOk="0">
                    <a:moveTo>
                      <a:pt x="769" y="1"/>
                    </a:moveTo>
                    <a:cubicBezTo>
                      <a:pt x="708" y="1"/>
                      <a:pt x="647" y="23"/>
                      <a:pt x="608" y="59"/>
                    </a:cubicBezTo>
                    <a:lnTo>
                      <a:pt x="84" y="562"/>
                    </a:lnTo>
                    <a:cubicBezTo>
                      <a:pt x="21" y="651"/>
                      <a:pt x="0" y="761"/>
                      <a:pt x="63" y="866"/>
                    </a:cubicBezTo>
                    <a:lnTo>
                      <a:pt x="393" y="1327"/>
                    </a:lnTo>
                    <a:cubicBezTo>
                      <a:pt x="393" y="1348"/>
                      <a:pt x="393" y="1348"/>
                      <a:pt x="414" y="1348"/>
                    </a:cubicBezTo>
                    <a:cubicBezTo>
                      <a:pt x="435" y="1382"/>
                      <a:pt x="473" y="1399"/>
                      <a:pt x="514" y="1399"/>
                    </a:cubicBezTo>
                    <a:cubicBezTo>
                      <a:pt x="554" y="1399"/>
                      <a:pt x="597" y="1382"/>
                      <a:pt x="629" y="1348"/>
                    </a:cubicBezTo>
                    <a:lnTo>
                      <a:pt x="1393" y="583"/>
                    </a:lnTo>
                    <a:lnTo>
                      <a:pt x="1414" y="562"/>
                    </a:lnTo>
                    <a:cubicBezTo>
                      <a:pt x="1461" y="499"/>
                      <a:pt x="1440" y="410"/>
                      <a:pt x="1372" y="368"/>
                    </a:cubicBezTo>
                    <a:lnTo>
                      <a:pt x="891" y="38"/>
                    </a:lnTo>
                    <a:cubicBezTo>
                      <a:pt x="855" y="12"/>
                      <a:pt x="812" y="1"/>
                      <a:pt x="7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47"/>
              <p:cNvSpPr/>
              <p:nvPr/>
            </p:nvSpPr>
            <p:spPr>
              <a:xfrm>
                <a:off x="3944317" y="832334"/>
                <a:ext cx="135668" cy="129791"/>
              </a:xfrm>
              <a:custGeom>
                <a:avLst/>
                <a:gdLst/>
                <a:ahLst/>
                <a:cxnLst/>
                <a:rect l="l" t="t" r="r" b="b"/>
                <a:pathLst>
                  <a:path w="1593" h="1524" extrusionOk="0">
                    <a:moveTo>
                      <a:pt x="823" y="113"/>
                    </a:moveTo>
                    <a:cubicBezTo>
                      <a:pt x="856" y="113"/>
                      <a:pt x="889" y="123"/>
                      <a:pt x="917" y="141"/>
                    </a:cubicBezTo>
                    <a:lnTo>
                      <a:pt x="1398" y="471"/>
                    </a:lnTo>
                    <a:cubicBezTo>
                      <a:pt x="1461" y="492"/>
                      <a:pt x="1461" y="581"/>
                      <a:pt x="1419" y="623"/>
                    </a:cubicBezTo>
                    <a:lnTo>
                      <a:pt x="655" y="1388"/>
                    </a:lnTo>
                    <a:cubicBezTo>
                      <a:pt x="639" y="1404"/>
                      <a:pt x="619" y="1411"/>
                      <a:pt x="598" y="1411"/>
                    </a:cubicBezTo>
                    <a:cubicBezTo>
                      <a:pt x="565" y="1411"/>
                      <a:pt x="529" y="1393"/>
                      <a:pt x="503" y="1367"/>
                    </a:cubicBezTo>
                    <a:lnTo>
                      <a:pt x="173" y="885"/>
                    </a:lnTo>
                    <a:cubicBezTo>
                      <a:pt x="131" y="822"/>
                      <a:pt x="152" y="733"/>
                      <a:pt x="199" y="665"/>
                    </a:cubicBezTo>
                    <a:lnTo>
                      <a:pt x="697" y="168"/>
                    </a:lnTo>
                    <a:cubicBezTo>
                      <a:pt x="735" y="129"/>
                      <a:pt x="780" y="113"/>
                      <a:pt x="823" y="113"/>
                    </a:cubicBezTo>
                    <a:close/>
                    <a:moveTo>
                      <a:pt x="823" y="0"/>
                    </a:moveTo>
                    <a:cubicBezTo>
                      <a:pt x="753" y="0"/>
                      <a:pt x="684" y="29"/>
                      <a:pt x="634" y="79"/>
                    </a:cubicBezTo>
                    <a:lnTo>
                      <a:pt x="110" y="602"/>
                    </a:lnTo>
                    <a:cubicBezTo>
                      <a:pt x="21" y="691"/>
                      <a:pt x="0" y="843"/>
                      <a:pt x="89" y="953"/>
                    </a:cubicBezTo>
                    <a:lnTo>
                      <a:pt x="414" y="1430"/>
                    </a:lnTo>
                    <a:cubicBezTo>
                      <a:pt x="451" y="1490"/>
                      <a:pt x="514" y="1523"/>
                      <a:pt x="577" y="1523"/>
                    </a:cubicBezTo>
                    <a:cubicBezTo>
                      <a:pt x="629" y="1523"/>
                      <a:pt x="683" y="1500"/>
                      <a:pt x="723" y="1451"/>
                    </a:cubicBezTo>
                    <a:lnTo>
                      <a:pt x="1508" y="691"/>
                    </a:lnTo>
                    <a:cubicBezTo>
                      <a:pt x="1592" y="602"/>
                      <a:pt x="1571" y="450"/>
                      <a:pt x="1461" y="361"/>
                    </a:cubicBezTo>
                    <a:lnTo>
                      <a:pt x="985" y="58"/>
                    </a:lnTo>
                    <a:cubicBezTo>
                      <a:pt x="936" y="18"/>
                      <a:pt x="879" y="0"/>
                      <a:pt x="82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47"/>
              <p:cNvSpPr/>
              <p:nvPr/>
            </p:nvSpPr>
            <p:spPr>
              <a:xfrm>
                <a:off x="3959051" y="842554"/>
                <a:ext cx="427784" cy="427784"/>
              </a:xfrm>
              <a:custGeom>
                <a:avLst/>
                <a:gdLst/>
                <a:ahLst/>
                <a:cxnLst/>
                <a:rect l="l" t="t" r="r" b="b"/>
                <a:pathLst>
                  <a:path w="5023" h="5023" extrusionOk="0">
                    <a:moveTo>
                      <a:pt x="2514" y="1200"/>
                    </a:moveTo>
                    <a:cubicBezTo>
                      <a:pt x="3231" y="1200"/>
                      <a:pt x="3823" y="1791"/>
                      <a:pt x="3823" y="2509"/>
                    </a:cubicBezTo>
                    <a:cubicBezTo>
                      <a:pt x="3823" y="3232"/>
                      <a:pt x="3231" y="3818"/>
                      <a:pt x="2514" y="3818"/>
                    </a:cubicBezTo>
                    <a:cubicBezTo>
                      <a:pt x="1791" y="3818"/>
                      <a:pt x="1205" y="3232"/>
                      <a:pt x="1205" y="2509"/>
                    </a:cubicBezTo>
                    <a:cubicBezTo>
                      <a:pt x="1205" y="1791"/>
                      <a:pt x="1791" y="1200"/>
                      <a:pt x="2514" y="1200"/>
                    </a:cubicBezTo>
                    <a:close/>
                    <a:moveTo>
                      <a:pt x="2514" y="0"/>
                    </a:moveTo>
                    <a:cubicBezTo>
                      <a:pt x="1115" y="0"/>
                      <a:pt x="0" y="1137"/>
                      <a:pt x="0" y="2509"/>
                    </a:cubicBezTo>
                    <a:cubicBezTo>
                      <a:pt x="0" y="3886"/>
                      <a:pt x="1115" y="5023"/>
                      <a:pt x="2514" y="5023"/>
                    </a:cubicBezTo>
                    <a:cubicBezTo>
                      <a:pt x="3886" y="5023"/>
                      <a:pt x="5022" y="3886"/>
                      <a:pt x="5022" y="2509"/>
                    </a:cubicBezTo>
                    <a:cubicBezTo>
                      <a:pt x="5022" y="1137"/>
                      <a:pt x="3886" y="0"/>
                      <a:pt x="25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47"/>
              <p:cNvSpPr/>
              <p:nvPr/>
            </p:nvSpPr>
            <p:spPr>
              <a:xfrm>
                <a:off x="3953685" y="838977"/>
                <a:ext cx="436726" cy="434938"/>
              </a:xfrm>
              <a:custGeom>
                <a:avLst/>
                <a:gdLst/>
                <a:ahLst/>
                <a:cxnLst/>
                <a:rect l="l" t="t" r="r" b="b"/>
                <a:pathLst>
                  <a:path w="5128" h="5107" extrusionOk="0">
                    <a:moveTo>
                      <a:pt x="2577" y="1310"/>
                    </a:moveTo>
                    <a:cubicBezTo>
                      <a:pt x="3273" y="1310"/>
                      <a:pt x="3818" y="1854"/>
                      <a:pt x="3818" y="2551"/>
                    </a:cubicBezTo>
                    <a:cubicBezTo>
                      <a:pt x="3818" y="3253"/>
                      <a:pt x="3273" y="3797"/>
                      <a:pt x="2577" y="3797"/>
                    </a:cubicBezTo>
                    <a:cubicBezTo>
                      <a:pt x="1875" y="3797"/>
                      <a:pt x="1309" y="3253"/>
                      <a:pt x="1309" y="2551"/>
                    </a:cubicBezTo>
                    <a:cubicBezTo>
                      <a:pt x="1309" y="1854"/>
                      <a:pt x="1875" y="1310"/>
                      <a:pt x="2577" y="1310"/>
                    </a:cubicBezTo>
                    <a:close/>
                    <a:moveTo>
                      <a:pt x="2577" y="1179"/>
                    </a:moveTo>
                    <a:cubicBezTo>
                      <a:pt x="1812" y="1179"/>
                      <a:pt x="1199" y="1792"/>
                      <a:pt x="1199" y="2551"/>
                    </a:cubicBezTo>
                    <a:cubicBezTo>
                      <a:pt x="1199" y="3316"/>
                      <a:pt x="1812" y="3928"/>
                      <a:pt x="2577" y="3928"/>
                    </a:cubicBezTo>
                    <a:cubicBezTo>
                      <a:pt x="3315" y="3928"/>
                      <a:pt x="3928" y="3316"/>
                      <a:pt x="3928" y="2551"/>
                    </a:cubicBezTo>
                    <a:cubicBezTo>
                      <a:pt x="3928" y="1792"/>
                      <a:pt x="3315" y="1179"/>
                      <a:pt x="2577" y="1179"/>
                    </a:cubicBezTo>
                    <a:close/>
                    <a:moveTo>
                      <a:pt x="2577" y="111"/>
                    </a:moveTo>
                    <a:cubicBezTo>
                      <a:pt x="3928" y="111"/>
                      <a:pt x="5017" y="1200"/>
                      <a:pt x="5017" y="2551"/>
                    </a:cubicBezTo>
                    <a:cubicBezTo>
                      <a:pt x="5017" y="3907"/>
                      <a:pt x="3928" y="4997"/>
                      <a:pt x="2577" y="4997"/>
                    </a:cubicBezTo>
                    <a:cubicBezTo>
                      <a:pt x="1220" y="4997"/>
                      <a:pt x="131" y="3907"/>
                      <a:pt x="131" y="2551"/>
                    </a:cubicBezTo>
                    <a:cubicBezTo>
                      <a:pt x="131" y="1200"/>
                      <a:pt x="1220" y="111"/>
                      <a:pt x="2577" y="111"/>
                    </a:cubicBezTo>
                    <a:close/>
                    <a:moveTo>
                      <a:pt x="2577" y="1"/>
                    </a:moveTo>
                    <a:cubicBezTo>
                      <a:pt x="1158" y="1"/>
                      <a:pt x="0" y="1137"/>
                      <a:pt x="0" y="2551"/>
                    </a:cubicBezTo>
                    <a:cubicBezTo>
                      <a:pt x="0" y="3970"/>
                      <a:pt x="1158" y="5107"/>
                      <a:pt x="2577" y="5107"/>
                    </a:cubicBezTo>
                    <a:cubicBezTo>
                      <a:pt x="3991" y="5107"/>
                      <a:pt x="5127" y="3970"/>
                      <a:pt x="5127" y="2551"/>
                    </a:cubicBezTo>
                    <a:cubicBezTo>
                      <a:pt x="5127" y="1137"/>
                      <a:pt x="3991" y="1"/>
                      <a:pt x="257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47"/>
              <p:cNvSpPr/>
              <p:nvPr/>
            </p:nvSpPr>
            <p:spPr>
              <a:xfrm>
                <a:off x="4046428" y="929931"/>
                <a:ext cx="251152" cy="253025"/>
              </a:xfrm>
              <a:custGeom>
                <a:avLst/>
                <a:gdLst/>
                <a:ahLst/>
                <a:cxnLst/>
                <a:rect l="l" t="t" r="r" b="b"/>
                <a:pathLst>
                  <a:path w="2949" h="2971" extrusionOk="0">
                    <a:moveTo>
                      <a:pt x="1488" y="174"/>
                    </a:moveTo>
                    <a:cubicBezTo>
                      <a:pt x="2205" y="174"/>
                      <a:pt x="2797" y="765"/>
                      <a:pt x="2797" y="1483"/>
                    </a:cubicBezTo>
                    <a:cubicBezTo>
                      <a:pt x="2797" y="2206"/>
                      <a:pt x="2205" y="2792"/>
                      <a:pt x="1488" y="2792"/>
                    </a:cubicBezTo>
                    <a:cubicBezTo>
                      <a:pt x="765" y="2792"/>
                      <a:pt x="179" y="2206"/>
                      <a:pt x="179" y="1483"/>
                    </a:cubicBezTo>
                    <a:cubicBezTo>
                      <a:pt x="179" y="765"/>
                      <a:pt x="765" y="174"/>
                      <a:pt x="1488" y="174"/>
                    </a:cubicBezTo>
                    <a:close/>
                    <a:moveTo>
                      <a:pt x="1488" y="1"/>
                    </a:moveTo>
                    <a:cubicBezTo>
                      <a:pt x="655" y="1"/>
                      <a:pt x="0" y="676"/>
                      <a:pt x="0" y="1483"/>
                    </a:cubicBezTo>
                    <a:cubicBezTo>
                      <a:pt x="0" y="2295"/>
                      <a:pt x="655" y="2970"/>
                      <a:pt x="1488" y="2970"/>
                    </a:cubicBezTo>
                    <a:cubicBezTo>
                      <a:pt x="2294" y="2970"/>
                      <a:pt x="2949" y="2295"/>
                      <a:pt x="2949" y="1483"/>
                    </a:cubicBezTo>
                    <a:cubicBezTo>
                      <a:pt x="2949" y="676"/>
                      <a:pt x="2294" y="1"/>
                      <a:pt x="1488" y="1"/>
                    </a:cubicBezTo>
                    <a:close/>
                  </a:path>
                </a:pathLst>
              </a:custGeom>
              <a:solidFill>
                <a:srgbClr val="356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47"/>
              <p:cNvSpPr/>
              <p:nvPr/>
            </p:nvSpPr>
            <p:spPr>
              <a:xfrm>
                <a:off x="4041062" y="926354"/>
                <a:ext cx="261882" cy="260179"/>
              </a:xfrm>
              <a:custGeom>
                <a:avLst/>
                <a:gdLst/>
                <a:ahLst/>
                <a:cxnLst/>
                <a:rect l="l" t="t" r="r" b="b"/>
                <a:pathLst>
                  <a:path w="3075" h="3055" extrusionOk="0">
                    <a:moveTo>
                      <a:pt x="1551" y="284"/>
                    </a:moveTo>
                    <a:cubicBezTo>
                      <a:pt x="2247" y="284"/>
                      <a:pt x="2792" y="828"/>
                      <a:pt x="2792" y="1525"/>
                    </a:cubicBezTo>
                    <a:cubicBezTo>
                      <a:pt x="2792" y="2227"/>
                      <a:pt x="2247" y="2771"/>
                      <a:pt x="1551" y="2771"/>
                    </a:cubicBezTo>
                    <a:cubicBezTo>
                      <a:pt x="849" y="2771"/>
                      <a:pt x="283" y="2227"/>
                      <a:pt x="283" y="1525"/>
                    </a:cubicBezTo>
                    <a:cubicBezTo>
                      <a:pt x="283" y="828"/>
                      <a:pt x="849" y="284"/>
                      <a:pt x="1551" y="284"/>
                    </a:cubicBezTo>
                    <a:close/>
                    <a:moveTo>
                      <a:pt x="1551" y="153"/>
                    </a:moveTo>
                    <a:cubicBezTo>
                      <a:pt x="786" y="153"/>
                      <a:pt x="173" y="766"/>
                      <a:pt x="173" y="1525"/>
                    </a:cubicBezTo>
                    <a:cubicBezTo>
                      <a:pt x="173" y="2290"/>
                      <a:pt x="786" y="2902"/>
                      <a:pt x="1551" y="2902"/>
                    </a:cubicBezTo>
                    <a:cubicBezTo>
                      <a:pt x="2289" y="2902"/>
                      <a:pt x="2902" y="2290"/>
                      <a:pt x="2902" y="1525"/>
                    </a:cubicBezTo>
                    <a:cubicBezTo>
                      <a:pt x="2902" y="766"/>
                      <a:pt x="2289" y="153"/>
                      <a:pt x="1551" y="153"/>
                    </a:cubicBezTo>
                    <a:close/>
                    <a:moveTo>
                      <a:pt x="1551" y="111"/>
                    </a:moveTo>
                    <a:cubicBezTo>
                      <a:pt x="2336" y="111"/>
                      <a:pt x="2965" y="739"/>
                      <a:pt x="2965" y="1525"/>
                    </a:cubicBezTo>
                    <a:cubicBezTo>
                      <a:pt x="2965" y="2310"/>
                      <a:pt x="2336" y="2944"/>
                      <a:pt x="1551" y="2944"/>
                    </a:cubicBezTo>
                    <a:cubicBezTo>
                      <a:pt x="765" y="2944"/>
                      <a:pt x="132" y="2310"/>
                      <a:pt x="132" y="1525"/>
                    </a:cubicBezTo>
                    <a:cubicBezTo>
                      <a:pt x="132" y="739"/>
                      <a:pt x="765" y="111"/>
                      <a:pt x="1551" y="111"/>
                    </a:cubicBezTo>
                    <a:close/>
                    <a:moveTo>
                      <a:pt x="1551" y="1"/>
                    </a:moveTo>
                    <a:cubicBezTo>
                      <a:pt x="697" y="1"/>
                      <a:pt x="1" y="677"/>
                      <a:pt x="1" y="1525"/>
                    </a:cubicBezTo>
                    <a:cubicBezTo>
                      <a:pt x="1" y="2379"/>
                      <a:pt x="697" y="3054"/>
                      <a:pt x="1551" y="3054"/>
                    </a:cubicBezTo>
                    <a:cubicBezTo>
                      <a:pt x="2399" y="3054"/>
                      <a:pt x="3075" y="2379"/>
                      <a:pt x="3075" y="1525"/>
                    </a:cubicBezTo>
                    <a:cubicBezTo>
                      <a:pt x="3075" y="677"/>
                      <a:pt x="2399" y="1"/>
                      <a:pt x="155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0" name="Google Shape;2220;p47"/>
            <p:cNvGrpSpPr/>
            <p:nvPr/>
          </p:nvGrpSpPr>
          <p:grpSpPr>
            <a:xfrm>
              <a:off x="6243085" y="1707500"/>
              <a:ext cx="555775" cy="553988"/>
              <a:chOff x="6451735" y="1456425"/>
              <a:chExt cx="555775" cy="553988"/>
            </a:xfrm>
          </p:grpSpPr>
          <p:sp>
            <p:nvSpPr>
              <p:cNvPr id="2221" name="Google Shape;2221;p47"/>
              <p:cNvSpPr/>
              <p:nvPr/>
            </p:nvSpPr>
            <p:spPr>
              <a:xfrm>
                <a:off x="6829007" y="1513484"/>
                <a:ext cx="122808" cy="119657"/>
              </a:xfrm>
              <a:custGeom>
                <a:avLst/>
                <a:gdLst/>
                <a:ahLst/>
                <a:cxnLst/>
                <a:rect l="l" t="t" r="r" b="b"/>
                <a:pathLst>
                  <a:path w="1442" h="1405" extrusionOk="0">
                    <a:moveTo>
                      <a:pt x="685" y="1"/>
                    </a:moveTo>
                    <a:cubicBezTo>
                      <a:pt x="644" y="1"/>
                      <a:pt x="604" y="12"/>
                      <a:pt x="567" y="32"/>
                    </a:cubicBezTo>
                    <a:lnTo>
                      <a:pt x="85" y="357"/>
                    </a:lnTo>
                    <a:cubicBezTo>
                      <a:pt x="64" y="357"/>
                      <a:pt x="64" y="378"/>
                      <a:pt x="64" y="378"/>
                    </a:cubicBezTo>
                    <a:cubicBezTo>
                      <a:pt x="1" y="446"/>
                      <a:pt x="1" y="535"/>
                      <a:pt x="64" y="598"/>
                    </a:cubicBezTo>
                    <a:lnTo>
                      <a:pt x="828" y="1362"/>
                    </a:lnTo>
                    <a:cubicBezTo>
                      <a:pt x="828" y="1362"/>
                      <a:pt x="828" y="1383"/>
                      <a:pt x="849" y="1383"/>
                    </a:cubicBezTo>
                    <a:cubicBezTo>
                      <a:pt x="873" y="1398"/>
                      <a:pt x="900" y="1405"/>
                      <a:pt x="925" y="1405"/>
                    </a:cubicBezTo>
                    <a:cubicBezTo>
                      <a:pt x="972" y="1405"/>
                      <a:pt x="1018" y="1382"/>
                      <a:pt x="1048" y="1341"/>
                    </a:cubicBezTo>
                    <a:lnTo>
                      <a:pt x="1373" y="859"/>
                    </a:lnTo>
                    <a:cubicBezTo>
                      <a:pt x="1441" y="770"/>
                      <a:pt x="1415" y="666"/>
                      <a:pt x="1352" y="577"/>
                    </a:cubicBezTo>
                    <a:lnTo>
                      <a:pt x="849" y="74"/>
                    </a:lnTo>
                    <a:cubicBezTo>
                      <a:pt x="798" y="22"/>
                      <a:pt x="741" y="1"/>
                      <a:pt x="6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47"/>
              <p:cNvSpPr/>
              <p:nvPr/>
            </p:nvSpPr>
            <p:spPr>
              <a:xfrm>
                <a:off x="6821427" y="1508545"/>
                <a:ext cx="135668" cy="129280"/>
              </a:xfrm>
              <a:custGeom>
                <a:avLst/>
                <a:gdLst/>
                <a:ahLst/>
                <a:cxnLst/>
                <a:rect l="l" t="t" r="r" b="b"/>
                <a:pathLst>
                  <a:path w="1593" h="1518" extrusionOk="0">
                    <a:moveTo>
                      <a:pt x="775" y="113"/>
                    </a:moveTo>
                    <a:cubicBezTo>
                      <a:pt x="817" y="113"/>
                      <a:pt x="859" y="130"/>
                      <a:pt x="896" y="153"/>
                    </a:cubicBezTo>
                    <a:lnTo>
                      <a:pt x="896" y="174"/>
                    </a:lnTo>
                    <a:lnTo>
                      <a:pt x="1399" y="677"/>
                    </a:lnTo>
                    <a:cubicBezTo>
                      <a:pt x="1462" y="724"/>
                      <a:pt x="1462" y="828"/>
                      <a:pt x="1420" y="896"/>
                    </a:cubicBezTo>
                    <a:lnTo>
                      <a:pt x="1090" y="1378"/>
                    </a:lnTo>
                    <a:cubicBezTo>
                      <a:pt x="1080" y="1399"/>
                      <a:pt x="1059" y="1410"/>
                      <a:pt x="1035" y="1410"/>
                    </a:cubicBezTo>
                    <a:cubicBezTo>
                      <a:pt x="1010" y="1410"/>
                      <a:pt x="983" y="1399"/>
                      <a:pt x="959" y="1378"/>
                    </a:cubicBezTo>
                    <a:lnTo>
                      <a:pt x="174" y="614"/>
                    </a:lnTo>
                    <a:cubicBezTo>
                      <a:pt x="132" y="567"/>
                      <a:pt x="153" y="504"/>
                      <a:pt x="195" y="462"/>
                    </a:cubicBezTo>
                    <a:lnTo>
                      <a:pt x="676" y="153"/>
                    </a:lnTo>
                    <a:cubicBezTo>
                      <a:pt x="707" y="124"/>
                      <a:pt x="741" y="113"/>
                      <a:pt x="775" y="113"/>
                    </a:cubicBezTo>
                    <a:close/>
                    <a:moveTo>
                      <a:pt x="768" y="0"/>
                    </a:moveTo>
                    <a:cubicBezTo>
                      <a:pt x="714" y="0"/>
                      <a:pt x="659" y="16"/>
                      <a:pt x="614" y="43"/>
                    </a:cubicBezTo>
                    <a:lnTo>
                      <a:pt x="132" y="373"/>
                    </a:lnTo>
                    <a:cubicBezTo>
                      <a:pt x="22" y="436"/>
                      <a:pt x="1" y="614"/>
                      <a:pt x="111" y="697"/>
                    </a:cubicBezTo>
                    <a:lnTo>
                      <a:pt x="875" y="1462"/>
                    </a:lnTo>
                    <a:cubicBezTo>
                      <a:pt x="911" y="1500"/>
                      <a:pt x="958" y="1518"/>
                      <a:pt x="1008" y="1518"/>
                    </a:cubicBezTo>
                    <a:cubicBezTo>
                      <a:pt x="1076" y="1518"/>
                      <a:pt x="1149" y="1484"/>
                      <a:pt x="1200" y="1420"/>
                    </a:cubicBezTo>
                    <a:lnTo>
                      <a:pt x="1504" y="959"/>
                    </a:lnTo>
                    <a:cubicBezTo>
                      <a:pt x="1593" y="828"/>
                      <a:pt x="1572" y="697"/>
                      <a:pt x="1483" y="593"/>
                    </a:cubicBezTo>
                    <a:lnTo>
                      <a:pt x="959" y="90"/>
                    </a:lnTo>
                    <a:lnTo>
                      <a:pt x="959" y="69"/>
                    </a:lnTo>
                    <a:lnTo>
                      <a:pt x="941" y="69"/>
                    </a:lnTo>
                    <a:cubicBezTo>
                      <a:pt x="894" y="21"/>
                      <a:pt x="831" y="0"/>
                      <a:pt x="76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47"/>
              <p:cNvSpPr/>
              <p:nvPr/>
            </p:nvSpPr>
            <p:spPr>
              <a:xfrm>
                <a:off x="6923623" y="1674016"/>
                <a:ext cx="78096" cy="119486"/>
              </a:xfrm>
              <a:custGeom>
                <a:avLst/>
                <a:gdLst/>
                <a:ahLst/>
                <a:cxnLst/>
                <a:rect l="l" t="t" r="r" b="b"/>
                <a:pathLst>
                  <a:path w="917" h="1403" extrusionOk="0">
                    <a:moveTo>
                      <a:pt x="152" y="1"/>
                    </a:moveTo>
                    <a:cubicBezTo>
                      <a:pt x="68" y="1"/>
                      <a:pt x="0" y="64"/>
                      <a:pt x="0" y="153"/>
                    </a:cubicBezTo>
                    <a:lnTo>
                      <a:pt x="0" y="1242"/>
                    </a:lnTo>
                    <a:lnTo>
                      <a:pt x="0" y="1268"/>
                    </a:lnTo>
                    <a:cubicBezTo>
                      <a:pt x="0" y="1342"/>
                      <a:pt x="69" y="1403"/>
                      <a:pt x="142" y="1403"/>
                    </a:cubicBezTo>
                    <a:cubicBezTo>
                      <a:pt x="152" y="1403"/>
                      <a:pt x="163" y="1402"/>
                      <a:pt x="173" y="1399"/>
                    </a:cubicBezTo>
                    <a:lnTo>
                      <a:pt x="744" y="1289"/>
                    </a:lnTo>
                    <a:cubicBezTo>
                      <a:pt x="854" y="1268"/>
                      <a:pt x="917" y="1179"/>
                      <a:pt x="917" y="1069"/>
                    </a:cubicBezTo>
                    <a:lnTo>
                      <a:pt x="917" y="352"/>
                    </a:lnTo>
                    <a:cubicBezTo>
                      <a:pt x="917" y="242"/>
                      <a:pt x="854" y="132"/>
                      <a:pt x="744" y="111"/>
                    </a:cubicBezTo>
                    <a:lnTo>
                      <a:pt x="1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47"/>
              <p:cNvSpPr/>
              <p:nvPr/>
            </p:nvSpPr>
            <p:spPr>
              <a:xfrm>
                <a:off x="6918257" y="1670099"/>
                <a:ext cx="89253" cy="126981"/>
              </a:xfrm>
              <a:custGeom>
                <a:avLst/>
                <a:gdLst/>
                <a:ahLst/>
                <a:cxnLst/>
                <a:rect l="l" t="t" r="r" b="b"/>
                <a:pathLst>
                  <a:path w="1048" h="1491" extrusionOk="0">
                    <a:moveTo>
                      <a:pt x="193" y="105"/>
                    </a:moveTo>
                    <a:cubicBezTo>
                      <a:pt x="201" y="105"/>
                      <a:pt x="208" y="106"/>
                      <a:pt x="215" y="110"/>
                    </a:cubicBezTo>
                    <a:lnTo>
                      <a:pt x="786" y="220"/>
                    </a:lnTo>
                    <a:cubicBezTo>
                      <a:pt x="870" y="241"/>
                      <a:pt x="938" y="309"/>
                      <a:pt x="938" y="398"/>
                    </a:cubicBezTo>
                    <a:lnTo>
                      <a:pt x="938" y="1115"/>
                    </a:lnTo>
                    <a:cubicBezTo>
                      <a:pt x="938" y="1183"/>
                      <a:pt x="870" y="1246"/>
                      <a:pt x="786" y="1267"/>
                    </a:cubicBezTo>
                    <a:lnTo>
                      <a:pt x="215" y="1377"/>
                    </a:lnTo>
                    <a:cubicBezTo>
                      <a:pt x="208" y="1381"/>
                      <a:pt x="200" y="1382"/>
                      <a:pt x="191" y="1382"/>
                    </a:cubicBezTo>
                    <a:cubicBezTo>
                      <a:pt x="151" y="1382"/>
                      <a:pt x="105" y="1344"/>
                      <a:pt x="105" y="1288"/>
                    </a:cubicBezTo>
                    <a:lnTo>
                      <a:pt x="105" y="199"/>
                    </a:lnTo>
                    <a:cubicBezTo>
                      <a:pt x="105" y="146"/>
                      <a:pt x="153" y="105"/>
                      <a:pt x="193" y="105"/>
                    </a:cubicBezTo>
                    <a:close/>
                    <a:moveTo>
                      <a:pt x="198" y="0"/>
                    </a:moveTo>
                    <a:cubicBezTo>
                      <a:pt x="102" y="0"/>
                      <a:pt x="0" y="83"/>
                      <a:pt x="0" y="199"/>
                    </a:cubicBezTo>
                    <a:lnTo>
                      <a:pt x="0" y="1288"/>
                    </a:lnTo>
                    <a:cubicBezTo>
                      <a:pt x="0" y="1406"/>
                      <a:pt x="107" y="1490"/>
                      <a:pt x="205" y="1490"/>
                    </a:cubicBezTo>
                    <a:cubicBezTo>
                      <a:pt x="215" y="1490"/>
                      <a:pt x="226" y="1489"/>
                      <a:pt x="236" y="1487"/>
                    </a:cubicBezTo>
                    <a:lnTo>
                      <a:pt x="807" y="1377"/>
                    </a:lnTo>
                    <a:cubicBezTo>
                      <a:pt x="938" y="1356"/>
                      <a:pt x="1048" y="1246"/>
                      <a:pt x="1048" y="1115"/>
                    </a:cubicBezTo>
                    <a:lnTo>
                      <a:pt x="1048" y="398"/>
                    </a:lnTo>
                    <a:cubicBezTo>
                      <a:pt x="1048" y="241"/>
                      <a:pt x="938" y="136"/>
                      <a:pt x="807" y="110"/>
                    </a:cubicBezTo>
                    <a:lnTo>
                      <a:pt x="236" y="5"/>
                    </a:lnTo>
                    <a:cubicBezTo>
                      <a:pt x="224" y="2"/>
                      <a:pt x="211" y="0"/>
                      <a:pt x="19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47"/>
              <p:cNvSpPr/>
              <p:nvPr/>
            </p:nvSpPr>
            <p:spPr>
              <a:xfrm>
                <a:off x="6826792" y="1833357"/>
                <a:ext cx="125022" cy="120083"/>
              </a:xfrm>
              <a:custGeom>
                <a:avLst/>
                <a:gdLst/>
                <a:ahLst/>
                <a:cxnLst/>
                <a:rect l="l" t="t" r="r" b="b"/>
                <a:pathLst>
                  <a:path w="1468" h="1410" extrusionOk="0">
                    <a:moveTo>
                      <a:pt x="955" y="1"/>
                    </a:moveTo>
                    <a:cubicBezTo>
                      <a:pt x="913" y="1"/>
                      <a:pt x="875" y="18"/>
                      <a:pt x="854" y="52"/>
                    </a:cubicBezTo>
                    <a:lnTo>
                      <a:pt x="69" y="811"/>
                    </a:lnTo>
                    <a:lnTo>
                      <a:pt x="69" y="837"/>
                    </a:lnTo>
                    <a:cubicBezTo>
                      <a:pt x="1" y="900"/>
                      <a:pt x="27" y="1010"/>
                      <a:pt x="111" y="1052"/>
                    </a:cubicBezTo>
                    <a:lnTo>
                      <a:pt x="572" y="1382"/>
                    </a:lnTo>
                    <a:cubicBezTo>
                      <a:pt x="616" y="1399"/>
                      <a:pt x="660" y="1409"/>
                      <a:pt x="701" y="1409"/>
                    </a:cubicBezTo>
                    <a:cubicBezTo>
                      <a:pt x="761" y="1409"/>
                      <a:pt x="814" y="1388"/>
                      <a:pt x="854" y="1335"/>
                    </a:cubicBezTo>
                    <a:lnTo>
                      <a:pt x="1378" y="837"/>
                    </a:lnTo>
                    <a:cubicBezTo>
                      <a:pt x="1441" y="769"/>
                      <a:pt x="1467" y="638"/>
                      <a:pt x="1399" y="549"/>
                    </a:cubicBezTo>
                    <a:lnTo>
                      <a:pt x="1074" y="73"/>
                    </a:lnTo>
                    <a:lnTo>
                      <a:pt x="1074" y="52"/>
                    </a:lnTo>
                    <a:cubicBezTo>
                      <a:pt x="1040" y="18"/>
                      <a:pt x="996" y="1"/>
                      <a:pt x="9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47"/>
              <p:cNvSpPr/>
              <p:nvPr/>
            </p:nvSpPr>
            <p:spPr>
              <a:xfrm>
                <a:off x="6821427" y="1829354"/>
                <a:ext cx="135668" cy="129280"/>
              </a:xfrm>
              <a:custGeom>
                <a:avLst/>
                <a:gdLst/>
                <a:ahLst/>
                <a:cxnLst/>
                <a:rect l="l" t="t" r="r" b="b"/>
                <a:pathLst>
                  <a:path w="1593" h="1518" extrusionOk="0">
                    <a:moveTo>
                      <a:pt x="1013" y="111"/>
                    </a:moveTo>
                    <a:cubicBezTo>
                      <a:pt x="1047" y="111"/>
                      <a:pt x="1079" y="127"/>
                      <a:pt x="1090" y="162"/>
                    </a:cubicBezTo>
                    <a:lnTo>
                      <a:pt x="1420" y="622"/>
                    </a:lnTo>
                    <a:cubicBezTo>
                      <a:pt x="1462" y="706"/>
                      <a:pt x="1462" y="795"/>
                      <a:pt x="1399" y="837"/>
                    </a:cubicBezTo>
                    <a:lnTo>
                      <a:pt x="896" y="1361"/>
                    </a:lnTo>
                    <a:cubicBezTo>
                      <a:pt x="855" y="1389"/>
                      <a:pt x="808" y="1408"/>
                      <a:pt x="762" y="1408"/>
                    </a:cubicBezTo>
                    <a:cubicBezTo>
                      <a:pt x="733" y="1408"/>
                      <a:pt x="703" y="1400"/>
                      <a:pt x="676" y="1382"/>
                    </a:cubicBezTo>
                    <a:lnTo>
                      <a:pt x="195" y="1057"/>
                    </a:lnTo>
                    <a:cubicBezTo>
                      <a:pt x="153" y="1015"/>
                      <a:pt x="132" y="947"/>
                      <a:pt x="174" y="905"/>
                    </a:cubicBezTo>
                    <a:lnTo>
                      <a:pt x="938" y="141"/>
                    </a:lnTo>
                    <a:cubicBezTo>
                      <a:pt x="957" y="122"/>
                      <a:pt x="986" y="111"/>
                      <a:pt x="1013" y="111"/>
                    </a:cubicBezTo>
                    <a:close/>
                    <a:moveTo>
                      <a:pt x="1005" y="0"/>
                    </a:moveTo>
                    <a:cubicBezTo>
                      <a:pt x="956" y="0"/>
                      <a:pt x="910" y="17"/>
                      <a:pt x="875" y="52"/>
                    </a:cubicBezTo>
                    <a:lnTo>
                      <a:pt x="111" y="816"/>
                    </a:lnTo>
                    <a:cubicBezTo>
                      <a:pt x="1" y="926"/>
                      <a:pt x="22" y="1078"/>
                      <a:pt x="132" y="1146"/>
                    </a:cubicBezTo>
                    <a:lnTo>
                      <a:pt x="614" y="1471"/>
                    </a:lnTo>
                    <a:cubicBezTo>
                      <a:pt x="660" y="1501"/>
                      <a:pt x="716" y="1518"/>
                      <a:pt x="772" y="1518"/>
                    </a:cubicBezTo>
                    <a:cubicBezTo>
                      <a:pt x="843" y="1518"/>
                      <a:pt x="912" y="1491"/>
                      <a:pt x="959" y="1429"/>
                    </a:cubicBezTo>
                    <a:lnTo>
                      <a:pt x="1462" y="947"/>
                    </a:lnTo>
                    <a:lnTo>
                      <a:pt x="1483" y="926"/>
                    </a:lnTo>
                    <a:cubicBezTo>
                      <a:pt x="1572" y="837"/>
                      <a:pt x="1593" y="685"/>
                      <a:pt x="1504" y="575"/>
                    </a:cubicBezTo>
                    <a:lnTo>
                      <a:pt x="1200" y="99"/>
                    </a:lnTo>
                    <a:cubicBezTo>
                      <a:pt x="1148" y="34"/>
                      <a:pt x="1074" y="0"/>
                      <a:pt x="100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47"/>
              <p:cNvSpPr/>
              <p:nvPr/>
            </p:nvSpPr>
            <p:spPr>
              <a:xfrm>
                <a:off x="6670689" y="1460427"/>
                <a:ext cx="119231" cy="79885"/>
              </a:xfrm>
              <a:custGeom>
                <a:avLst/>
                <a:gdLst/>
                <a:ahLst/>
                <a:cxnLst/>
                <a:rect l="l" t="t" r="r" b="b"/>
                <a:pathLst>
                  <a:path w="1400" h="938" extrusionOk="0">
                    <a:moveTo>
                      <a:pt x="331" y="0"/>
                    </a:moveTo>
                    <a:cubicBezTo>
                      <a:pt x="221" y="0"/>
                      <a:pt x="132" y="84"/>
                      <a:pt x="111" y="194"/>
                    </a:cubicBezTo>
                    <a:lnTo>
                      <a:pt x="1" y="765"/>
                    </a:lnTo>
                    <a:lnTo>
                      <a:pt x="1" y="786"/>
                    </a:lnTo>
                    <a:cubicBezTo>
                      <a:pt x="1" y="870"/>
                      <a:pt x="69" y="938"/>
                      <a:pt x="158" y="938"/>
                    </a:cubicBezTo>
                    <a:lnTo>
                      <a:pt x="1268" y="938"/>
                    </a:lnTo>
                    <a:cubicBezTo>
                      <a:pt x="1357" y="917"/>
                      <a:pt x="1399" y="828"/>
                      <a:pt x="1378" y="765"/>
                    </a:cubicBezTo>
                    <a:lnTo>
                      <a:pt x="1268" y="194"/>
                    </a:lnTo>
                    <a:cubicBezTo>
                      <a:pt x="1247" y="84"/>
                      <a:pt x="1158" y="0"/>
                      <a:pt x="1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47"/>
              <p:cNvSpPr/>
              <p:nvPr/>
            </p:nvSpPr>
            <p:spPr>
              <a:xfrm>
                <a:off x="6663620" y="1456425"/>
                <a:ext cx="132091" cy="89253"/>
              </a:xfrm>
              <a:custGeom>
                <a:avLst/>
                <a:gdLst/>
                <a:ahLst/>
                <a:cxnLst/>
                <a:rect l="l" t="t" r="r" b="b"/>
                <a:pathLst>
                  <a:path w="1551" h="1048" extrusionOk="0">
                    <a:moveTo>
                      <a:pt x="1131" y="110"/>
                    </a:moveTo>
                    <a:cubicBezTo>
                      <a:pt x="1220" y="110"/>
                      <a:pt x="1288" y="178"/>
                      <a:pt x="1309" y="241"/>
                    </a:cubicBezTo>
                    <a:lnTo>
                      <a:pt x="1419" y="812"/>
                    </a:lnTo>
                    <a:cubicBezTo>
                      <a:pt x="1419" y="875"/>
                      <a:pt x="1372" y="917"/>
                      <a:pt x="1309" y="917"/>
                    </a:cubicBezTo>
                    <a:lnTo>
                      <a:pt x="241" y="917"/>
                    </a:lnTo>
                    <a:cubicBezTo>
                      <a:pt x="173" y="917"/>
                      <a:pt x="131" y="875"/>
                      <a:pt x="131" y="812"/>
                    </a:cubicBezTo>
                    <a:lnTo>
                      <a:pt x="241" y="241"/>
                    </a:lnTo>
                    <a:cubicBezTo>
                      <a:pt x="262" y="178"/>
                      <a:pt x="325" y="110"/>
                      <a:pt x="414" y="110"/>
                    </a:cubicBezTo>
                    <a:close/>
                    <a:moveTo>
                      <a:pt x="414" y="0"/>
                    </a:moveTo>
                    <a:cubicBezTo>
                      <a:pt x="283" y="0"/>
                      <a:pt x="173" y="89"/>
                      <a:pt x="131" y="220"/>
                    </a:cubicBezTo>
                    <a:lnTo>
                      <a:pt x="21" y="786"/>
                    </a:lnTo>
                    <a:cubicBezTo>
                      <a:pt x="0" y="917"/>
                      <a:pt x="110" y="1048"/>
                      <a:pt x="241" y="1048"/>
                    </a:cubicBezTo>
                    <a:lnTo>
                      <a:pt x="1309" y="1048"/>
                    </a:lnTo>
                    <a:cubicBezTo>
                      <a:pt x="1440" y="1048"/>
                      <a:pt x="1550" y="917"/>
                      <a:pt x="1524" y="786"/>
                    </a:cubicBezTo>
                    <a:lnTo>
                      <a:pt x="1419" y="220"/>
                    </a:lnTo>
                    <a:cubicBezTo>
                      <a:pt x="1393" y="89"/>
                      <a:pt x="1262" y="0"/>
                      <a:pt x="113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47"/>
              <p:cNvSpPr/>
              <p:nvPr/>
            </p:nvSpPr>
            <p:spPr>
              <a:xfrm>
                <a:off x="6668900" y="1926951"/>
                <a:ext cx="119231" cy="79885"/>
              </a:xfrm>
              <a:custGeom>
                <a:avLst/>
                <a:gdLst/>
                <a:ahLst/>
                <a:cxnLst/>
                <a:rect l="l" t="t" r="r" b="b"/>
                <a:pathLst>
                  <a:path w="1400" h="938" extrusionOk="0">
                    <a:moveTo>
                      <a:pt x="132" y="0"/>
                    </a:moveTo>
                    <a:cubicBezTo>
                      <a:pt x="48" y="21"/>
                      <a:pt x="1" y="105"/>
                      <a:pt x="22" y="173"/>
                    </a:cubicBezTo>
                    <a:lnTo>
                      <a:pt x="132" y="739"/>
                    </a:lnTo>
                    <a:cubicBezTo>
                      <a:pt x="153" y="849"/>
                      <a:pt x="242" y="938"/>
                      <a:pt x="352" y="938"/>
                    </a:cubicBezTo>
                    <a:lnTo>
                      <a:pt x="1069" y="938"/>
                    </a:lnTo>
                    <a:cubicBezTo>
                      <a:pt x="1179" y="938"/>
                      <a:pt x="1268" y="849"/>
                      <a:pt x="1289" y="739"/>
                    </a:cubicBezTo>
                    <a:lnTo>
                      <a:pt x="1399" y="173"/>
                    </a:lnTo>
                    <a:lnTo>
                      <a:pt x="1399" y="152"/>
                    </a:lnTo>
                    <a:cubicBezTo>
                      <a:pt x="1399" y="63"/>
                      <a:pt x="1331" y="0"/>
                      <a:pt x="12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47"/>
              <p:cNvSpPr/>
              <p:nvPr/>
            </p:nvSpPr>
            <p:spPr>
              <a:xfrm>
                <a:off x="6663620" y="1921160"/>
                <a:ext cx="132091" cy="89253"/>
              </a:xfrm>
              <a:custGeom>
                <a:avLst/>
                <a:gdLst/>
                <a:ahLst/>
                <a:cxnLst/>
                <a:rect l="l" t="t" r="r" b="b"/>
                <a:pathLst>
                  <a:path w="1551" h="1048" extrusionOk="0">
                    <a:moveTo>
                      <a:pt x="1309" y="131"/>
                    </a:moveTo>
                    <a:cubicBezTo>
                      <a:pt x="1372" y="131"/>
                      <a:pt x="1419" y="173"/>
                      <a:pt x="1419" y="241"/>
                    </a:cubicBezTo>
                    <a:lnTo>
                      <a:pt x="1309" y="807"/>
                    </a:lnTo>
                    <a:cubicBezTo>
                      <a:pt x="1288" y="875"/>
                      <a:pt x="1220" y="937"/>
                      <a:pt x="1131" y="937"/>
                    </a:cubicBezTo>
                    <a:lnTo>
                      <a:pt x="414" y="937"/>
                    </a:lnTo>
                    <a:cubicBezTo>
                      <a:pt x="325" y="937"/>
                      <a:pt x="262" y="875"/>
                      <a:pt x="241" y="807"/>
                    </a:cubicBezTo>
                    <a:lnTo>
                      <a:pt x="131" y="241"/>
                    </a:lnTo>
                    <a:cubicBezTo>
                      <a:pt x="131" y="173"/>
                      <a:pt x="173" y="131"/>
                      <a:pt x="241" y="131"/>
                    </a:cubicBezTo>
                    <a:close/>
                    <a:moveTo>
                      <a:pt x="241" y="0"/>
                    </a:moveTo>
                    <a:cubicBezTo>
                      <a:pt x="110" y="0"/>
                      <a:pt x="0" y="131"/>
                      <a:pt x="21" y="262"/>
                    </a:cubicBezTo>
                    <a:lnTo>
                      <a:pt x="131" y="828"/>
                    </a:lnTo>
                    <a:cubicBezTo>
                      <a:pt x="152" y="958"/>
                      <a:pt x="283" y="1047"/>
                      <a:pt x="414" y="1047"/>
                    </a:cubicBezTo>
                    <a:lnTo>
                      <a:pt x="1131" y="1047"/>
                    </a:lnTo>
                    <a:cubicBezTo>
                      <a:pt x="1262" y="1047"/>
                      <a:pt x="1372" y="958"/>
                      <a:pt x="1419" y="828"/>
                    </a:cubicBezTo>
                    <a:lnTo>
                      <a:pt x="1524" y="262"/>
                    </a:lnTo>
                    <a:cubicBezTo>
                      <a:pt x="1550" y="131"/>
                      <a:pt x="1440" y="0"/>
                      <a:pt x="130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47"/>
              <p:cNvSpPr/>
              <p:nvPr/>
            </p:nvSpPr>
            <p:spPr>
              <a:xfrm>
                <a:off x="6507517" y="1833697"/>
                <a:ext cx="122723" cy="119742"/>
              </a:xfrm>
              <a:custGeom>
                <a:avLst/>
                <a:gdLst/>
                <a:ahLst/>
                <a:cxnLst/>
                <a:rect l="l" t="t" r="r" b="b"/>
                <a:pathLst>
                  <a:path w="1441" h="1406" extrusionOk="0">
                    <a:moveTo>
                      <a:pt x="515" y="0"/>
                    </a:moveTo>
                    <a:cubicBezTo>
                      <a:pt x="468" y="0"/>
                      <a:pt x="420" y="24"/>
                      <a:pt x="393" y="69"/>
                    </a:cubicBezTo>
                    <a:lnTo>
                      <a:pt x="63" y="545"/>
                    </a:lnTo>
                    <a:cubicBezTo>
                      <a:pt x="0" y="634"/>
                      <a:pt x="21" y="765"/>
                      <a:pt x="84" y="833"/>
                    </a:cubicBezTo>
                    <a:lnTo>
                      <a:pt x="587" y="1331"/>
                    </a:lnTo>
                    <a:cubicBezTo>
                      <a:pt x="639" y="1384"/>
                      <a:pt x="700" y="1405"/>
                      <a:pt x="757" y="1405"/>
                    </a:cubicBezTo>
                    <a:cubicBezTo>
                      <a:pt x="797" y="1405"/>
                      <a:pt x="835" y="1395"/>
                      <a:pt x="869" y="1378"/>
                    </a:cubicBezTo>
                    <a:lnTo>
                      <a:pt x="1351" y="1048"/>
                    </a:lnTo>
                    <a:cubicBezTo>
                      <a:pt x="1372" y="1048"/>
                      <a:pt x="1372" y="1027"/>
                      <a:pt x="1372" y="1027"/>
                    </a:cubicBezTo>
                    <a:cubicBezTo>
                      <a:pt x="1440" y="964"/>
                      <a:pt x="1440" y="875"/>
                      <a:pt x="1372" y="807"/>
                    </a:cubicBezTo>
                    <a:lnTo>
                      <a:pt x="608" y="48"/>
                    </a:lnTo>
                    <a:cubicBezTo>
                      <a:pt x="608" y="48"/>
                      <a:pt x="608" y="22"/>
                      <a:pt x="587" y="22"/>
                    </a:cubicBezTo>
                    <a:cubicBezTo>
                      <a:pt x="565" y="7"/>
                      <a:pt x="540" y="0"/>
                      <a:pt x="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47"/>
              <p:cNvSpPr/>
              <p:nvPr/>
            </p:nvSpPr>
            <p:spPr>
              <a:xfrm>
                <a:off x="6501726" y="1829354"/>
                <a:ext cx="135668" cy="129280"/>
              </a:xfrm>
              <a:custGeom>
                <a:avLst/>
                <a:gdLst/>
                <a:ahLst/>
                <a:cxnLst/>
                <a:rect l="l" t="t" r="r" b="b"/>
                <a:pathLst>
                  <a:path w="1593" h="1518" extrusionOk="0">
                    <a:moveTo>
                      <a:pt x="560" y="109"/>
                    </a:moveTo>
                    <a:cubicBezTo>
                      <a:pt x="585" y="109"/>
                      <a:pt x="613" y="120"/>
                      <a:pt x="634" y="141"/>
                    </a:cubicBezTo>
                    <a:lnTo>
                      <a:pt x="1419" y="905"/>
                    </a:lnTo>
                    <a:cubicBezTo>
                      <a:pt x="1461" y="947"/>
                      <a:pt x="1440" y="1015"/>
                      <a:pt x="1398" y="1057"/>
                    </a:cubicBezTo>
                    <a:lnTo>
                      <a:pt x="917" y="1361"/>
                    </a:lnTo>
                    <a:cubicBezTo>
                      <a:pt x="888" y="1392"/>
                      <a:pt x="854" y="1404"/>
                      <a:pt x="819" y="1404"/>
                    </a:cubicBezTo>
                    <a:cubicBezTo>
                      <a:pt x="778" y="1404"/>
                      <a:pt x="736" y="1387"/>
                      <a:pt x="702" y="1361"/>
                    </a:cubicBezTo>
                    <a:lnTo>
                      <a:pt x="702" y="1340"/>
                    </a:lnTo>
                    <a:lnTo>
                      <a:pt x="199" y="837"/>
                    </a:lnTo>
                    <a:cubicBezTo>
                      <a:pt x="131" y="795"/>
                      <a:pt x="131" y="685"/>
                      <a:pt x="178" y="622"/>
                    </a:cubicBezTo>
                    <a:lnTo>
                      <a:pt x="503" y="141"/>
                    </a:lnTo>
                    <a:cubicBezTo>
                      <a:pt x="513" y="120"/>
                      <a:pt x="536" y="109"/>
                      <a:pt x="560" y="109"/>
                    </a:cubicBezTo>
                    <a:close/>
                    <a:moveTo>
                      <a:pt x="589" y="0"/>
                    </a:moveTo>
                    <a:cubicBezTo>
                      <a:pt x="519" y="0"/>
                      <a:pt x="445" y="34"/>
                      <a:pt x="393" y="99"/>
                    </a:cubicBezTo>
                    <a:lnTo>
                      <a:pt x="89" y="554"/>
                    </a:lnTo>
                    <a:cubicBezTo>
                      <a:pt x="0" y="685"/>
                      <a:pt x="21" y="816"/>
                      <a:pt x="110" y="926"/>
                    </a:cubicBezTo>
                    <a:lnTo>
                      <a:pt x="634" y="1429"/>
                    </a:lnTo>
                    <a:lnTo>
                      <a:pt x="634" y="1450"/>
                    </a:lnTo>
                    <a:lnTo>
                      <a:pt x="653" y="1450"/>
                    </a:lnTo>
                    <a:cubicBezTo>
                      <a:pt x="700" y="1497"/>
                      <a:pt x="762" y="1518"/>
                      <a:pt x="824" y="1518"/>
                    </a:cubicBezTo>
                    <a:cubicBezTo>
                      <a:pt x="880" y="1518"/>
                      <a:pt x="936" y="1501"/>
                      <a:pt x="985" y="1471"/>
                    </a:cubicBezTo>
                    <a:lnTo>
                      <a:pt x="1461" y="1146"/>
                    </a:lnTo>
                    <a:cubicBezTo>
                      <a:pt x="1571" y="1078"/>
                      <a:pt x="1592" y="905"/>
                      <a:pt x="1487" y="816"/>
                    </a:cubicBezTo>
                    <a:lnTo>
                      <a:pt x="723" y="52"/>
                    </a:lnTo>
                    <a:cubicBezTo>
                      <a:pt x="686" y="17"/>
                      <a:pt x="639" y="0"/>
                      <a:pt x="58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47"/>
              <p:cNvSpPr/>
              <p:nvPr/>
            </p:nvSpPr>
            <p:spPr>
              <a:xfrm>
                <a:off x="6457100" y="1673676"/>
                <a:ext cx="78096" cy="119572"/>
              </a:xfrm>
              <a:custGeom>
                <a:avLst/>
                <a:gdLst/>
                <a:ahLst/>
                <a:cxnLst/>
                <a:rect l="l" t="t" r="r" b="b"/>
                <a:pathLst>
                  <a:path w="917" h="1404" extrusionOk="0">
                    <a:moveTo>
                      <a:pt x="779" y="1"/>
                    </a:moveTo>
                    <a:cubicBezTo>
                      <a:pt x="767" y="1"/>
                      <a:pt x="756" y="2"/>
                      <a:pt x="744" y="5"/>
                    </a:cubicBezTo>
                    <a:lnTo>
                      <a:pt x="178" y="115"/>
                    </a:lnTo>
                    <a:cubicBezTo>
                      <a:pt x="68" y="136"/>
                      <a:pt x="0" y="225"/>
                      <a:pt x="0" y="330"/>
                    </a:cubicBezTo>
                    <a:lnTo>
                      <a:pt x="0" y="1052"/>
                    </a:lnTo>
                    <a:cubicBezTo>
                      <a:pt x="0" y="1162"/>
                      <a:pt x="68" y="1272"/>
                      <a:pt x="178" y="1293"/>
                    </a:cubicBezTo>
                    <a:lnTo>
                      <a:pt x="744" y="1403"/>
                    </a:lnTo>
                    <a:lnTo>
                      <a:pt x="765" y="1403"/>
                    </a:lnTo>
                    <a:cubicBezTo>
                      <a:pt x="854" y="1403"/>
                      <a:pt x="917" y="1335"/>
                      <a:pt x="917" y="1246"/>
                    </a:cubicBezTo>
                    <a:lnTo>
                      <a:pt x="917" y="157"/>
                    </a:lnTo>
                    <a:lnTo>
                      <a:pt x="917" y="136"/>
                    </a:lnTo>
                    <a:cubicBezTo>
                      <a:pt x="917" y="58"/>
                      <a:pt x="854" y="1"/>
                      <a:pt x="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47"/>
              <p:cNvSpPr/>
              <p:nvPr/>
            </p:nvSpPr>
            <p:spPr>
              <a:xfrm>
                <a:off x="6451735" y="1670099"/>
                <a:ext cx="89253" cy="126981"/>
              </a:xfrm>
              <a:custGeom>
                <a:avLst/>
                <a:gdLst/>
                <a:ahLst/>
                <a:cxnLst/>
                <a:rect l="l" t="t" r="r" b="b"/>
                <a:pathLst>
                  <a:path w="1048" h="1491" extrusionOk="0">
                    <a:moveTo>
                      <a:pt x="850" y="105"/>
                    </a:moveTo>
                    <a:cubicBezTo>
                      <a:pt x="890" y="105"/>
                      <a:pt x="938" y="146"/>
                      <a:pt x="938" y="199"/>
                    </a:cubicBezTo>
                    <a:lnTo>
                      <a:pt x="938" y="1288"/>
                    </a:lnTo>
                    <a:cubicBezTo>
                      <a:pt x="938" y="1344"/>
                      <a:pt x="892" y="1382"/>
                      <a:pt x="852" y="1382"/>
                    </a:cubicBezTo>
                    <a:cubicBezTo>
                      <a:pt x="844" y="1382"/>
                      <a:pt x="835" y="1381"/>
                      <a:pt x="828" y="1377"/>
                    </a:cubicBezTo>
                    <a:lnTo>
                      <a:pt x="262" y="1267"/>
                    </a:lnTo>
                    <a:cubicBezTo>
                      <a:pt x="173" y="1246"/>
                      <a:pt x="111" y="1183"/>
                      <a:pt x="111" y="1094"/>
                    </a:cubicBezTo>
                    <a:lnTo>
                      <a:pt x="111" y="372"/>
                    </a:lnTo>
                    <a:cubicBezTo>
                      <a:pt x="111" y="309"/>
                      <a:pt x="173" y="241"/>
                      <a:pt x="262" y="220"/>
                    </a:cubicBezTo>
                    <a:lnTo>
                      <a:pt x="828" y="110"/>
                    </a:lnTo>
                    <a:cubicBezTo>
                      <a:pt x="835" y="106"/>
                      <a:pt x="842" y="105"/>
                      <a:pt x="850" y="105"/>
                    </a:cubicBezTo>
                    <a:close/>
                    <a:moveTo>
                      <a:pt x="847" y="0"/>
                    </a:moveTo>
                    <a:cubicBezTo>
                      <a:pt x="833" y="0"/>
                      <a:pt x="820" y="2"/>
                      <a:pt x="807" y="5"/>
                    </a:cubicBezTo>
                    <a:lnTo>
                      <a:pt x="241" y="110"/>
                    </a:lnTo>
                    <a:cubicBezTo>
                      <a:pt x="111" y="136"/>
                      <a:pt x="1" y="241"/>
                      <a:pt x="1" y="372"/>
                    </a:cubicBezTo>
                    <a:lnTo>
                      <a:pt x="1" y="1094"/>
                    </a:lnTo>
                    <a:cubicBezTo>
                      <a:pt x="1" y="1246"/>
                      <a:pt x="111" y="1356"/>
                      <a:pt x="241" y="1377"/>
                    </a:cubicBezTo>
                    <a:lnTo>
                      <a:pt x="807" y="1487"/>
                    </a:lnTo>
                    <a:cubicBezTo>
                      <a:pt x="818" y="1489"/>
                      <a:pt x="829" y="1490"/>
                      <a:pt x="840" y="1490"/>
                    </a:cubicBezTo>
                    <a:cubicBezTo>
                      <a:pt x="941" y="1490"/>
                      <a:pt x="1048" y="1406"/>
                      <a:pt x="1048" y="1288"/>
                    </a:cubicBezTo>
                    <a:lnTo>
                      <a:pt x="1048" y="199"/>
                    </a:lnTo>
                    <a:cubicBezTo>
                      <a:pt x="1048" y="83"/>
                      <a:pt x="946" y="0"/>
                      <a:pt x="84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47"/>
              <p:cNvSpPr/>
              <p:nvPr/>
            </p:nvSpPr>
            <p:spPr>
              <a:xfrm>
                <a:off x="6507517" y="1513484"/>
                <a:ext cx="124511" cy="120083"/>
              </a:xfrm>
              <a:custGeom>
                <a:avLst/>
                <a:gdLst/>
                <a:ahLst/>
                <a:cxnLst/>
                <a:rect l="l" t="t" r="r" b="b"/>
                <a:pathLst>
                  <a:path w="1462" h="1410" extrusionOk="0">
                    <a:moveTo>
                      <a:pt x="758" y="1"/>
                    </a:moveTo>
                    <a:cubicBezTo>
                      <a:pt x="697" y="1"/>
                      <a:pt x="638" y="22"/>
                      <a:pt x="587" y="74"/>
                    </a:cubicBezTo>
                    <a:lnTo>
                      <a:pt x="84" y="577"/>
                    </a:lnTo>
                    <a:cubicBezTo>
                      <a:pt x="21" y="639"/>
                      <a:pt x="0" y="770"/>
                      <a:pt x="63" y="859"/>
                    </a:cubicBezTo>
                    <a:lnTo>
                      <a:pt x="393" y="1341"/>
                    </a:lnTo>
                    <a:lnTo>
                      <a:pt x="393" y="1362"/>
                    </a:lnTo>
                    <a:cubicBezTo>
                      <a:pt x="424" y="1394"/>
                      <a:pt x="468" y="1409"/>
                      <a:pt x="508" y="1409"/>
                    </a:cubicBezTo>
                    <a:cubicBezTo>
                      <a:pt x="549" y="1409"/>
                      <a:pt x="587" y="1394"/>
                      <a:pt x="608" y="1362"/>
                    </a:cubicBezTo>
                    <a:lnTo>
                      <a:pt x="1393" y="598"/>
                    </a:lnTo>
                    <a:lnTo>
                      <a:pt x="1393" y="577"/>
                    </a:lnTo>
                    <a:cubicBezTo>
                      <a:pt x="1461" y="509"/>
                      <a:pt x="1440" y="404"/>
                      <a:pt x="1351" y="357"/>
                    </a:cubicBezTo>
                    <a:lnTo>
                      <a:pt x="896" y="32"/>
                    </a:lnTo>
                    <a:cubicBezTo>
                      <a:pt x="849" y="12"/>
                      <a:pt x="803" y="1"/>
                      <a:pt x="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47"/>
              <p:cNvSpPr/>
              <p:nvPr/>
            </p:nvSpPr>
            <p:spPr>
              <a:xfrm>
                <a:off x="6501726" y="1508545"/>
                <a:ext cx="135668" cy="129280"/>
              </a:xfrm>
              <a:custGeom>
                <a:avLst/>
                <a:gdLst/>
                <a:ahLst/>
                <a:cxnLst/>
                <a:rect l="l" t="t" r="r" b="b"/>
                <a:pathLst>
                  <a:path w="1593" h="1518" extrusionOk="0">
                    <a:moveTo>
                      <a:pt x="836" y="109"/>
                    </a:moveTo>
                    <a:cubicBezTo>
                      <a:pt x="865" y="109"/>
                      <a:pt x="893" y="116"/>
                      <a:pt x="917" y="132"/>
                    </a:cubicBezTo>
                    <a:lnTo>
                      <a:pt x="1398" y="462"/>
                    </a:lnTo>
                    <a:cubicBezTo>
                      <a:pt x="1440" y="504"/>
                      <a:pt x="1461" y="567"/>
                      <a:pt x="1419" y="614"/>
                    </a:cubicBezTo>
                    <a:lnTo>
                      <a:pt x="655" y="1378"/>
                    </a:lnTo>
                    <a:cubicBezTo>
                      <a:pt x="636" y="1397"/>
                      <a:pt x="609" y="1407"/>
                      <a:pt x="582" y="1407"/>
                    </a:cubicBezTo>
                    <a:cubicBezTo>
                      <a:pt x="548" y="1407"/>
                      <a:pt x="515" y="1390"/>
                      <a:pt x="503" y="1352"/>
                    </a:cubicBezTo>
                    <a:lnTo>
                      <a:pt x="178" y="896"/>
                    </a:lnTo>
                    <a:cubicBezTo>
                      <a:pt x="131" y="807"/>
                      <a:pt x="131" y="724"/>
                      <a:pt x="199" y="677"/>
                    </a:cubicBezTo>
                    <a:lnTo>
                      <a:pt x="702" y="153"/>
                    </a:lnTo>
                    <a:cubicBezTo>
                      <a:pt x="741" y="127"/>
                      <a:pt x="789" y="109"/>
                      <a:pt x="836" y="109"/>
                    </a:cubicBezTo>
                    <a:close/>
                    <a:moveTo>
                      <a:pt x="828" y="0"/>
                    </a:moveTo>
                    <a:cubicBezTo>
                      <a:pt x="756" y="0"/>
                      <a:pt x="684" y="27"/>
                      <a:pt x="634" y="90"/>
                    </a:cubicBezTo>
                    <a:lnTo>
                      <a:pt x="131" y="567"/>
                    </a:lnTo>
                    <a:lnTo>
                      <a:pt x="110" y="593"/>
                    </a:lnTo>
                    <a:cubicBezTo>
                      <a:pt x="21" y="677"/>
                      <a:pt x="0" y="828"/>
                      <a:pt x="89" y="938"/>
                    </a:cubicBezTo>
                    <a:lnTo>
                      <a:pt x="393" y="1420"/>
                    </a:lnTo>
                    <a:cubicBezTo>
                      <a:pt x="444" y="1484"/>
                      <a:pt x="517" y="1518"/>
                      <a:pt x="586" y="1518"/>
                    </a:cubicBezTo>
                    <a:cubicBezTo>
                      <a:pt x="637" y="1518"/>
                      <a:pt x="685" y="1500"/>
                      <a:pt x="723" y="1462"/>
                    </a:cubicBezTo>
                    <a:lnTo>
                      <a:pt x="1487" y="697"/>
                    </a:lnTo>
                    <a:cubicBezTo>
                      <a:pt x="1592" y="593"/>
                      <a:pt x="1571" y="436"/>
                      <a:pt x="1461" y="373"/>
                    </a:cubicBezTo>
                    <a:lnTo>
                      <a:pt x="985" y="43"/>
                    </a:lnTo>
                    <a:cubicBezTo>
                      <a:pt x="937" y="16"/>
                      <a:pt x="882" y="0"/>
                      <a:pt x="82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47"/>
              <p:cNvSpPr/>
              <p:nvPr/>
            </p:nvSpPr>
            <p:spPr>
              <a:xfrm>
                <a:off x="6516885" y="1519701"/>
                <a:ext cx="425570" cy="425570"/>
              </a:xfrm>
              <a:custGeom>
                <a:avLst/>
                <a:gdLst/>
                <a:ahLst/>
                <a:cxnLst/>
                <a:rect l="l" t="t" r="r" b="b"/>
                <a:pathLst>
                  <a:path w="4997" h="4997" extrusionOk="0">
                    <a:moveTo>
                      <a:pt x="2509" y="1179"/>
                    </a:moveTo>
                    <a:cubicBezTo>
                      <a:pt x="3226" y="1179"/>
                      <a:pt x="3818" y="1771"/>
                      <a:pt x="3818" y="2488"/>
                    </a:cubicBezTo>
                    <a:cubicBezTo>
                      <a:pt x="3818" y="3232"/>
                      <a:pt x="3226" y="3819"/>
                      <a:pt x="2509" y="3819"/>
                    </a:cubicBezTo>
                    <a:cubicBezTo>
                      <a:pt x="1765" y="3819"/>
                      <a:pt x="1178" y="3232"/>
                      <a:pt x="1178" y="2488"/>
                    </a:cubicBezTo>
                    <a:cubicBezTo>
                      <a:pt x="1178" y="1771"/>
                      <a:pt x="1765" y="1179"/>
                      <a:pt x="2509" y="1179"/>
                    </a:cubicBezTo>
                    <a:close/>
                    <a:moveTo>
                      <a:pt x="2509" y="1"/>
                    </a:moveTo>
                    <a:cubicBezTo>
                      <a:pt x="1110" y="1"/>
                      <a:pt x="0" y="1116"/>
                      <a:pt x="0" y="2488"/>
                    </a:cubicBezTo>
                    <a:cubicBezTo>
                      <a:pt x="0" y="3887"/>
                      <a:pt x="1110" y="4997"/>
                      <a:pt x="2509" y="4997"/>
                    </a:cubicBezTo>
                    <a:cubicBezTo>
                      <a:pt x="3881" y="4997"/>
                      <a:pt x="4996" y="3887"/>
                      <a:pt x="4996" y="2488"/>
                    </a:cubicBezTo>
                    <a:cubicBezTo>
                      <a:pt x="4996" y="1116"/>
                      <a:pt x="3881" y="1"/>
                      <a:pt x="2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47"/>
              <p:cNvSpPr/>
              <p:nvPr/>
            </p:nvSpPr>
            <p:spPr>
              <a:xfrm>
                <a:off x="6511094" y="1514421"/>
                <a:ext cx="436641" cy="436641"/>
              </a:xfrm>
              <a:custGeom>
                <a:avLst/>
                <a:gdLst/>
                <a:ahLst/>
                <a:cxnLst/>
                <a:rect l="l" t="t" r="r" b="b"/>
                <a:pathLst>
                  <a:path w="5127" h="5127" extrusionOk="0">
                    <a:moveTo>
                      <a:pt x="2577" y="1309"/>
                    </a:moveTo>
                    <a:cubicBezTo>
                      <a:pt x="3252" y="1309"/>
                      <a:pt x="3818" y="1875"/>
                      <a:pt x="3818" y="2550"/>
                    </a:cubicBezTo>
                    <a:cubicBezTo>
                      <a:pt x="3818" y="3247"/>
                      <a:pt x="3252" y="3818"/>
                      <a:pt x="2577" y="3818"/>
                    </a:cubicBezTo>
                    <a:cubicBezTo>
                      <a:pt x="1875" y="3818"/>
                      <a:pt x="1309" y="3247"/>
                      <a:pt x="1309" y="2550"/>
                    </a:cubicBezTo>
                    <a:cubicBezTo>
                      <a:pt x="1309" y="1875"/>
                      <a:pt x="1875" y="1309"/>
                      <a:pt x="2577" y="1309"/>
                    </a:cubicBezTo>
                    <a:close/>
                    <a:moveTo>
                      <a:pt x="2577" y="1199"/>
                    </a:moveTo>
                    <a:cubicBezTo>
                      <a:pt x="1812" y="1199"/>
                      <a:pt x="1199" y="1807"/>
                      <a:pt x="1199" y="2550"/>
                    </a:cubicBezTo>
                    <a:cubicBezTo>
                      <a:pt x="1199" y="3315"/>
                      <a:pt x="1812" y="3928"/>
                      <a:pt x="2577" y="3928"/>
                    </a:cubicBezTo>
                    <a:cubicBezTo>
                      <a:pt x="3315" y="3928"/>
                      <a:pt x="3928" y="3315"/>
                      <a:pt x="3928" y="2550"/>
                    </a:cubicBezTo>
                    <a:cubicBezTo>
                      <a:pt x="3928" y="1807"/>
                      <a:pt x="3315" y="1199"/>
                      <a:pt x="2577" y="1199"/>
                    </a:cubicBezTo>
                    <a:close/>
                    <a:moveTo>
                      <a:pt x="2577" y="105"/>
                    </a:moveTo>
                    <a:cubicBezTo>
                      <a:pt x="3928" y="105"/>
                      <a:pt x="5017" y="1199"/>
                      <a:pt x="5017" y="2550"/>
                    </a:cubicBezTo>
                    <a:cubicBezTo>
                      <a:pt x="5017" y="3902"/>
                      <a:pt x="3928" y="5017"/>
                      <a:pt x="2577" y="5017"/>
                    </a:cubicBezTo>
                    <a:cubicBezTo>
                      <a:pt x="1220" y="5017"/>
                      <a:pt x="110" y="3902"/>
                      <a:pt x="110" y="2550"/>
                    </a:cubicBezTo>
                    <a:cubicBezTo>
                      <a:pt x="110" y="1199"/>
                      <a:pt x="1220" y="105"/>
                      <a:pt x="2577" y="105"/>
                    </a:cubicBezTo>
                    <a:close/>
                    <a:moveTo>
                      <a:pt x="2577" y="0"/>
                    </a:moveTo>
                    <a:cubicBezTo>
                      <a:pt x="1157" y="0"/>
                      <a:pt x="0" y="1152"/>
                      <a:pt x="0" y="2550"/>
                    </a:cubicBezTo>
                    <a:cubicBezTo>
                      <a:pt x="0" y="3970"/>
                      <a:pt x="1157" y="5127"/>
                      <a:pt x="2577" y="5127"/>
                    </a:cubicBezTo>
                    <a:cubicBezTo>
                      <a:pt x="3970" y="5127"/>
                      <a:pt x="5127" y="3970"/>
                      <a:pt x="5127" y="2550"/>
                    </a:cubicBezTo>
                    <a:cubicBezTo>
                      <a:pt x="5127" y="1152"/>
                      <a:pt x="3970" y="0"/>
                      <a:pt x="257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47"/>
              <p:cNvSpPr/>
              <p:nvPr/>
            </p:nvSpPr>
            <p:spPr>
              <a:xfrm>
                <a:off x="6603836" y="1607163"/>
                <a:ext cx="251152" cy="250726"/>
              </a:xfrm>
              <a:custGeom>
                <a:avLst/>
                <a:gdLst/>
                <a:ahLst/>
                <a:cxnLst/>
                <a:rect l="l" t="t" r="r" b="b"/>
                <a:pathLst>
                  <a:path w="2949" h="2944" extrusionOk="0">
                    <a:moveTo>
                      <a:pt x="1488" y="152"/>
                    </a:moveTo>
                    <a:cubicBezTo>
                      <a:pt x="2205" y="152"/>
                      <a:pt x="2797" y="744"/>
                      <a:pt x="2797" y="1461"/>
                    </a:cubicBezTo>
                    <a:cubicBezTo>
                      <a:pt x="2797" y="2205"/>
                      <a:pt x="2205" y="2792"/>
                      <a:pt x="1488" y="2792"/>
                    </a:cubicBezTo>
                    <a:cubicBezTo>
                      <a:pt x="744" y="2792"/>
                      <a:pt x="157" y="2205"/>
                      <a:pt x="157" y="1461"/>
                    </a:cubicBezTo>
                    <a:cubicBezTo>
                      <a:pt x="157" y="744"/>
                      <a:pt x="744" y="152"/>
                      <a:pt x="1488" y="152"/>
                    </a:cubicBezTo>
                    <a:close/>
                    <a:moveTo>
                      <a:pt x="1488" y="0"/>
                    </a:moveTo>
                    <a:cubicBezTo>
                      <a:pt x="655" y="0"/>
                      <a:pt x="0" y="655"/>
                      <a:pt x="0" y="1461"/>
                    </a:cubicBezTo>
                    <a:cubicBezTo>
                      <a:pt x="0" y="2289"/>
                      <a:pt x="655" y="2943"/>
                      <a:pt x="1488" y="2943"/>
                    </a:cubicBezTo>
                    <a:cubicBezTo>
                      <a:pt x="2294" y="2943"/>
                      <a:pt x="2949" y="2289"/>
                      <a:pt x="2949" y="1461"/>
                    </a:cubicBezTo>
                    <a:cubicBezTo>
                      <a:pt x="2949" y="655"/>
                      <a:pt x="2294" y="0"/>
                      <a:pt x="14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47"/>
              <p:cNvSpPr/>
              <p:nvPr/>
            </p:nvSpPr>
            <p:spPr>
              <a:xfrm>
                <a:off x="6598683" y="1601815"/>
                <a:ext cx="261882" cy="262308"/>
              </a:xfrm>
              <a:custGeom>
                <a:avLst/>
                <a:gdLst/>
                <a:ahLst/>
                <a:cxnLst/>
                <a:rect l="l" t="t" r="r" b="b"/>
                <a:pathLst>
                  <a:path w="3075" h="3080" extrusionOk="0">
                    <a:moveTo>
                      <a:pt x="1551" y="288"/>
                    </a:moveTo>
                    <a:cubicBezTo>
                      <a:pt x="2226" y="288"/>
                      <a:pt x="2792" y="854"/>
                      <a:pt x="2792" y="1529"/>
                    </a:cubicBezTo>
                    <a:cubicBezTo>
                      <a:pt x="2792" y="2226"/>
                      <a:pt x="2226" y="2797"/>
                      <a:pt x="1551" y="2797"/>
                    </a:cubicBezTo>
                    <a:cubicBezTo>
                      <a:pt x="849" y="2797"/>
                      <a:pt x="283" y="2226"/>
                      <a:pt x="283" y="1529"/>
                    </a:cubicBezTo>
                    <a:cubicBezTo>
                      <a:pt x="283" y="854"/>
                      <a:pt x="849" y="288"/>
                      <a:pt x="1551" y="288"/>
                    </a:cubicBezTo>
                    <a:close/>
                    <a:moveTo>
                      <a:pt x="1551" y="178"/>
                    </a:moveTo>
                    <a:cubicBezTo>
                      <a:pt x="786" y="178"/>
                      <a:pt x="173" y="786"/>
                      <a:pt x="173" y="1529"/>
                    </a:cubicBezTo>
                    <a:cubicBezTo>
                      <a:pt x="173" y="2294"/>
                      <a:pt x="786" y="2907"/>
                      <a:pt x="1551" y="2907"/>
                    </a:cubicBezTo>
                    <a:cubicBezTo>
                      <a:pt x="2289" y="2907"/>
                      <a:pt x="2902" y="2294"/>
                      <a:pt x="2902" y="1529"/>
                    </a:cubicBezTo>
                    <a:cubicBezTo>
                      <a:pt x="2902" y="786"/>
                      <a:pt x="2289" y="178"/>
                      <a:pt x="1551" y="178"/>
                    </a:cubicBezTo>
                    <a:close/>
                    <a:moveTo>
                      <a:pt x="1551" y="110"/>
                    </a:moveTo>
                    <a:cubicBezTo>
                      <a:pt x="2336" y="110"/>
                      <a:pt x="2970" y="744"/>
                      <a:pt x="2970" y="1529"/>
                    </a:cubicBezTo>
                    <a:cubicBezTo>
                      <a:pt x="2970" y="2336"/>
                      <a:pt x="2336" y="2970"/>
                      <a:pt x="1551" y="2970"/>
                    </a:cubicBezTo>
                    <a:cubicBezTo>
                      <a:pt x="765" y="2970"/>
                      <a:pt x="110" y="2336"/>
                      <a:pt x="110" y="1529"/>
                    </a:cubicBezTo>
                    <a:cubicBezTo>
                      <a:pt x="110" y="744"/>
                      <a:pt x="765" y="110"/>
                      <a:pt x="1551" y="110"/>
                    </a:cubicBezTo>
                    <a:close/>
                    <a:moveTo>
                      <a:pt x="1551" y="0"/>
                    </a:moveTo>
                    <a:cubicBezTo>
                      <a:pt x="697" y="0"/>
                      <a:pt x="0" y="702"/>
                      <a:pt x="0" y="1529"/>
                    </a:cubicBezTo>
                    <a:cubicBezTo>
                      <a:pt x="0" y="2383"/>
                      <a:pt x="697" y="3080"/>
                      <a:pt x="1551" y="3080"/>
                    </a:cubicBezTo>
                    <a:cubicBezTo>
                      <a:pt x="2378" y="3080"/>
                      <a:pt x="3075" y="2383"/>
                      <a:pt x="3075" y="1529"/>
                    </a:cubicBezTo>
                    <a:cubicBezTo>
                      <a:pt x="3075" y="702"/>
                      <a:pt x="2378" y="0"/>
                      <a:pt x="155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5590376B-65E6-441A-AA6E-BA1FAC5BDC56}"/>
              </a:ext>
            </a:extLst>
          </p:cNvPr>
          <p:cNvSpPr>
            <a:spLocks noGrp="1"/>
          </p:cNvSpPr>
          <p:nvPr>
            <p:ph type="body" idx="1"/>
          </p:nvPr>
        </p:nvSpPr>
        <p:spPr>
          <a:xfrm>
            <a:off x="632594" y="1161964"/>
            <a:ext cx="7704000" cy="3416400"/>
          </a:xfrm>
        </p:spPr>
        <p:txBody>
          <a:bodyPr/>
          <a:lstStyle/>
          <a:p>
            <a:pPr marL="285750" indent="-285750" algn="just">
              <a:buSzPct val="75000"/>
            </a:pPr>
            <a:r>
              <a:rPr lang="fr-FR" sz="1400" dirty="0">
                <a:latin typeface="Inter" panose="020B0604020202020204" charset="0"/>
                <a:ea typeface="Inter" panose="020B0604020202020204" charset="0"/>
                <a:cs typeface="Times New Roman" panose="02020603050405020304" pitchFamily="18" charset="0"/>
              </a:rPr>
              <a:t>Le projet de gestion de bibliothèque a été conçu pour répondre aux besoins de gestion des livres, des étudiants et des réservations au sein d’une bibliothèque. Les principales fonctionnalités implémentées incluent l'inscription et la connexion des étudiants, la connexion des administrateurs, l'ajout et la recherche d’un livre par titre, auteur, etc.., ainsi que la réservation de celui-ci par les étudiants et l'affichage de ces deux derniers.</a:t>
            </a:r>
          </a:p>
          <a:p>
            <a:pPr marL="0" indent="0" algn="just">
              <a:buNone/>
            </a:pPr>
            <a:endParaRPr lang="fr-FR" sz="1400" dirty="0">
              <a:latin typeface="Inter" panose="020B0604020202020204" charset="0"/>
              <a:ea typeface="Inter" panose="020B0604020202020204" charset="0"/>
              <a:cs typeface="Times New Roman" panose="02020603050405020304" pitchFamily="18" charset="0"/>
            </a:endParaRPr>
          </a:p>
          <a:p>
            <a:pPr marL="285750" indent="-285750" algn="just">
              <a:buSzPct val="75000"/>
            </a:pPr>
            <a:r>
              <a:rPr lang="en-US" sz="1400" dirty="0">
                <a:latin typeface="Inter" panose="020B0604020202020204" charset="0"/>
                <a:ea typeface="Inter" panose="020B0604020202020204" charset="0"/>
                <a:cs typeface="Times New Roman" panose="02020603050405020304" pitchFamily="18" charset="0"/>
              </a:rPr>
              <a:t>Grâce à </a:t>
            </a:r>
            <a:r>
              <a:rPr lang="en-US" sz="1400" dirty="0" err="1">
                <a:latin typeface="Inter" panose="020B0604020202020204" charset="0"/>
                <a:ea typeface="Inter" panose="020B0604020202020204" charset="0"/>
                <a:cs typeface="Times New Roman" panose="02020603050405020304" pitchFamily="18" charset="0"/>
              </a:rPr>
              <a:t>l'utilisation</a:t>
            </a:r>
            <a:r>
              <a:rPr lang="en-US" sz="1400" dirty="0">
                <a:latin typeface="Inter" panose="020B0604020202020204" charset="0"/>
                <a:ea typeface="Inter" panose="020B0604020202020204" charset="0"/>
                <a:cs typeface="Times New Roman" panose="02020603050405020304" pitchFamily="18" charset="0"/>
              </a:rPr>
              <a:t>: </a:t>
            </a:r>
          </a:p>
          <a:p>
            <a:pPr marL="1200150" lvl="2" indent="-285750" algn="just">
              <a:buSzPct val="75000"/>
              <a:buFont typeface="Courier New" panose="02070309020205020404" pitchFamily="49" charset="0"/>
              <a:buChar char="o"/>
            </a:pPr>
            <a:r>
              <a:rPr lang="en-US" dirty="0">
                <a:latin typeface="Inter" panose="020B0604020202020204" charset="0"/>
                <a:ea typeface="Inter" panose="020B0604020202020204" charset="0"/>
                <a:cs typeface="Times New Roman" panose="02020603050405020304" pitchFamily="18" charset="0"/>
              </a:rPr>
              <a:t>Des </a:t>
            </a:r>
            <a:r>
              <a:rPr lang="en-US" dirty="0" err="1">
                <a:latin typeface="Inter" panose="020B0604020202020204" charset="0"/>
                <a:ea typeface="Inter" panose="020B0604020202020204" charset="0"/>
                <a:cs typeface="Times New Roman" panose="02020603050405020304" pitchFamily="18" charset="0"/>
              </a:rPr>
              <a:t>fichiers</a:t>
            </a:r>
            <a:r>
              <a:rPr lang="en-US" dirty="0">
                <a:latin typeface="Inter" panose="020B0604020202020204" charset="0"/>
                <a:ea typeface="Inter" panose="020B0604020202020204" charset="0"/>
                <a:cs typeface="Times New Roman" panose="02020603050405020304" pitchFamily="18" charset="0"/>
              </a:rPr>
              <a:t> pour stocker les </a:t>
            </a:r>
            <a:r>
              <a:rPr lang="en-US" dirty="0" err="1">
                <a:latin typeface="Inter" panose="020B0604020202020204" charset="0"/>
                <a:ea typeface="Inter" panose="020B0604020202020204" charset="0"/>
                <a:cs typeface="Times New Roman" panose="02020603050405020304" pitchFamily="18" charset="0"/>
              </a:rPr>
              <a:t>données</a:t>
            </a:r>
            <a:r>
              <a:rPr lang="en-US" dirty="0">
                <a:latin typeface="Inter" panose="020B0604020202020204" charset="0"/>
                <a:ea typeface="Inter" panose="020B0604020202020204" charset="0"/>
                <a:cs typeface="Times New Roman" panose="02020603050405020304" pitchFamily="18" charset="0"/>
              </a:rPr>
              <a:t>;</a:t>
            </a:r>
          </a:p>
          <a:p>
            <a:pPr marL="1200150" lvl="2" indent="-285750" algn="just">
              <a:buSzPct val="75000"/>
              <a:buFont typeface="Courier New" panose="02070309020205020404" pitchFamily="49" charset="0"/>
              <a:buChar char="o"/>
            </a:pPr>
            <a:r>
              <a:rPr lang="en-US" dirty="0">
                <a:latin typeface="Inter" panose="020B0604020202020204" charset="0"/>
                <a:ea typeface="Inter" panose="020B0604020202020204" charset="0"/>
                <a:cs typeface="Times New Roman" panose="02020603050405020304" pitchFamily="18" charset="0"/>
              </a:rPr>
              <a:t>Une structure de </a:t>
            </a:r>
            <a:r>
              <a:rPr lang="en-US" dirty="0" err="1">
                <a:latin typeface="Inter" panose="020B0604020202020204" charset="0"/>
                <a:ea typeface="Inter" panose="020B0604020202020204" charset="0"/>
                <a:cs typeface="Times New Roman" panose="02020603050405020304" pitchFamily="18" charset="0"/>
              </a:rPr>
              <a:t>données</a:t>
            </a:r>
            <a:r>
              <a:rPr lang="en-US" dirty="0">
                <a:latin typeface="Inter" panose="020B0604020202020204" charset="0"/>
                <a:ea typeface="Inter" panose="020B0604020202020204" charset="0"/>
                <a:cs typeface="Times New Roman" panose="02020603050405020304" pitchFamily="18" charset="0"/>
              </a:rPr>
              <a:t> pour les </a:t>
            </a:r>
            <a:r>
              <a:rPr lang="en-US" dirty="0" err="1">
                <a:latin typeface="Inter" panose="020B0604020202020204" charset="0"/>
                <a:ea typeface="Inter" panose="020B0604020202020204" charset="0"/>
                <a:cs typeface="Times New Roman" panose="02020603050405020304" pitchFamily="18" charset="0"/>
              </a:rPr>
              <a:t>informations</a:t>
            </a:r>
            <a:r>
              <a:rPr lang="en-US" dirty="0">
                <a:latin typeface="Inter" panose="020B0604020202020204" charset="0"/>
                <a:ea typeface="Inter" panose="020B0604020202020204" charset="0"/>
                <a:cs typeface="Times New Roman" panose="02020603050405020304" pitchFamily="18" charset="0"/>
              </a:rPr>
              <a:t> des livres..; </a:t>
            </a:r>
          </a:p>
          <a:p>
            <a:pPr marL="1200150" lvl="2" indent="-285750" algn="just">
              <a:buSzPct val="75000"/>
              <a:buFont typeface="Courier New" panose="02070309020205020404" pitchFamily="49" charset="0"/>
              <a:buChar char="o"/>
            </a:pPr>
            <a:r>
              <a:rPr lang="en-US" dirty="0">
                <a:latin typeface="Inter" panose="020B0604020202020204" charset="0"/>
                <a:ea typeface="Inter" panose="020B0604020202020204" charset="0"/>
                <a:cs typeface="Times New Roman" panose="02020603050405020304" pitchFamily="18" charset="0"/>
              </a:rPr>
              <a:t>Une </a:t>
            </a:r>
            <a:r>
              <a:rPr lang="en-US" dirty="0" err="1">
                <a:latin typeface="Inter" panose="020B0604020202020204" charset="0"/>
                <a:ea typeface="Inter" panose="020B0604020202020204" charset="0"/>
                <a:cs typeface="Times New Roman" panose="02020603050405020304" pitchFamily="18" charset="0"/>
              </a:rPr>
              <a:t>liste</a:t>
            </a:r>
            <a:r>
              <a:rPr lang="en-US" dirty="0">
                <a:latin typeface="Inter" panose="020B0604020202020204" charset="0"/>
                <a:ea typeface="Inter" panose="020B0604020202020204" charset="0"/>
                <a:cs typeface="Times New Roman" panose="02020603050405020304" pitchFamily="18" charset="0"/>
              </a:rPr>
              <a:t> </a:t>
            </a:r>
            <a:r>
              <a:rPr lang="en-US" dirty="0" err="1">
                <a:latin typeface="Inter" panose="020B0604020202020204" charset="0"/>
                <a:ea typeface="Inter" panose="020B0604020202020204" charset="0"/>
                <a:cs typeface="Times New Roman" panose="02020603050405020304" pitchFamily="18" charset="0"/>
              </a:rPr>
              <a:t>chaînée</a:t>
            </a:r>
            <a:r>
              <a:rPr lang="en-US" dirty="0">
                <a:latin typeface="Inter" panose="020B0604020202020204" charset="0"/>
                <a:ea typeface="Inter" panose="020B0604020202020204" charset="0"/>
                <a:cs typeface="Times New Roman" panose="02020603050405020304" pitchFamily="18" charset="0"/>
              </a:rPr>
              <a:t> pour </a:t>
            </a:r>
            <a:r>
              <a:rPr lang="en-US" dirty="0" err="1">
                <a:latin typeface="Inter" panose="020B0604020202020204" charset="0"/>
                <a:ea typeface="Inter" panose="020B0604020202020204" charset="0"/>
                <a:cs typeface="Times New Roman" panose="02020603050405020304" pitchFamily="18" charset="0"/>
              </a:rPr>
              <a:t>gérer</a:t>
            </a:r>
            <a:r>
              <a:rPr lang="en-US" dirty="0">
                <a:latin typeface="Inter" panose="020B0604020202020204" charset="0"/>
                <a:ea typeface="Inter" panose="020B0604020202020204" charset="0"/>
                <a:cs typeface="Times New Roman" panose="02020603050405020304" pitchFamily="18" charset="0"/>
              </a:rPr>
              <a:t> les livres;</a:t>
            </a:r>
          </a:p>
          <a:p>
            <a:pPr marL="1200150" lvl="2" indent="-285750" algn="just">
              <a:buSzPct val="75000"/>
              <a:buFont typeface="Courier New" panose="02070309020205020404" pitchFamily="49" charset="0"/>
              <a:buChar char="o"/>
            </a:pPr>
            <a:r>
              <a:rPr lang="en-US" dirty="0">
                <a:latin typeface="Inter" panose="020B0604020202020204" charset="0"/>
                <a:ea typeface="Inter" panose="020B0604020202020204" charset="0"/>
                <a:cs typeface="Times New Roman" panose="02020603050405020304" pitchFamily="18" charset="0"/>
              </a:rPr>
              <a:t>Une file </a:t>
            </a:r>
            <a:r>
              <a:rPr lang="en-US" dirty="0" err="1">
                <a:latin typeface="Inter" panose="020B0604020202020204" charset="0"/>
                <a:ea typeface="Inter" panose="020B0604020202020204" charset="0"/>
                <a:cs typeface="Times New Roman" panose="02020603050405020304" pitchFamily="18" charset="0"/>
              </a:rPr>
              <a:t>d'attente</a:t>
            </a:r>
            <a:r>
              <a:rPr lang="en-US" dirty="0">
                <a:latin typeface="Inter" panose="020B0604020202020204" charset="0"/>
                <a:ea typeface="Inter" panose="020B0604020202020204" charset="0"/>
                <a:cs typeface="Times New Roman" panose="02020603050405020304" pitchFamily="18" charset="0"/>
              </a:rPr>
              <a:t> pour les </a:t>
            </a:r>
            <a:r>
              <a:rPr lang="en-US" dirty="0" err="1">
                <a:latin typeface="Inter" panose="020B0604020202020204" charset="0"/>
                <a:ea typeface="Inter" panose="020B0604020202020204" charset="0"/>
                <a:cs typeface="Times New Roman" panose="02020603050405020304" pitchFamily="18" charset="0"/>
              </a:rPr>
              <a:t>réservations</a:t>
            </a:r>
            <a:r>
              <a:rPr lang="en-US" dirty="0">
                <a:latin typeface="Inter" panose="020B0604020202020204" charset="0"/>
                <a:ea typeface="Inter" panose="020B0604020202020204" charset="0"/>
                <a:cs typeface="Times New Roman" panose="02020603050405020304" pitchFamily="18" charset="0"/>
              </a:rPr>
              <a:t>.</a:t>
            </a:r>
          </a:p>
          <a:p>
            <a:pPr marL="270000" lvl="2" indent="0" algn="just">
              <a:buNone/>
            </a:pPr>
            <a:r>
              <a:rPr lang="en-US" dirty="0">
                <a:latin typeface="Inter" panose="020B0604020202020204" charset="0"/>
                <a:ea typeface="Inter" panose="020B0604020202020204" charset="0"/>
                <a:cs typeface="Times New Roman" panose="02020603050405020304" pitchFamily="18" charset="0"/>
              </a:rPr>
              <a:t>Le </a:t>
            </a:r>
            <a:r>
              <a:rPr lang="en-US" dirty="0" err="1">
                <a:latin typeface="Inter" panose="020B0604020202020204" charset="0"/>
                <a:ea typeface="Inter" panose="020B0604020202020204" charset="0"/>
                <a:cs typeface="Times New Roman" panose="02020603050405020304" pitchFamily="18" charset="0"/>
              </a:rPr>
              <a:t>système</a:t>
            </a:r>
            <a:r>
              <a:rPr lang="en-US" dirty="0">
                <a:latin typeface="Inter" panose="020B0604020202020204" charset="0"/>
                <a:ea typeface="Inter" panose="020B0604020202020204" charset="0"/>
                <a:cs typeface="Times New Roman" panose="02020603050405020304" pitchFamily="18" charset="0"/>
              </a:rPr>
              <a:t> de gestion de </a:t>
            </a:r>
            <a:r>
              <a:rPr lang="en-US" dirty="0" err="1">
                <a:latin typeface="Inter" panose="020B0604020202020204" charset="0"/>
                <a:ea typeface="Inter" panose="020B0604020202020204" charset="0"/>
                <a:cs typeface="Times New Roman" panose="02020603050405020304" pitchFamily="18" charset="0"/>
              </a:rPr>
              <a:t>bibliothèque</a:t>
            </a:r>
            <a:r>
              <a:rPr lang="en-US" dirty="0">
                <a:latin typeface="Inter" panose="020B0604020202020204" charset="0"/>
                <a:ea typeface="Inter" panose="020B0604020202020204" charset="0"/>
                <a:cs typeface="Times New Roman" panose="02020603050405020304" pitchFamily="18" charset="0"/>
              </a:rPr>
              <a:t> </a:t>
            </a:r>
            <a:r>
              <a:rPr lang="en-US" dirty="0" err="1">
                <a:latin typeface="Inter" panose="020B0604020202020204" charset="0"/>
                <a:ea typeface="Inter" panose="020B0604020202020204" charset="0"/>
                <a:cs typeface="Times New Roman" panose="02020603050405020304" pitchFamily="18" charset="0"/>
              </a:rPr>
              <a:t>offre</a:t>
            </a:r>
            <a:r>
              <a:rPr lang="en-US" dirty="0">
                <a:latin typeface="Inter" panose="020B0604020202020204" charset="0"/>
                <a:ea typeface="Inter" panose="020B0604020202020204" charset="0"/>
                <a:cs typeface="Times New Roman" panose="02020603050405020304" pitchFamily="18" charset="0"/>
              </a:rPr>
              <a:t> </a:t>
            </a:r>
            <a:r>
              <a:rPr lang="en-US" dirty="0" err="1">
                <a:latin typeface="Inter" panose="020B0604020202020204" charset="0"/>
                <a:ea typeface="Inter" panose="020B0604020202020204" charset="0"/>
                <a:cs typeface="Times New Roman" panose="02020603050405020304" pitchFamily="18" charset="0"/>
              </a:rPr>
              <a:t>une</a:t>
            </a:r>
            <a:r>
              <a:rPr lang="en-US" dirty="0">
                <a:latin typeface="Inter" panose="020B0604020202020204" charset="0"/>
                <a:ea typeface="Inter" panose="020B0604020202020204" charset="0"/>
                <a:cs typeface="Times New Roman" panose="02020603050405020304" pitchFamily="18" charset="0"/>
              </a:rPr>
              <a:t> base </a:t>
            </a:r>
            <a:r>
              <a:rPr lang="en-US" dirty="0" err="1">
                <a:latin typeface="Inter" panose="020B0604020202020204" charset="0"/>
                <a:ea typeface="Inter" panose="020B0604020202020204" charset="0"/>
                <a:cs typeface="Times New Roman" panose="02020603050405020304" pitchFamily="18" charset="0"/>
              </a:rPr>
              <a:t>solide</a:t>
            </a:r>
            <a:r>
              <a:rPr lang="en-US" dirty="0">
                <a:latin typeface="Inter" panose="020B0604020202020204" charset="0"/>
                <a:ea typeface="Inter" panose="020B0604020202020204" charset="0"/>
                <a:cs typeface="Times New Roman" panose="02020603050405020304" pitchFamily="18" charset="0"/>
              </a:rPr>
              <a:t> pour </a:t>
            </a:r>
            <a:r>
              <a:rPr lang="en-US" dirty="0" err="1">
                <a:latin typeface="Inter" panose="020B0604020202020204" charset="0"/>
                <a:ea typeface="Inter" panose="020B0604020202020204" charset="0"/>
                <a:cs typeface="Times New Roman" panose="02020603050405020304" pitchFamily="18" charset="0"/>
              </a:rPr>
              <a:t>une</a:t>
            </a:r>
            <a:r>
              <a:rPr lang="en-US" dirty="0">
                <a:latin typeface="Inter" panose="020B0604020202020204" charset="0"/>
                <a:ea typeface="Inter" panose="020B0604020202020204" charset="0"/>
                <a:cs typeface="Times New Roman" panose="02020603050405020304" pitchFamily="18" charset="0"/>
              </a:rPr>
              <a:t> gestion </a:t>
            </a:r>
            <a:r>
              <a:rPr lang="en-US" dirty="0" err="1">
                <a:latin typeface="Inter" panose="020B0604020202020204" charset="0"/>
                <a:ea typeface="Inter" panose="020B0604020202020204" charset="0"/>
                <a:cs typeface="Times New Roman" panose="02020603050405020304" pitchFamily="18" charset="0"/>
              </a:rPr>
              <a:t>efficace</a:t>
            </a:r>
            <a:r>
              <a:rPr lang="en-US" dirty="0">
                <a:latin typeface="Inter" panose="020B0604020202020204" charset="0"/>
                <a:ea typeface="Inter" panose="020B0604020202020204" charset="0"/>
                <a:cs typeface="Times New Roman" panose="02020603050405020304" pitchFamily="18" charset="0"/>
              </a:rPr>
              <a:t> et </a:t>
            </a:r>
            <a:r>
              <a:rPr lang="en-US" dirty="0" err="1">
                <a:latin typeface="Inter" panose="020B0604020202020204" charset="0"/>
                <a:ea typeface="Inter" panose="020B0604020202020204" charset="0"/>
                <a:cs typeface="Times New Roman" panose="02020603050405020304" pitchFamily="18" charset="0"/>
              </a:rPr>
              <a:t>une</a:t>
            </a:r>
            <a:r>
              <a:rPr lang="en-US" dirty="0">
                <a:latin typeface="Inter" panose="020B0604020202020204" charset="0"/>
                <a:ea typeface="Inter" panose="020B0604020202020204" charset="0"/>
                <a:cs typeface="Times New Roman" panose="02020603050405020304" pitchFamily="18" charset="0"/>
              </a:rPr>
              <a:t> interaction </a:t>
            </a:r>
            <a:r>
              <a:rPr lang="en-US" dirty="0" err="1">
                <a:latin typeface="Inter" panose="020B0604020202020204" charset="0"/>
                <a:ea typeface="Inter" panose="020B0604020202020204" charset="0"/>
                <a:cs typeface="Times New Roman" panose="02020603050405020304" pitchFamily="18" charset="0"/>
              </a:rPr>
              <a:t>fluide</a:t>
            </a:r>
            <a:r>
              <a:rPr lang="en-US" dirty="0">
                <a:latin typeface="Inter" panose="020B0604020202020204" charset="0"/>
                <a:ea typeface="Inter" panose="020B0604020202020204" charset="0"/>
                <a:cs typeface="Times New Roman" panose="02020603050405020304" pitchFamily="18" charset="0"/>
              </a:rPr>
              <a:t> entre les </a:t>
            </a:r>
            <a:r>
              <a:rPr lang="en-US" dirty="0" err="1">
                <a:latin typeface="Inter" panose="020B0604020202020204" charset="0"/>
                <a:ea typeface="Inter" panose="020B0604020202020204" charset="0"/>
                <a:cs typeface="Times New Roman" panose="02020603050405020304" pitchFamily="18" charset="0"/>
              </a:rPr>
              <a:t>utilisateurs</a:t>
            </a:r>
            <a:r>
              <a:rPr lang="en-US" dirty="0">
                <a:latin typeface="Inter" panose="020B0604020202020204" charset="0"/>
                <a:ea typeface="Inter" panose="020B0604020202020204" charset="0"/>
                <a:cs typeface="Times New Roman" panose="02020603050405020304" pitchFamily="18" charset="0"/>
              </a:rPr>
              <a:t> et les livres.</a:t>
            </a:r>
          </a:p>
          <a:p>
            <a:endParaRPr lang="fr-FR" dirty="0"/>
          </a:p>
        </p:txBody>
      </p:sp>
    </p:spTree>
    <p:extLst>
      <p:ext uri="{BB962C8B-B14F-4D97-AF65-F5344CB8AC3E}">
        <p14:creationId xmlns:p14="http://schemas.microsoft.com/office/powerpoint/2010/main" val="37572550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981DFD-CB92-4CFD-BB23-1A78FFEBA00B}"/>
              </a:ext>
            </a:extLst>
          </p:cNvPr>
          <p:cNvSpPr>
            <a:spLocks noGrp="1"/>
          </p:cNvSpPr>
          <p:nvPr>
            <p:ph type="title"/>
          </p:nvPr>
        </p:nvSpPr>
        <p:spPr/>
        <p:txBody>
          <a:bodyPr/>
          <a:lstStyle/>
          <a:p>
            <a:r>
              <a:rPr lang="en-GB" dirty="0"/>
              <a:t>Les </a:t>
            </a:r>
            <a:r>
              <a:rPr lang="en-GB" dirty="0" err="1"/>
              <a:t>possiblités</a:t>
            </a:r>
            <a:r>
              <a:rPr lang="en-GB" dirty="0"/>
              <a:t> </a:t>
            </a:r>
            <a:r>
              <a:rPr lang="en-GB" dirty="0" err="1"/>
              <a:t>d’améliorations</a:t>
            </a:r>
            <a:r>
              <a:rPr lang="en-GB" dirty="0"/>
              <a:t> </a:t>
            </a:r>
            <a:endParaRPr lang="fr-FR" dirty="0"/>
          </a:p>
        </p:txBody>
      </p:sp>
      <p:sp>
        <p:nvSpPr>
          <p:cNvPr id="3" name="Google Shape;1426;p40">
            <a:extLst>
              <a:ext uri="{FF2B5EF4-FFF2-40B4-BE49-F238E27FC236}">
                <a16:creationId xmlns:a16="http://schemas.microsoft.com/office/drawing/2014/main" id="{D446BF3C-F487-4E32-96BF-C600F10AB773}"/>
              </a:ext>
            </a:extLst>
          </p:cNvPr>
          <p:cNvSpPr/>
          <p:nvPr/>
        </p:nvSpPr>
        <p:spPr>
          <a:xfrm>
            <a:off x="1133797" y="1257901"/>
            <a:ext cx="616800" cy="616800"/>
          </a:xfrm>
          <a:prstGeom prst="ellipse">
            <a:avLst/>
          </a:prstGeom>
          <a:solidFill>
            <a:srgbClr val="AEE2F4">
              <a:alpha val="30820"/>
            </a:srgbClr>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426;p40">
            <a:extLst>
              <a:ext uri="{FF2B5EF4-FFF2-40B4-BE49-F238E27FC236}">
                <a16:creationId xmlns:a16="http://schemas.microsoft.com/office/drawing/2014/main" id="{4DC18680-D468-4E6A-BE28-D6C70CCE5613}"/>
              </a:ext>
            </a:extLst>
          </p:cNvPr>
          <p:cNvSpPr/>
          <p:nvPr/>
        </p:nvSpPr>
        <p:spPr>
          <a:xfrm>
            <a:off x="3141891" y="1257901"/>
            <a:ext cx="616800" cy="616800"/>
          </a:xfrm>
          <a:prstGeom prst="ellipse">
            <a:avLst/>
          </a:prstGeom>
          <a:solidFill>
            <a:srgbClr val="AEE2F4">
              <a:alpha val="30820"/>
            </a:srgbClr>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426;p40">
            <a:extLst>
              <a:ext uri="{FF2B5EF4-FFF2-40B4-BE49-F238E27FC236}">
                <a16:creationId xmlns:a16="http://schemas.microsoft.com/office/drawing/2014/main" id="{58BA4509-8475-4E43-BFAF-E7C32166CBDE}"/>
              </a:ext>
            </a:extLst>
          </p:cNvPr>
          <p:cNvSpPr/>
          <p:nvPr/>
        </p:nvSpPr>
        <p:spPr>
          <a:xfrm>
            <a:off x="5243532" y="1257901"/>
            <a:ext cx="616800" cy="616800"/>
          </a:xfrm>
          <a:prstGeom prst="ellipse">
            <a:avLst/>
          </a:prstGeom>
          <a:solidFill>
            <a:srgbClr val="AEE2F4">
              <a:alpha val="30820"/>
            </a:srgbClr>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426;p40">
            <a:extLst>
              <a:ext uri="{FF2B5EF4-FFF2-40B4-BE49-F238E27FC236}">
                <a16:creationId xmlns:a16="http://schemas.microsoft.com/office/drawing/2014/main" id="{332F5AA9-48C6-420E-9B87-AA8ED4187E89}"/>
              </a:ext>
            </a:extLst>
          </p:cNvPr>
          <p:cNvSpPr/>
          <p:nvPr/>
        </p:nvSpPr>
        <p:spPr>
          <a:xfrm>
            <a:off x="7251626" y="1257901"/>
            <a:ext cx="616800" cy="616800"/>
          </a:xfrm>
          <a:prstGeom prst="ellipse">
            <a:avLst/>
          </a:prstGeom>
          <a:solidFill>
            <a:srgbClr val="AEE2F4">
              <a:alpha val="30820"/>
            </a:srgbClr>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TextBox 7">
            <a:extLst>
              <a:ext uri="{FF2B5EF4-FFF2-40B4-BE49-F238E27FC236}">
                <a16:creationId xmlns:a16="http://schemas.microsoft.com/office/drawing/2014/main" id="{D2605A81-E28D-4F81-88BF-86ADE2F3C0E1}"/>
              </a:ext>
            </a:extLst>
          </p:cNvPr>
          <p:cNvSpPr txBox="1"/>
          <p:nvPr/>
        </p:nvSpPr>
        <p:spPr>
          <a:xfrm>
            <a:off x="601555" y="1922308"/>
            <a:ext cx="1828544" cy="1635832"/>
          </a:xfrm>
          <a:prstGeom prst="rect">
            <a:avLst/>
          </a:prstGeom>
          <a:noFill/>
        </p:spPr>
        <p:txBody>
          <a:bodyPr wrap="square" rtlCol="0">
            <a:spAutoFit/>
          </a:bodyPr>
          <a:lstStyle/>
          <a:p>
            <a:pPr>
              <a:lnSpc>
                <a:spcPct val="115000"/>
              </a:lnSpc>
              <a:buClr>
                <a:schemeClr val="dk1"/>
              </a:buClr>
              <a:buSzPts val="3000"/>
            </a:pPr>
            <a:r>
              <a:rPr lang="fr-FR" sz="1100" dirty="0">
                <a:solidFill>
                  <a:schemeClr val="dk1"/>
                </a:solidFill>
                <a:latin typeface="Montserrat" panose="00000500000000000000" pitchFamily="2" charset="0"/>
                <a:ea typeface="MS Gothic" panose="020B0609070205080204" pitchFamily="49" charset="-128"/>
                <a:cs typeface="Times New Roman" panose="02020603050405020304" pitchFamily="18" charset="0"/>
                <a:sym typeface="Inter"/>
              </a:rPr>
              <a:t>Améliorer l'interface utilisateur pour la rendre plus intuitive et conviviale, facilitant ainsi la navigation et l'utilisation du système par les étudiants et les administrateurs.</a:t>
            </a:r>
          </a:p>
        </p:txBody>
      </p:sp>
      <p:sp>
        <p:nvSpPr>
          <p:cNvPr id="9" name="TextBox 8">
            <a:extLst>
              <a:ext uri="{FF2B5EF4-FFF2-40B4-BE49-F238E27FC236}">
                <a16:creationId xmlns:a16="http://schemas.microsoft.com/office/drawing/2014/main" id="{C64775B6-ADC3-426F-8F96-58D76C06CEE4}"/>
              </a:ext>
            </a:extLst>
          </p:cNvPr>
          <p:cNvSpPr txBox="1"/>
          <p:nvPr/>
        </p:nvSpPr>
        <p:spPr>
          <a:xfrm>
            <a:off x="2597981" y="1925461"/>
            <a:ext cx="1828544" cy="2219838"/>
          </a:xfrm>
          <a:prstGeom prst="rect">
            <a:avLst/>
          </a:prstGeom>
          <a:noFill/>
        </p:spPr>
        <p:txBody>
          <a:bodyPr wrap="square" rtlCol="0">
            <a:spAutoFit/>
          </a:bodyPr>
          <a:lstStyle/>
          <a:p>
            <a:pPr algn="just">
              <a:lnSpc>
                <a:spcPct val="115000"/>
              </a:lnSpc>
              <a:buClr>
                <a:schemeClr val="dk1"/>
              </a:buClr>
              <a:buSzPts val="3000"/>
            </a:pPr>
            <a:r>
              <a:rPr lang="en-US" sz="1100" dirty="0">
                <a:solidFill>
                  <a:schemeClr val="dk1"/>
                </a:solidFill>
                <a:latin typeface="Montserrat" panose="00000500000000000000" pitchFamily="2" charset="0"/>
                <a:ea typeface="MS Gothic" panose="020B0609070205080204" pitchFamily="49" charset="-128"/>
                <a:cs typeface="Times New Roman" panose="02020603050405020304" pitchFamily="18" charset="0"/>
              </a:rPr>
              <a:t>Gestion </a:t>
            </a:r>
            <a:r>
              <a:rPr lang="en-US" sz="1100" dirty="0" err="1">
                <a:solidFill>
                  <a:schemeClr val="dk1"/>
                </a:solidFill>
                <a:latin typeface="Montserrat" panose="00000500000000000000" pitchFamily="2" charset="0"/>
                <a:ea typeface="MS Gothic" panose="020B0609070205080204" pitchFamily="49" charset="-128"/>
                <a:cs typeface="Times New Roman" panose="02020603050405020304" pitchFamily="18" charset="0"/>
              </a:rPr>
              <a:t>complète</a:t>
            </a:r>
            <a:r>
              <a:rPr lang="en-US" sz="1100" dirty="0">
                <a:solidFill>
                  <a:schemeClr val="dk1"/>
                </a:solidFill>
                <a:latin typeface="Montserrat" panose="00000500000000000000" pitchFamily="2" charset="0"/>
                <a:ea typeface="MS Gothic" panose="020B0609070205080204" pitchFamily="49" charset="-128"/>
                <a:cs typeface="Times New Roman" panose="02020603050405020304" pitchFamily="18" charset="0"/>
              </a:rPr>
              <a:t> des </a:t>
            </a:r>
            <a:r>
              <a:rPr lang="en-US" sz="1100" dirty="0" err="1">
                <a:solidFill>
                  <a:schemeClr val="dk1"/>
                </a:solidFill>
                <a:latin typeface="Montserrat" panose="00000500000000000000" pitchFamily="2" charset="0"/>
                <a:ea typeface="MS Gothic" panose="020B0609070205080204" pitchFamily="49" charset="-128"/>
                <a:cs typeface="Times New Roman" panose="02020603050405020304" pitchFamily="18" charset="0"/>
              </a:rPr>
              <a:t>réservations</a:t>
            </a:r>
            <a:r>
              <a:rPr lang="en-US" sz="1100" dirty="0">
                <a:solidFill>
                  <a:schemeClr val="dk1"/>
                </a:solidFill>
                <a:latin typeface="Montserrat" panose="00000500000000000000" pitchFamily="2" charset="0"/>
                <a:ea typeface="MS Gothic" panose="020B0609070205080204" pitchFamily="49" charset="-128"/>
                <a:cs typeface="Times New Roman" panose="02020603050405020304" pitchFamily="18" charset="0"/>
              </a:rPr>
              <a:t>, </a:t>
            </a:r>
            <a:r>
              <a:rPr lang="en-US" sz="1100" dirty="0" err="1">
                <a:solidFill>
                  <a:schemeClr val="dk1"/>
                </a:solidFill>
                <a:latin typeface="Montserrat" panose="00000500000000000000" pitchFamily="2" charset="0"/>
                <a:ea typeface="MS Gothic" panose="020B0609070205080204" pitchFamily="49" charset="-128"/>
                <a:cs typeface="Times New Roman" panose="02020603050405020304" pitchFamily="18" charset="0"/>
              </a:rPr>
              <a:t>emprunts</a:t>
            </a:r>
            <a:r>
              <a:rPr lang="en-US" sz="1100" dirty="0">
                <a:solidFill>
                  <a:schemeClr val="dk1"/>
                </a:solidFill>
                <a:latin typeface="Montserrat" panose="00000500000000000000" pitchFamily="2" charset="0"/>
                <a:ea typeface="MS Gothic" panose="020B0609070205080204" pitchFamily="49" charset="-128"/>
                <a:cs typeface="Times New Roman" panose="02020603050405020304" pitchFamily="18" charset="0"/>
              </a:rPr>
              <a:t> et retours de livres, </a:t>
            </a:r>
            <a:r>
              <a:rPr lang="en-US" sz="1100" dirty="0" err="1">
                <a:solidFill>
                  <a:schemeClr val="dk1"/>
                </a:solidFill>
                <a:latin typeface="Montserrat" panose="00000500000000000000" pitchFamily="2" charset="0"/>
                <a:ea typeface="MS Gothic" panose="020B0609070205080204" pitchFamily="49" charset="-128"/>
                <a:cs typeface="Times New Roman" panose="02020603050405020304" pitchFamily="18" charset="0"/>
              </a:rPr>
              <a:t>incluant</a:t>
            </a:r>
            <a:r>
              <a:rPr lang="en-US" sz="1100" dirty="0">
                <a:solidFill>
                  <a:schemeClr val="dk1"/>
                </a:solidFill>
                <a:latin typeface="Montserrat" panose="00000500000000000000" pitchFamily="2" charset="0"/>
                <a:ea typeface="MS Gothic" panose="020B0609070205080204" pitchFamily="49" charset="-128"/>
                <a:cs typeface="Times New Roman" panose="02020603050405020304" pitchFamily="18" charset="0"/>
              </a:rPr>
              <a:t> la </a:t>
            </a:r>
            <a:r>
              <a:rPr lang="en-US" sz="1100" dirty="0" err="1">
                <a:solidFill>
                  <a:schemeClr val="dk1"/>
                </a:solidFill>
                <a:latin typeface="Montserrat" panose="00000500000000000000" pitchFamily="2" charset="0"/>
                <a:ea typeface="MS Gothic" panose="020B0609070205080204" pitchFamily="49" charset="-128"/>
                <a:cs typeface="Times New Roman" panose="02020603050405020304" pitchFamily="18" charset="0"/>
              </a:rPr>
              <a:t>possibilité</a:t>
            </a:r>
            <a:r>
              <a:rPr lang="en-US" sz="1100" dirty="0">
                <a:solidFill>
                  <a:schemeClr val="dk1"/>
                </a:solidFill>
                <a:latin typeface="Montserrat" panose="00000500000000000000" pitchFamily="2" charset="0"/>
                <a:ea typeface="MS Gothic" panose="020B0609070205080204" pitchFamily="49" charset="-128"/>
                <a:cs typeface="Times New Roman" panose="02020603050405020304" pitchFamily="18" charset="0"/>
              </a:rPr>
              <a:t> </a:t>
            </a:r>
            <a:r>
              <a:rPr lang="en-US" sz="1100" dirty="0" err="1">
                <a:solidFill>
                  <a:schemeClr val="dk1"/>
                </a:solidFill>
                <a:latin typeface="Montserrat" panose="00000500000000000000" pitchFamily="2" charset="0"/>
                <a:ea typeface="MS Gothic" panose="020B0609070205080204" pitchFamily="49" charset="-128"/>
                <a:cs typeface="Times New Roman" panose="02020603050405020304" pitchFamily="18" charset="0"/>
              </a:rPr>
              <a:t>d'annuler</a:t>
            </a:r>
            <a:r>
              <a:rPr lang="en-US" sz="1100" dirty="0">
                <a:solidFill>
                  <a:schemeClr val="dk1"/>
                </a:solidFill>
                <a:latin typeface="Montserrat" panose="00000500000000000000" pitchFamily="2" charset="0"/>
                <a:ea typeface="MS Gothic" panose="020B0609070205080204" pitchFamily="49" charset="-128"/>
                <a:cs typeface="Times New Roman" panose="02020603050405020304" pitchFamily="18" charset="0"/>
              </a:rPr>
              <a:t> </a:t>
            </a:r>
            <a:r>
              <a:rPr lang="en-US" sz="1100" dirty="0" err="1">
                <a:solidFill>
                  <a:schemeClr val="dk1"/>
                </a:solidFill>
                <a:latin typeface="Montserrat" panose="00000500000000000000" pitchFamily="2" charset="0"/>
                <a:ea typeface="MS Gothic" panose="020B0609070205080204" pitchFamily="49" charset="-128"/>
                <a:cs typeface="Times New Roman" panose="02020603050405020304" pitchFamily="18" charset="0"/>
              </a:rPr>
              <a:t>une</a:t>
            </a:r>
            <a:r>
              <a:rPr lang="en-US" sz="1100" dirty="0">
                <a:solidFill>
                  <a:schemeClr val="dk1"/>
                </a:solidFill>
                <a:latin typeface="Montserrat" panose="00000500000000000000" pitchFamily="2" charset="0"/>
                <a:ea typeface="MS Gothic" panose="020B0609070205080204" pitchFamily="49" charset="-128"/>
                <a:cs typeface="Times New Roman" panose="02020603050405020304" pitchFamily="18" charset="0"/>
              </a:rPr>
              <a:t> </a:t>
            </a:r>
            <a:r>
              <a:rPr lang="en-US" sz="1100" dirty="0" err="1">
                <a:solidFill>
                  <a:schemeClr val="dk1"/>
                </a:solidFill>
                <a:latin typeface="Montserrat" panose="00000500000000000000" pitchFamily="2" charset="0"/>
                <a:ea typeface="MS Gothic" panose="020B0609070205080204" pitchFamily="49" charset="-128"/>
                <a:cs typeface="Times New Roman" panose="02020603050405020304" pitchFamily="18" charset="0"/>
              </a:rPr>
              <a:t>réservation</a:t>
            </a:r>
            <a:r>
              <a:rPr lang="en-US" sz="1100" dirty="0">
                <a:solidFill>
                  <a:schemeClr val="dk1"/>
                </a:solidFill>
                <a:latin typeface="Montserrat" panose="00000500000000000000" pitchFamily="2" charset="0"/>
                <a:ea typeface="MS Gothic" panose="020B0609070205080204" pitchFamily="49" charset="-128"/>
                <a:cs typeface="Times New Roman" panose="02020603050405020304" pitchFamily="18" charset="0"/>
              </a:rPr>
              <a:t>, de </a:t>
            </a:r>
            <a:r>
              <a:rPr lang="en-US" sz="1100" dirty="0" err="1">
                <a:solidFill>
                  <a:schemeClr val="dk1"/>
                </a:solidFill>
                <a:latin typeface="Montserrat" panose="00000500000000000000" pitchFamily="2" charset="0"/>
                <a:ea typeface="MS Gothic" panose="020B0609070205080204" pitchFamily="49" charset="-128"/>
                <a:cs typeface="Times New Roman" panose="02020603050405020304" pitchFamily="18" charset="0"/>
              </a:rPr>
              <a:t>voir</a:t>
            </a:r>
            <a:r>
              <a:rPr lang="en-US" sz="1100" dirty="0">
                <a:solidFill>
                  <a:schemeClr val="dk1"/>
                </a:solidFill>
                <a:latin typeface="Montserrat" panose="00000500000000000000" pitchFamily="2" charset="0"/>
                <a:ea typeface="MS Gothic" panose="020B0609070205080204" pitchFamily="49" charset="-128"/>
                <a:cs typeface="Times New Roman" panose="02020603050405020304" pitchFamily="18" charset="0"/>
              </a:rPr>
              <a:t> la </a:t>
            </a:r>
            <a:r>
              <a:rPr lang="en-US" sz="1100" dirty="0" err="1">
                <a:solidFill>
                  <a:schemeClr val="dk1"/>
                </a:solidFill>
                <a:latin typeface="Montserrat" panose="00000500000000000000" pitchFamily="2" charset="0"/>
                <a:ea typeface="MS Gothic" panose="020B0609070205080204" pitchFamily="49" charset="-128"/>
                <a:cs typeface="Times New Roman" panose="02020603050405020304" pitchFamily="18" charset="0"/>
              </a:rPr>
              <a:t>liste</a:t>
            </a:r>
            <a:r>
              <a:rPr lang="en-US" sz="1100" dirty="0">
                <a:solidFill>
                  <a:schemeClr val="dk1"/>
                </a:solidFill>
                <a:latin typeface="Montserrat" panose="00000500000000000000" pitchFamily="2" charset="0"/>
                <a:ea typeface="MS Gothic" panose="020B0609070205080204" pitchFamily="49" charset="-128"/>
                <a:cs typeface="Times New Roman" panose="02020603050405020304" pitchFamily="18" charset="0"/>
              </a:rPr>
              <a:t> </a:t>
            </a:r>
            <a:r>
              <a:rPr lang="en-US" sz="1100" dirty="0" err="1">
                <a:solidFill>
                  <a:schemeClr val="dk1"/>
                </a:solidFill>
                <a:latin typeface="Montserrat" panose="00000500000000000000" pitchFamily="2" charset="0"/>
                <a:ea typeface="MS Gothic" panose="020B0609070205080204" pitchFamily="49" charset="-128"/>
                <a:cs typeface="Times New Roman" panose="02020603050405020304" pitchFamily="18" charset="0"/>
              </a:rPr>
              <a:t>d'attente</a:t>
            </a:r>
            <a:r>
              <a:rPr lang="en-US" sz="1100" dirty="0">
                <a:solidFill>
                  <a:schemeClr val="dk1"/>
                </a:solidFill>
                <a:latin typeface="Montserrat" panose="00000500000000000000" pitchFamily="2" charset="0"/>
                <a:ea typeface="MS Gothic" panose="020B0609070205080204" pitchFamily="49" charset="-128"/>
                <a:cs typeface="Times New Roman" panose="02020603050405020304" pitchFamily="18" charset="0"/>
              </a:rPr>
              <a:t> pour un livre </a:t>
            </a:r>
            <a:r>
              <a:rPr lang="en-US" sz="1100" dirty="0" err="1">
                <a:solidFill>
                  <a:schemeClr val="dk1"/>
                </a:solidFill>
                <a:latin typeface="Montserrat" panose="00000500000000000000" pitchFamily="2" charset="0"/>
                <a:ea typeface="MS Gothic" panose="020B0609070205080204" pitchFamily="49" charset="-128"/>
                <a:cs typeface="Times New Roman" panose="02020603050405020304" pitchFamily="18" charset="0"/>
              </a:rPr>
              <a:t>spécifique</a:t>
            </a:r>
            <a:r>
              <a:rPr lang="en-US" sz="1100" dirty="0">
                <a:solidFill>
                  <a:schemeClr val="dk1"/>
                </a:solidFill>
                <a:latin typeface="Montserrat" panose="00000500000000000000" pitchFamily="2" charset="0"/>
                <a:ea typeface="MS Gothic" panose="020B0609070205080204" pitchFamily="49" charset="-128"/>
                <a:cs typeface="Times New Roman" panose="02020603050405020304" pitchFamily="18" charset="0"/>
              </a:rPr>
              <a:t>, et </a:t>
            </a:r>
            <a:r>
              <a:rPr lang="en-US" sz="1100" dirty="0" err="1">
                <a:solidFill>
                  <a:schemeClr val="dk1"/>
                </a:solidFill>
                <a:latin typeface="Montserrat" panose="00000500000000000000" pitchFamily="2" charset="0"/>
                <a:ea typeface="MS Gothic" panose="020B0609070205080204" pitchFamily="49" charset="-128"/>
                <a:cs typeface="Times New Roman" panose="02020603050405020304" pitchFamily="18" charset="0"/>
              </a:rPr>
              <a:t>l'enregistrement</a:t>
            </a:r>
            <a:r>
              <a:rPr lang="en-US" sz="1100" dirty="0">
                <a:solidFill>
                  <a:schemeClr val="dk1"/>
                </a:solidFill>
                <a:latin typeface="Montserrat" panose="00000500000000000000" pitchFamily="2" charset="0"/>
                <a:ea typeface="MS Gothic" panose="020B0609070205080204" pitchFamily="49" charset="-128"/>
                <a:cs typeface="Times New Roman" panose="02020603050405020304" pitchFamily="18" charset="0"/>
              </a:rPr>
              <a:t> des dates </a:t>
            </a:r>
            <a:r>
              <a:rPr lang="en-US" sz="1100" dirty="0" err="1">
                <a:solidFill>
                  <a:schemeClr val="dk1"/>
                </a:solidFill>
                <a:latin typeface="Montserrat" panose="00000500000000000000" pitchFamily="2" charset="0"/>
                <a:ea typeface="MS Gothic" panose="020B0609070205080204" pitchFamily="49" charset="-128"/>
                <a:cs typeface="Times New Roman" panose="02020603050405020304" pitchFamily="18" charset="0"/>
              </a:rPr>
              <a:t>d'emprunt</a:t>
            </a:r>
            <a:r>
              <a:rPr lang="en-US" sz="1100" dirty="0">
                <a:solidFill>
                  <a:schemeClr val="dk1"/>
                </a:solidFill>
                <a:latin typeface="Montserrat" panose="00000500000000000000" pitchFamily="2" charset="0"/>
                <a:ea typeface="MS Gothic" panose="020B0609070205080204" pitchFamily="49" charset="-128"/>
                <a:cs typeface="Times New Roman" panose="02020603050405020304" pitchFamily="18" charset="0"/>
              </a:rPr>
              <a:t> et de retour.</a:t>
            </a:r>
            <a:endParaRPr lang="fr-FR" sz="1100" dirty="0">
              <a:solidFill>
                <a:schemeClr val="dk1"/>
              </a:solidFill>
              <a:latin typeface="Montserrat" panose="00000500000000000000" pitchFamily="2" charset="0"/>
              <a:ea typeface="MS Gothic" panose="020B0609070205080204" pitchFamily="49" charset="-128"/>
              <a:cs typeface="Times New Roman" panose="02020603050405020304" pitchFamily="18" charset="0"/>
            </a:endParaRPr>
          </a:p>
        </p:txBody>
      </p:sp>
      <p:sp>
        <p:nvSpPr>
          <p:cNvPr id="10" name="TextBox 9">
            <a:extLst>
              <a:ext uri="{FF2B5EF4-FFF2-40B4-BE49-F238E27FC236}">
                <a16:creationId xmlns:a16="http://schemas.microsoft.com/office/drawing/2014/main" id="{C4E02669-4EF1-45AF-89EF-41FFA4EFBDF9}"/>
              </a:ext>
            </a:extLst>
          </p:cNvPr>
          <p:cNvSpPr txBox="1"/>
          <p:nvPr/>
        </p:nvSpPr>
        <p:spPr>
          <a:xfrm>
            <a:off x="6939358" y="1973887"/>
            <a:ext cx="1858136" cy="2292935"/>
          </a:xfrm>
          <a:prstGeom prst="rect">
            <a:avLst/>
          </a:prstGeom>
          <a:noFill/>
        </p:spPr>
        <p:txBody>
          <a:bodyPr wrap="square" rtlCol="0">
            <a:spAutoFit/>
          </a:bodyPr>
          <a:lstStyle/>
          <a:p>
            <a:pPr marR="0" lvl="0" defTabSz="457200">
              <a:spcBef>
                <a:spcPts val="600"/>
              </a:spcBef>
              <a:spcAft>
                <a:spcPts val="300"/>
              </a:spcAft>
              <a:tabLst>
                <a:tab pos="457200" algn="l"/>
              </a:tabLst>
            </a:pPr>
            <a:r>
              <a:rPr lang="en-US" sz="1100" dirty="0" err="1">
                <a:solidFill>
                  <a:schemeClr val="dk1"/>
                </a:solidFill>
                <a:latin typeface="Montserrat" panose="00000500000000000000" pitchFamily="2" charset="0"/>
                <a:ea typeface="MS Gothic" panose="020B0609070205080204" pitchFamily="49" charset="-128"/>
                <a:cs typeface="Times New Roman" panose="02020603050405020304" pitchFamily="18" charset="0"/>
              </a:rPr>
              <a:t>Intégration</a:t>
            </a:r>
            <a:r>
              <a:rPr lang="en-US" sz="1100" dirty="0">
                <a:solidFill>
                  <a:schemeClr val="dk1"/>
                </a:solidFill>
                <a:latin typeface="Montserrat" panose="00000500000000000000" pitchFamily="2" charset="0"/>
                <a:ea typeface="MS Gothic" panose="020B0609070205080204" pitchFamily="49" charset="-128"/>
                <a:cs typeface="Times New Roman" panose="02020603050405020304" pitchFamily="18" charset="0"/>
              </a:rPr>
              <a:t> d'un </a:t>
            </a:r>
            <a:r>
              <a:rPr lang="en-US" sz="1100" dirty="0" err="1">
                <a:solidFill>
                  <a:schemeClr val="dk1"/>
                </a:solidFill>
                <a:latin typeface="Montserrat" panose="00000500000000000000" pitchFamily="2" charset="0"/>
                <a:ea typeface="MS Gothic" panose="020B0609070205080204" pitchFamily="49" charset="-128"/>
                <a:cs typeface="Times New Roman" panose="02020603050405020304" pitchFamily="18" charset="0"/>
              </a:rPr>
              <a:t>système</a:t>
            </a:r>
            <a:r>
              <a:rPr lang="en-US" sz="1100" dirty="0">
                <a:solidFill>
                  <a:schemeClr val="dk1"/>
                </a:solidFill>
                <a:latin typeface="Montserrat" panose="00000500000000000000" pitchFamily="2" charset="0"/>
                <a:ea typeface="MS Gothic" panose="020B0609070205080204" pitchFamily="49" charset="-128"/>
                <a:cs typeface="Times New Roman" panose="02020603050405020304" pitchFamily="18" charset="0"/>
              </a:rPr>
              <a:t> de </a:t>
            </a:r>
            <a:r>
              <a:rPr lang="en-US" sz="1100" dirty="0" err="1">
                <a:solidFill>
                  <a:schemeClr val="dk1"/>
                </a:solidFill>
                <a:latin typeface="Montserrat" panose="00000500000000000000" pitchFamily="2" charset="0"/>
                <a:ea typeface="MS Gothic" panose="020B0609070205080204" pitchFamily="49" charset="-128"/>
                <a:cs typeface="Times New Roman" panose="02020603050405020304" pitchFamily="18" charset="0"/>
              </a:rPr>
              <a:t>recommandation</a:t>
            </a:r>
            <a:r>
              <a:rPr lang="en-US" sz="1100" dirty="0">
                <a:solidFill>
                  <a:schemeClr val="dk1"/>
                </a:solidFill>
                <a:latin typeface="Montserrat" panose="00000500000000000000" pitchFamily="2" charset="0"/>
                <a:ea typeface="MS Gothic" panose="020B0609070205080204" pitchFamily="49" charset="-128"/>
                <a:cs typeface="Times New Roman" panose="02020603050405020304" pitchFamily="18" charset="0"/>
              </a:rPr>
              <a:t> : </a:t>
            </a:r>
            <a:r>
              <a:rPr lang="en-US" sz="1100" dirty="0" err="1">
                <a:solidFill>
                  <a:schemeClr val="dk1"/>
                </a:solidFill>
                <a:latin typeface="Montserrat" panose="00000500000000000000" pitchFamily="2" charset="0"/>
                <a:ea typeface="MS Gothic" panose="020B0609070205080204" pitchFamily="49" charset="-128"/>
                <a:cs typeface="Times New Roman" panose="02020603050405020304" pitchFamily="18" charset="0"/>
              </a:rPr>
              <a:t>Implémenter</a:t>
            </a:r>
            <a:r>
              <a:rPr lang="en-US" sz="1100" dirty="0">
                <a:solidFill>
                  <a:schemeClr val="dk1"/>
                </a:solidFill>
                <a:latin typeface="Montserrat" panose="00000500000000000000" pitchFamily="2" charset="0"/>
                <a:ea typeface="MS Gothic" panose="020B0609070205080204" pitchFamily="49" charset="-128"/>
                <a:cs typeface="Times New Roman" panose="02020603050405020304" pitchFamily="18" charset="0"/>
              </a:rPr>
              <a:t> un </a:t>
            </a:r>
            <a:r>
              <a:rPr lang="en-US" sz="1100" dirty="0" err="1">
                <a:solidFill>
                  <a:schemeClr val="dk1"/>
                </a:solidFill>
                <a:latin typeface="Montserrat" panose="00000500000000000000" pitchFamily="2" charset="0"/>
                <a:ea typeface="MS Gothic" panose="020B0609070205080204" pitchFamily="49" charset="-128"/>
                <a:cs typeface="Times New Roman" panose="02020603050405020304" pitchFamily="18" charset="0"/>
              </a:rPr>
              <a:t>système</a:t>
            </a:r>
            <a:r>
              <a:rPr lang="en-US" sz="1100" dirty="0">
                <a:solidFill>
                  <a:schemeClr val="dk1"/>
                </a:solidFill>
                <a:latin typeface="Montserrat" panose="00000500000000000000" pitchFamily="2" charset="0"/>
                <a:ea typeface="MS Gothic" panose="020B0609070205080204" pitchFamily="49" charset="-128"/>
                <a:cs typeface="Times New Roman" panose="02020603050405020304" pitchFamily="18" charset="0"/>
              </a:rPr>
              <a:t> de </a:t>
            </a:r>
            <a:r>
              <a:rPr lang="en-US" sz="1100" dirty="0" err="1">
                <a:solidFill>
                  <a:schemeClr val="dk1"/>
                </a:solidFill>
                <a:latin typeface="Montserrat" panose="00000500000000000000" pitchFamily="2" charset="0"/>
                <a:ea typeface="MS Gothic" panose="020B0609070205080204" pitchFamily="49" charset="-128"/>
                <a:cs typeface="Times New Roman" panose="02020603050405020304" pitchFamily="18" charset="0"/>
              </a:rPr>
              <a:t>recommandation</a:t>
            </a:r>
            <a:r>
              <a:rPr lang="en-US" sz="1100" dirty="0">
                <a:solidFill>
                  <a:schemeClr val="dk1"/>
                </a:solidFill>
                <a:latin typeface="Montserrat" panose="00000500000000000000" pitchFamily="2" charset="0"/>
                <a:ea typeface="MS Gothic" panose="020B0609070205080204" pitchFamily="49" charset="-128"/>
                <a:cs typeface="Times New Roman" panose="02020603050405020304" pitchFamily="18" charset="0"/>
              </a:rPr>
              <a:t> </a:t>
            </a:r>
            <a:r>
              <a:rPr lang="en-US" sz="1100" dirty="0" err="1">
                <a:solidFill>
                  <a:schemeClr val="dk1"/>
                </a:solidFill>
                <a:latin typeface="Montserrat" panose="00000500000000000000" pitchFamily="2" charset="0"/>
                <a:ea typeface="MS Gothic" panose="020B0609070205080204" pitchFamily="49" charset="-128"/>
                <a:cs typeface="Times New Roman" panose="02020603050405020304" pitchFamily="18" charset="0"/>
              </a:rPr>
              <a:t>basé</a:t>
            </a:r>
            <a:r>
              <a:rPr lang="en-US" sz="1100" dirty="0">
                <a:solidFill>
                  <a:schemeClr val="dk1"/>
                </a:solidFill>
                <a:latin typeface="Montserrat" panose="00000500000000000000" pitchFamily="2" charset="0"/>
                <a:ea typeface="MS Gothic" panose="020B0609070205080204" pitchFamily="49" charset="-128"/>
                <a:cs typeface="Times New Roman" panose="02020603050405020304" pitchFamily="18" charset="0"/>
              </a:rPr>
              <a:t> sur les </a:t>
            </a:r>
            <a:r>
              <a:rPr lang="en-US" sz="1100" dirty="0" err="1">
                <a:solidFill>
                  <a:schemeClr val="dk1"/>
                </a:solidFill>
                <a:latin typeface="Montserrat" panose="00000500000000000000" pitchFamily="2" charset="0"/>
                <a:ea typeface="MS Gothic" panose="020B0609070205080204" pitchFamily="49" charset="-128"/>
                <a:cs typeface="Times New Roman" panose="02020603050405020304" pitchFamily="18" charset="0"/>
              </a:rPr>
              <a:t>préférences</a:t>
            </a:r>
            <a:r>
              <a:rPr lang="en-US" sz="1100" dirty="0">
                <a:solidFill>
                  <a:schemeClr val="dk1"/>
                </a:solidFill>
                <a:latin typeface="Montserrat" panose="00000500000000000000" pitchFamily="2" charset="0"/>
                <a:ea typeface="MS Gothic" panose="020B0609070205080204" pitchFamily="49" charset="-128"/>
                <a:cs typeface="Times New Roman" panose="02020603050405020304" pitchFamily="18" charset="0"/>
              </a:rPr>
              <a:t> des </a:t>
            </a:r>
            <a:r>
              <a:rPr lang="en-US" sz="1100" dirty="0" err="1">
                <a:solidFill>
                  <a:schemeClr val="dk1"/>
                </a:solidFill>
                <a:latin typeface="Montserrat" panose="00000500000000000000" pitchFamily="2" charset="0"/>
                <a:ea typeface="MS Gothic" panose="020B0609070205080204" pitchFamily="49" charset="-128"/>
                <a:cs typeface="Times New Roman" panose="02020603050405020304" pitchFamily="18" charset="0"/>
              </a:rPr>
              <a:t>utilisateurs</a:t>
            </a:r>
            <a:r>
              <a:rPr lang="en-US" sz="1100" dirty="0">
                <a:solidFill>
                  <a:schemeClr val="dk1"/>
                </a:solidFill>
                <a:latin typeface="Montserrat" panose="00000500000000000000" pitchFamily="2" charset="0"/>
                <a:ea typeface="MS Gothic" panose="020B0609070205080204" pitchFamily="49" charset="-128"/>
                <a:cs typeface="Times New Roman" panose="02020603050405020304" pitchFamily="18" charset="0"/>
              </a:rPr>
              <a:t> et les </a:t>
            </a:r>
            <a:r>
              <a:rPr lang="en-US" sz="1100" dirty="0" err="1">
                <a:solidFill>
                  <a:schemeClr val="dk1"/>
                </a:solidFill>
                <a:latin typeface="Montserrat" panose="00000500000000000000" pitchFamily="2" charset="0"/>
                <a:ea typeface="MS Gothic" panose="020B0609070205080204" pitchFamily="49" charset="-128"/>
                <a:cs typeface="Times New Roman" panose="02020603050405020304" pitchFamily="18" charset="0"/>
              </a:rPr>
              <a:t>statistiques</a:t>
            </a:r>
            <a:r>
              <a:rPr lang="en-US" sz="1100" dirty="0">
                <a:solidFill>
                  <a:schemeClr val="dk1"/>
                </a:solidFill>
                <a:latin typeface="Montserrat" panose="00000500000000000000" pitchFamily="2" charset="0"/>
                <a:ea typeface="MS Gothic" panose="020B0609070205080204" pitchFamily="49" charset="-128"/>
                <a:cs typeface="Times New Roman" panose="02020603050405020304" pitchFamily="18" charset="0"/>
              </a:rPr>
              <a:t> de lecture, </a:t>
            </a:r>
            <a:r>
              <a:rPr lang="en-US" sz="1100" dirty="0" err="1">
                <a:solidFill>
                  <a:schemeClr val="dk1"/>
                </a:solidFill>
                <a:latin typeface="Montserrat" panose="00000500000000000000" pitchFamily="2" charset="0"/>
                <a:ea typeface="MS Gothic" panose="020B0609070205080204" pitchFamily="49" charset="-128"/>
                <a:cs typeface="Times New Roman" panose="02020603050405020304" pitchFamily="18" charset="0"/>
              </a:rPr>
              <a:t>afin</a:t>
            </a:r>
            <a:r>
              <a:rPr lang="en-US" sz="1100" dirty="0">
                <a:solidFill>
                  <a:schemeClr val="dk1"/>
                </a:solidFill>
                <a:latin typeface="Montserrat" panose="00000500000000000000" pitchFamily="2" charset="0"/>
                <a:ea typeface="MS Gothic" panose="020B0609070205080204" pitchFamily="49" charset="-128"/>
                <a:cs typeface="Times New Roman" panose="02020603050405020304" pitchFamily="18" charset="0"/>
              </a:rPr>
              <a:t> de </a:t>
            </a:r>
            <a:r>
              <a:rPr lang="en-US" sz="1100" dirty="0" err="1">
                <a:solidFill>
                  <a:schemeClr val="dk1"/>
                </a:solidFill>
                <a:latin typeface="Montserrat" panose="00000500000000000000" pitchFamily="2" charset="0"/>
                <a:ea typeface="MS Gothic" panose="020B0609070205080204" pitchFamily="49" charset="-128"/>
                <a:cs typeface="Times New Roman" panose="02020603050405020304" pitchFamily="18" charset="0"/>
              </a:rPr>
              <a:t>suggérer</a:t>
            </a:r>
            <a:r>
              <a:rPr lang="en-US" sz="1100" dirty="0">
                <a:solidFill>
                  <a:schemeClr val="dk1"/>
                </a:solidFill>
                <a:latin typeface="Montserrat" panose="00000500000000000000" pitchFamily="2" charset="0"/>
                <a:ea typeface="MS Gothic" panose="020B0609070205080204" pitchFamily="49" charset="-128"/>
                <a:cs typeface="Times New Roman" panose="02020603050405020304" pitchFamily="18" charset="0"/>
              </a:rPr>
              <a:t> des livres </a:t>
            </a:r>
            <a:r>
              <a:rPr lang="en-US" sz="1100" dirty="0" err="1">
                <a:solidFill>
                  <a:schemeClr val="dk1"/>
                </a:solidFill>
                <a:latin typeface="Montserrat" panose="00000500000000000000" pitchFamily="2" charset="0"/>
                <a:ea typeface="MS Gothic" panose="020B0609070205080204" pitchFamily="49" charset="-128"/>
                <a:cs typeface="Times New Roman" panose="02020603050405020304" pitchFamily="18" charset="0"/>
              </a:rPr>
              <a:t>pertinents</a:t>
            </a:r>
            <a:r>
              <a:rPr lang="en-US" sz="1100" dirty="0">
                <a:solidFill>
                  <a:schemeClr val="dk1"/>
                </a:solidFill>
                <a:latin typeface="Montserrat" panose="00000500000000000000" pitchFamily="2" charset="0"/>
                <a:ea typeface="MS Gothic" panose="020B0609070205080204" pitchFamily="49" charset="-128"/>
                <a:cs typeface="Times New Roman" panose="02020603050405020304" pitchFamily="18" charset="0"/>
              </a:rPr>
              <a:t> et </a:t>
            </a:r>
            <a:r>
              <a:rPr lang="en-US" sz="1100" dirty="0" err="1">
                <a:solidFill>
                  <a:schemeClr val="dk1"/>
                </a:solidFill>
                <a:latin typeface="Montserrat" panose="00000500000000000000" pitchFamily="2" charset="0"/>
                <a:ea typeface="MS Gothic" panose="020B0609070205080204" pitchFamily="49" charset="-128"/>
                <a:cs typeface="Times New Roman" panose="02020603050405020304" pitchFamily="18" charset="0"/>
              </a:rPr>
              <a:t>intéressants</a:t>
            </a:r>
            <a:r>
              <a:rPr lang="en-US" sz="1100" dirty="0">
                <a:solidFill>
                  <a:schemeClr val="dk1"/>
                </a:solidFill>
                <a:latin typeface="Montserrat" panose="00000500000000000000" pitchFamily="2" charset="0"/>
                <a:ea typeface="MS Gothic" panose="020B0609070205080204" pitchFamily="49" charset="-128"/>
                <a:cs typeface="Times New Roman" panose="02020603050405020304" pitchFamily="18" charset="0"/>
              </a:rPr>
              <a:t> aux </a:t>
            </a:r>
            <a:r>
              <a:rPr lang="en-US" sz="1100" dirty="0" err="1">
                <a:solidFill>
                  <a:schemeClr val="dk1"/>
                </a:solidFill>
                <a:latin typeface="Montserrat" panose="00000500000000000000" pitchFamily="2" charset="0"/>
                <a:ea typeface="MS Gothic" panose="020B0609070205080204" pitchFamily="49" charset="-128"/>
                <a:cs typeface="Times New Roman" panose="02020603050405020304" pitchFamily="18" charset="0"/>
              </a:rPr>
              <a:t>étudiants</a:t>
            </a:r>
            <a:r>
              <a:rPr lang="en-US" sz="1100" dirty="0">
                <a:solidFill>
                  <a:schemeClr val="dk1"/>
                </a:solidFill>
                <a:latin typeface="Montserrat" panose="00000500000000000000" pitchFamily="2" charset="0"/>
                <a:ea typeface="MS Gothic" panose="020B0609070205080204" pitchFamily="49" charset="-128"/>
                <a:cs typeface="Times New Roman" panose="02020603050405020304" pitchFamily="18" charset="0"/>
              </a:rPr>
              <a:t>.</a:t>
            </a:r>
          </a:p>
        </p:txBody>
      </p:sp>
      <p:sp>
        <p:nvSpPr>
          <p:cNvPr id="11" name="TextBox 10">
            <a:extLst>
              <a:ext uri="{FF2B5EF4-FFF2-40B4-BE49-F238E27FC236}">
                <a16:creationId xmlns:a16="http://schemas.microsoft.com/office/drawing/2014/main" id="{FD0C6D10-4151-4543-84A3-C0BD9918E3B3}"/>
              </a:ext>
            </a:extLst>
          </p:cNvPr>
          <p:cNvSpPr txBox="1"/>
          <p:nvPr/>
        </p:nvSpPr>
        <p:spPr>
          <a:xfrm>
            <a:off x="4728338" y="1975007"/>
            <a:ext cx="1921233" cy="2800767"/>
          </a:xfrm>
          <a:prstGeom prst="rect">
            <a:avLst/>
          </a:prstGeom>
          <a:noFill/>
        </p:spPr>
        <p:txBody>
          <a:bodyPr wrap="square" rtlCol="0">
            <a:spAutoFit/>
          </a:bodyPr>
          <a:lstStyle/>
          <a:p>
            <a:r>
              <a:rPr lang="en-US" sz="1100" dirty="0">
                <a:solidFill>
                  <a:schemeClr val="dk1"/>
                </a:solidFill>
                <a:latin typeface="Montserrat" panose="00000500000000000000" pitchFamily="2" charset="0"/>
                <a:ea typeface="MS Gothic" panose="020B0609070205080204" pitchFamily="49" charset="-128"/>
                <a:cs typeface="Times New Roman" panose="02020603050405020304" pitchFamily="18" charset="0"/>
              </a:rPr>
              <a:t>Gestion des rapports et des </a:t>
            </a:r>
            <a:r>
              <a:rPr lang="en-US" sz="1100" dirty="0" err="1">
                <a:solidFill>
                  <a:schemeClr val="dk1"/>
                </a:solidFill>
                <a:latin typeface="Montserrat" panose="00000500000000000000" pitchFamily="2" charset="0"/>
                <a:ea typeface="MS Gothic" panose="020B0609070205080204" pitchFamily="49" charset="-128"/>
                <a:cs typeface="Times New Roman" panose="02020603050405020304" pitchFamily="18" charset="0"/>
              </a:rPr>
              <a:t>statistiques</a:t>
            </a:r>
            <a:r>
              <a:rPr lang="en-US" sz="1100" dirty="0">
                <a:solidFill>
                  <a:schemeClr val="dk1"/>
                </a:solidFill>
                <a:latin typeface="Montserrat" panose="00000500000000000000" pitchFamily="2" charset="0"/>
                <a:ea typeface="MS Gothic" panose="020B0609070205080204" pitchFamily="49" charset="-128"/>
                <a:cs typeface="Times New Roman" panose="02020603050405020304" pitchFamily="18" charset="0"/>
              </a:rPr>
              <a:t> : </a:t>
            </a:r>
          </a:p>
          <a:p>
            <a:r>
              <a:rPr lang="en-US" sz="1100" dirty="0" err="1">
                <a:solidFill>
                  <a:schemeClr val="dk1"/>
                </a:solidFill>
                <a:latin typeface="Montserrat" panose="00000500000000000000" pitchFamily="2" charset="0"/>
                <a:ea typeface="MS Gothic" panose="020B0609070205080204" pitchFamily="49" charset="-128"/>
                <a:cs typeface="Times New Roman" panose="02020603050405020304" pitchFamily="18" charset="0"/>
              </a:rPr>
              <a:t>Ajouter</a:t>
            </a:r>
            <a:r>
              <a:rPr lang="en-US" sz="1100" dirty="0">
                <a:solidFill>
                  <a:schemeClr val="dk1"/>
                </a:solidFill>
                <a:latin typeface="Montserrat" panose="00000500000000000000" pitchFamily="2" charset="0"/>
                <a:ea typeface="MS Gothic" panose="020B0609070205080204" pitchFamily="49" charset="-128"/>
                <a:cs typeface="Times New Roman" panose="02020603050405020304" pitchFamily="18" charset="0"/>
              </a:rPr>
              <a:t> des </a:t>
            </a:r>
            <a:r>
              <a:rPr lang="en-US" sz="1100" dirty="0" err="1">
                <a:solidFill>
                  <a:schemeClr val="dk1"/>
                </a:solidFill>
                <a:latin typeface="Montserrat" panose="00000500000000000000" pitchFamily="2" charset="0"/>
                <a:ea typeface="MS Gothic" panose="020B0609070205080204" pitchFamily="49" charset="-128"/>
                <a:cs typeface="Times New Roman" panose="02020603050405020304" pitchFamily="18" charset="0"/>
              </a:rPr>
              <a:t>fonctionnalités</a:t>
            </a:r>
            <a:r>
              <a:rPr lang="en-US" sz="1100" dirty="0">
                <a:solidFill>
                  <a:schemeClr val="dk1"/>
                </a:solidFill>
                <a:latin typeface="Montserrat" panose="00000500000000000000" pitchFamily="2" charset="0"/>
                <a:ea typeface="MS Gothic" panose="020B0609070205080204" pitchFamily="49" charset="-128"/>
                <a:cs typeface="Times New Roman" panose="02020603050405020304" pitchFamily="18" charset="0"/>
              </a:rPr>
              <a:t> de </a:t>
            </a:r>
            <a:r>
              <a:rPr lang="en-US" sz="1100" dirty="0" err="1">
                <a:solidFill>
                  <a:schemeClr val="dk1"/>
                </a:solidFill>
                <a:latin typeface="Montserrat" panose="00000500000000000000" pitchFamily="2" charset="0"/>
                <a:ea typeface="MS Gothic" panose="020B0609070205080204" pitchFamily="49" charset="-128"/>
                <a:cs typeface="Times New Roman" panose="02020603050405020304" pitchFamily="18" charset="0"/>
              </a:rPr>
              <a:t>génération</a:t>
            </a:r>
            <a:r>
              <a:rPr lang="en-US" sz="1100" dirty="0">
                <a:solidFill>
                  <a:schemeClr val="dk1"/>
                </a:solidFill>
                <a:latin typeface="Montserrat" panose="00000500000000000000" pitchFamily="2" charset="0"/>
                <a:ea typeface="MS Gothic" panose="020B0609070205080204" pitchFamily="49" charset="-128"/>
                <a:cs typeface="Times New Roman" panose="02020603050405020304" pitchFamily="18" charset="0"/>
              </a:rPr>
              <a:t> de rapports et de </a:t>
            </a:r>
            <a:r>
              <a:rPr lang="en-US" sz="1100" dirty="0" err="1">
                <a:solidFill>
                  <a:schemeClr val="dk1"/>
                </a:solidFill>
                <a:latin typeface="Montserrat" panose="00000500000000000000" pitchFamily="2" charset="0"/>
                <a:ea typeface="MS Gothic" panose="020B0609070205080204" pitchFamily="49" charset="-128"/>
                <a:cs typeface="Times New Roman" panose="02020603050405020304" pitchFamily="18" charset="0"/>
              </a:rPr>
              <a:t>statistiques</a:t>
            </a:r>
            <a:r>
              <a:rPr lang="en-US" sz="1100" dirty="0">
                <a:solidFill>
                  <a:schemeClr val="dk1"/>
                </a:solidFill>
                <a:latin typeface="Montserrat" panose="00000500000000000000" pitchFamily="2" charset="0"/>
                <a:ea typeface="MS Gothic" panose="020B0609070205080204" pitchFamily="49" charset="-128"/>
                <a:cs typeface="Times New Roman" panose="02020603050405020304" pitchFamily="18" charset="0"/>
              </a:rPr>
              <a:t> </a:t>
            </a:r>
            <a:r>
              <a:rPr lang="en-US" sz="1100" dirty="0" err="1">
                <a:solidFill>
                  <a:schemeClr val="dk1"/>
                </a:solidFill>
                <a:latin typeface="Montserrat" panose="00000500000000000000" pitchFamily="2" charset="0"/>
                <a:ea typeface="MS Gothic" panose="020B0609070205080204" pitchFamily="49" charset="-128"/>
                <a:cs typeface="Times New Roman" panose="02020603050405020304" pitchFamily="18" charset="0"/>
              </a:rPr>
              <a:t>en</a:t>
            </a:r>
            <a:r>
              <a:rPr lang="en-US" sz="1100" dirty="0">
                <a:solidFill>
                  <a:schemeClr val="dk1"/>
                </a:solidFill>
                <a:latin typeface="Montserrat" panose="00000500000000000000" pitchFamily="2" charset="0"/>
                <a:ea typeface="MS Gothic" panose="020B0609070205080204" pitchFamily="49" charset="-128"/>
                <a:cs typeface="Times New Roman" panose="02020603050405020304" pitchFamily="18" charset="0"/>
              </a:rPr>
              <a:t> </a:t>
            </a:r>
            <a:r>
              <a:rPr lang="en-US" sz="1100" dirty="0" err="1">
                <a:solidFill>
                  <a:schemeClr val="dk1"/>
                </a:solidFill>
                <a:latin typeface="Montserrat" panose="00000500000000000000" pitchFamily="2" charset="0"/>
                <a:ea typeface="MS Gothic" panose="020B0609070205080204" pitchFamily="49" charset="-128"/>
                <a:cs typeface="Times New Roman" panose="02020603050405020304" pitchFamily="18" charset="0"/>
              </a:rPr>
              <a:t>utilisons</a:t>
            </a:r>
            <a:r>
              <a:rPr lang="en-US" sz="1100" dirty="0">
                <a:solidFill>
                  <a:schemeClr val="dk1"/>
                </a:solidFill>
                <a:latin typeface="Montserrat" panose="00000500000000000000" pitchFamily="2" charset="0"/>
                <a:ea typeface="MS Gothic" panose="020B0609070205080204" pitchFamily="49" charset="-128"/>
                <a:cs typeface="Times New Roman" panose="02020603050405020304" pitchFamily="18" charset="0"/>
              </a:rPr>
              <a:t> des </a:t>
            </a:r>
            <a:r>
              <a:rPr lang="en-US" sz="1100" dirty="0" err="1">
                <a:solidFill>
                  <a:schemeClr val="dk1"/>
                </a:solidFill>
                <a:latin typeface="Montserrat" panose="00000500000000000000" pitchFamily="2" charset="0"/>
                <a:ea typeface="MS Gothic" panose="020B0609070205080204" pitchFamily="49" charset="-128"/>
                <a:cs typeface="Times New Roman" panose="02020603050405020304" pitchFamily="18" charset="0"/>
              </a:rPr>
              <a:t>arbres</a:t>
            </a:r>
            <a:r>
              <a:rPr lang="en-US" sz="1100" dirty="0">
                <a:solidFill>
                  <a:schemeClr val="dk1"/>
                </a:solidFill>
                <a:latin typeface="Montserrat" panose="00000500000000000000" pitchFamily="2" charset="0"/>
                <a:ea typeface="MS Gothic" panose="020B0609070205080204" pitchFamily="49" charset="-128"/>
                <a:cs typeface="Times New Roman" panose="02020603050405020304" pitchFamily="18" charset="0"/>
              </a:rPr>
              <a:t> pour </a:t>
            </a:r>
            <a:r>
              <a:rPr lang="en-US" sz="1100" dirty="0" err="1">
                <a:solidFill>
                  <a:schemeClr val="dk1"/>
                </a:solidFill>
                <a:latin typeface="Montserrat" panose="00000500000000000000" pitchFamily="2" charset="0"/>
                <a:ea typeface="MS Gothic" panose="020B0609070205080204" pitchFamily="49" charset="-128"/>
                <a:cs typeface="Times New Roman" panose="02020603050405020304" pitchFamily="18" charset="0"/>
              </a:rPr>
              <a:t>permettre</a:t>
            </a:r>
            <a:r>
              <a:rPr lang="en-US" sz="1100" dirty="0">
                <a:solidFill>
                  <a:schemeClr val="dk1"/>
                </a:solidFill>
                <a:latin typeface="Montserrat" panose="00000500000000000000" pitchFamily="2" charset="0"/>
                <a:ea typeface="MS Gothic" panose="020B0609070205080204" pitchFamily="49" charset="-128"/>
                <a:cs typeface="Times New Roman" panose="02020603050405020304" pitchFamily="18" charset="0"/>
              </a:rPr>
              <a:t> aux </a:t>
            </a:r>
            <a:r>
              <a:rPr lang="en-US" sz="1100" dirty="0" err="1">
                <a:solidFill>
                  <a:schemeClr val="dk1"/>
                </a:solidFill>
                <a:latin typeface="Montserrat" panose="00000500000000000000" pitchFamily="2" charset="0"/>
                <a:ea typeface="MS Gothic" panose="020B0609070205080204" pitchFamily="49" charset="-128"/>
                <a:cs typeface="Times New Roman" panose="02020603050405020304" pitchFamily="18" charset="0"/>
              </a:rPr>
              <a:t>administrateurs</a:t>
            </a:r>
            <a:r>
              <a:rPr lang="en-US" sz="1100" dirty="0">
                <a:solidFill>
                  <a:schemeClr val="dk1"/>
                </a:solidFill>
                <a:latin typeface="Montserrat" panose="00000500000000000000" pitchFamily="2" charset="0"/>
                <a:ea typeface="MS Gothic" panose="020B0609070205080204" pitchFamily="49" charset="-128"/>
                <a:cs typeface="Times New Roman" panose="02020603050405020304" pitchFamily="18" charset="0"/>
              </a:rPr>
              <a:t> de </a:t>
            </a:r>
            <a:r>
              <a:rPr lang="en-US" sz="1100" dirty="0" err="1">
                <a:solidFill>
                  <a:schemeClr val="dk1"/>
                </a:solidFill>
                <a:latin typeface="Montserrat" panose="00000500000000000000" pitchFamily="2" charset="0"/>
                <a:ea typeface="MS Gothic" panose="020B0609070205080204" pitchFamily="49" charset="-128"/>
                <a:cs typeface="Times New Roman" panose="02020603050405020304" pitchFamily="18" charset="0"/>
              </a:rPr>
              <a:t>visualiser</a:t>
            </a:r>
            <a:r>
              <a:rPr lang="en-US" sz="1100" dirty="0">
                <a:solidFill>
                  <a:schemeClr val="dk1"/>
                </a:solidFill>
                <a:latin typeface="Montserrat" panose="00000500000000000000" pitchFamily="2" charset="0"/>
                <a:ea typeface="MS Gothic" panose="020B0609070205080204" pitchFamily="49" charset="-128"/>
                <a:cs typeface="Times New Roman" panose="02020603050405020304" pitchFamily="18" charset="0"/>
              </a:rPr>
              <a:t> les </a:t>
            </a:r>
            <a:r>
              <a:rPr lang="en-US" sz="1100" dirty="0" err="1">
                <a:solidFill>
                  <a:schemeClr val="dk1"/>
                </a:solidFill>
                <a:latin typeface="Montserrat" panose="00000500000000000000" pitchFamily="2" charset="0"/>
                <a:ea typeface="MS Gothic" panose="020B0609070205080204" pitchFamily="49" charset="-128"/>
                <a:cs typeface="Times New Roman" panose="02020603050405020304" pitchFamily="18" charset="0"/>
              </a:rPr>
              <a:t>données</a:t>
            </a:r>
            <a:r>
              <a:rPr lang="en-US" sz="1100" dirty="0">
                <a:solidFill>
                  <a:schemeClr val="dk1"/>
                </a:solidFill>
                <a:latin typeface="Montserrat" panose="00000500000000000000" pitchFamily="2" charset="0"/>
                <a:ea typeface="MS Gothic" panose="020B0609070205080204" pitchFamily="49" charset="-128"/>
                <a:cs typeface="Times New Roman" panose="02020603050405020304" pitchFamily="18" charset="0"/>
              </a:rPr>
              <a:t> relatives aux livres, aux </a:t>
            </a:r>
            <a:r>
              <a:rPr lang="en-US" sz="1100" dirty="0" err="1">
                <a:solidFill>
                  <a:schemeClr val="dk1"/>
                </a:solidFill>
                <a:latin typeface="Montserrat" panose="00000500000000000000" pitchFamily="2" charset="0"/>
                <a:ea typeface="MS Gothic" panose="020B0609070205080204" pitchFamily="49" charset="-128"/>
                <a:cs typeface="Times New Roman" panose="02020603050405020304" pitchFamily="18" charset="0"/>
              </a:rPr>
              <a:t>emprunts</a:t>
            </a:r>
            <a:r>
              <a:rPr lang="en-US" sz="1100" dirty="0">
                <a:solidFill>
                  <a:schemeClr val="dk1"/>
                </a:solidFill>
                <a:latin typeface="Montserrat" panose="00000500000000000000" pitchFamily="2" charset="0"/>
                <a:ea typeface="MS Gothic" panose="020B0609070205080204" pitchFamily="49" charset="-128"/>
                <a:cs typeface="Times New Roman" panose="02020603050405020304" pitchFamily="18" charset="0"/>
              </a:rPr>
              <a:t>, aux </a:t>
            </a:r>
            <a:r>
              <a:rPr lang="en-US" sz="1100" dirty="0" err="1">
                <a:solidFill>
                  <a:schemeClr val="dk1"/>
                </a:solidFill>
                <a:latin typeface="Montserrat" panose="00000500000000000000" pitchFamily="2" charset="0"/>
                <a:ea typeface="MS Gothic" panose="020B0609070205080204" pitchFamily="49" charset="-128"/>
                <a:cs typeface="Times New Roman" panose="02020603050405020304" pitchFamily="18" charset="0"/>
              </a:rPr>
              <a:t>réservations</a:t>
            </a:r>
            <a:r>
              <a:rPr lang="en-US" sz="1100" dirty="0">
                <a:solidFill>
                  <a:schemeClr val="dk1"/>
                </a:solidFill>
                <a:latin typeface="Montserrat" panose="00000500000000000000" pitchFamily="2" charset="0"/>
                <a:ea typeface="MS Gothic" panose="020B0609070205080204" pitchFamily="49" charset="-128"/>
                <a:cs typeface="Times New Roman" panose="02020603050405020304" pitchFamily="18" charset="0"/>
              </a:rPr>
              <a:t>, etc.., </a:t>
            </a:r>
            <a:r>
              <a:rPr lang="en-US" sz="1100" dirty="0" err="1">
                <a:solidFill>
                  <a:schemeClr val="dk1"/>
                </a:solidFill>
                <a:latin typeface="Montserrat" panose="00000500000000000000" pitchFamily="2" charset="0"/>
                <a:ea typeface="MS Gothic" panose="020B0609070205080204" pitchFamily="49" charset="-128"/>
                <a:cs typeface="Times New Roman" panose="02020603050405020304" pitchFamily="18" charset="0"/>
              </a:rPr>
              <a:t>facilitant</a:t>
            </a:r>
            <a:r>
              <a:rPr lang="en-US" sz="1100" dirty="0">
                <a:solidFill>
                  <a:schemeClr val="dk1"/>
                </a:solidFill>
                <a:latin typeface="Montserrat" panose="00000500000000000000" pitchFamily="2" charset="0"/>
                <a:ea typeface="MS Gothic" panose="020B0609070205080204" pitchFamily="49" charset="-128"/>
                <a:cs typeface="Times New Roman" panose="02020603050405020304" pitchFamily="18" charset="0"/>
              </a:rPr>
              <a:t> </a:t>
            </a:r>
            <a:r>
              <a:rPr lang="en-US" sz="1100" dirty="0" err="1">
                <a:solidFill>
                  <a:schemeClr val="dk1"/>
                </a:solidFill>
                <a:latin typeface="Montserrat" panose="00000500000000000000" pitchFamily="2" charset="0"/>
                <a:ea typeface="MS Gothic" panose="020B0609070205080204" pitchFamily="49" charset="-128"/>
                <a:cs typeface="Times New Roman" panose="02020603050405020304" pitchFamily="18" charset="0"/>
              </a:rPr>
              <a:t>ainsi</a:t>
            </a:r>
            <a:r>
              <a:rPr lang="en-US" sz="1100" dirty="0">
                <a:solidFill>
                  <a:schemeClr val="dk1"/>
                </a:solidFill>
                <a:latin typeface="Montserrat" panose="00000500000000000000" pitchFamily="2" charset="0"/>
                <a:ea typeface="MS Gothic" panose="020B0609070205080204" pitchFamily="49" charset="-128"/>
                <a:cs typeface="Times New Roman" panose="02020603050405020304" pitchFamily="18" charset="0"/>
              </a:rPr>
              <a:t> la </a:t>
            </a:r>
            <a:r>
              <a:rPr lang="en-US" sz="1100" dirty="0" err="1">
                <a:solidFill>
                  <a:schemeClr val="dk1"/>
                </a:solidFill>
                <a:latin typeface="Montserrat" panose="00000500000000000000" pitchFamily="2" charset="0"/>
                <a:ea typeface="MS Gothic" panose="020B0609070205080204" pitchFamily="49" charset="-128"/>
                <a:cs typeface="Times New Roman" panose="02020603050405020304" pitchFamily="18" charset="0"/>
              </a:rPr>
              <a:t>prise</a:t>
            </a:r>
            <a:r>
              <a:rPr lang="en-US" sz="1100" dirty="0">
                <a:solidFill>
                  <a:schemeClr val="dk1"/>
                </a:solidFill>
                <a:latin typeface="Montserrat" panose="00000500000000000000" pitchFamily="2" charset="0"/>
                <a:ea typeface="MS Gothic" panose="020B0609070205080204" pitchFamily="49" charset="-128"/>
                <a:cs typeface="Times New Roman" panose="02020603050405020304" pitchFamily="18" charset="0"/>
              </a:rPr>
              <a:t> de </a:t>
            </a:r>
            <a:r>
              <a:rPr lang="en-US" sz="1100" dirty="0" err="1">
                <a:solidFill>
                  <a:schemeClr val="dk1"/>
                </a:solidFill>
                <a:latin typeface="Montserrat" panose="00000500000000000000" pitchFamily="2" charset="0"/>
                <a:ea typeface="MS Gothic" panose="020B0609070205080204" pitchFamily="49" charset="-128"/>
                <a:cs typeface="Times New Roman" panose="02020603050405020304" pitchFamily="18" charset="0"/>
              </a:rPr>
              <a:t>décision</a:t>
            </a:r>
            <a:r>
              <a:rPr lang="en-US" sz="1100" dirty="0">
                <a:solidFill>
                  <a:schemeClr val="dk1"/>
                </a:solidFill>
                <a:latin typeface="Montserrat" panose="00000500000000000000" pitchFamily="2" charset="0"/>
                <a:ea typeface="MS Gothic" panose="020B0609070205080204" pitchFamily="49" charset="-128"/>
                <a:cs typeface="Times New Roman" panose="02020603050405020304" pitchFamily="18" charset="0"/>
              </a:rPr>
              <a:t> et la planification.</a:t>
            </a:r>
            <a:endParaRPr lang="fr-FR" sz="1100" dirty="0">
              <a:solidFill>
                <a:schemeClr val="dk1"/>
              </a:solidFill>
              <a:latin typeface="Montserrat" panose="00000500000000000000" pitchFamily="2" charset="0"/>
              <a:ea typeface="MS Gothic" panose="020B0609070205080204" pitchFamily="49" charset="-128"/>
              <a:cs typeface="Times New Roman" panose="02020603050405020304" pitchFamily="18" charset="0"/>
            </a:endParaRPr>
          </a:p>
        </p:txBody>
      </p:sp>
      <p:grpSp>
        <p:nvGrpSpPr>
          <p:cNvPr id="12" name="Google Shape;4014;p63">
            <a:extLst>
              <a:ext uri="{FF2B5EF4-FFF2-40B4-BE49-F238E27FC236}">
                <a16:creationId xmlns:a16="http://schemas.microsoft.com/office/drawing/2014/main" id="{54C9622A-B541-4113-8BA4-47A44D4B479A}"/>
              </a:ext>
            </a:extLst>
          </p:cNvPr>
          <p:cNvGrpSpPr/>
          <p:nvPr/>
        </p:nvGrpSpPr>
        <p:grpSpPr>
          <a:xfrm>
            <a:off x="1252286" y="1402903"/>
            <a:ext cx="379821" cy="326796"/>
            <a:chOff x="1789660" y="1308595"/>
            <a:chExt cx="379821" cy="326796"/>
          </a:xfrm>
        </p:grpSpPr>
        <p:sp>
          <p:nvSpPr>
            <p:cNvPr id="13" name="Google Shape;4015;p63">
              <a:extLst>
                <a:ext uri="{FF2B5EF4-FFF2-40B4-BE49-F238E27FC236}">
                  <a16:creationId xmlns:a16="http://schemas.microsoft.com/office/drawing/2014/main" id="{60BDDF86-EB31-4A5E-AEDB-19870814596F}"/>
                </a:ext>
              </a:extLst>
            </p:cNvPr>
            <p:cNvSpPr/>
            <p:nvPr/>
          </p:nvSpPr>
          <p:spPr>
            <a:xfrm>
              <a:off x="1794919" y="1524295"/>
              <a:ext cx="368834" cy="47648"/>
            </a:xfrm>
            <a:custGeom>
              <a:avLst/>
              <a:gdLst/>
              <a:ahLst/>
              <a:cxnLst/>
              <a:rect l="l" t="t" r="r" b="b"/>
              <a:pathLst>
                <a:path w="18934" h="2446" extrusionOk="0">
                  <a:moveTo>
                    <a:pt x="1" y="1"/>
                  </a:moveTo>
                  <a:lnTo>
                    <a:pt x="1" y="1494"/>
                  </a:lnTo>
                  <a:cubicBezTo>
                    <a:pt x="1" y="2029"/>
                    <a:pt x="442" y="2446"/>
                    <a:pt x="982" y="2446"/>
                  </a:cubicBezTo>
                  <a:lnTo>
                    <a:pt x="17975" y="2446"/>
                  </a:lnTo>
                  <a:cubicBezTo>
                    <a:pt x="18492" y="2446"/>
                    <a:pt x="18933" y="2029"/>
                    <a:pt x="18933" y="1494"/>
                  </a:cubicBezTo>
                  <a:lnTo>
                    <a:pt x="18933" y="1"/>
                  </a:ln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4016;p63">
              <a:extLst>
                <a:ext uri="{FF2B5EF4-FFF2-40B4-BE49-F238E27FC236}">
                  <a16:creationId xmlns:a16="http://schemas.microsoft.com/office/drawing/2014/main" id="{633A448A-5664-4267-A796-BAA0AA451360}"/>
                </a:ext>
              </a:extLst>
            </p:cNvPr>
            <p:cNvSpPr/>
            <p:nvPr/>
          </p:nvSpPr>
          <p:spPr>
            <a:xfrm>
              <a:off x="1794919" y="1314302"/>
              <a:ext cx="368834" cy="210014"/>
            </a:xfrm>
            <a:custGeom>
              <a:avLst/>
              <a:gdLst/>
              <a:ahLst/>
              <a:cxnLst/>
              <a:rect l="l" t="t" r="r" b="b"/>
              <a:pathLst>
                <a:path w="18934" h="10781" extrusionOk="0">
                  <a:moveTo>
                    <a:pt x="982" y="1"/>
                  </a:moveTo>
                  <a:cubicBezTo>
                    <a:pt x="442" y="1"/>
                    <a:pt x="1" y="418"/>
                    <a:pt x="1" y="959"/>
                  </a:cubicBezTo>
                  <a:lnTo>
                    <a:pt x="1" y="10781"/>
                  </a:lnTo>
                  <a:lnTo>
                    <a:pt x="18933" y="10781"/>
                  </a:lnTo>
                  <a:lnTo>
                    <a:pt x="18933" y="959"/>
                  </a:lnTo>
                  <a:cubicBezTo>
                    <a:pt x="18933" y="418"/>
                    <a:pt x="18492" y="1"/>
                    <a:pt x="17975"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4017;p63">
              <a:extLst>
                <a:ext uri="{FF2B5EF4-FFF2-40B4-BE49-F238E27FC236}">
                  <a16:creationId xmlns:a16="http://schemas.microsoft.com/office/drawing/2014/main" id="{35FD6427-0BC7-4D51-AC87-30B19BDD74AB}"/>
                </a:ext>
              </a:extLst>
            </p:cNvPr>
            <p:cNvSpPr/>
            <p:nvPr/>
          </p:nvSpPr>
          <p:spPr>
            <a:xfrm>
              <a:off x="1794919" y="1314302"/>
              <a:ext cx="368834" cy="210014"/>
            </a:xfrm>
            <a:custGeom>
              <a:avLst/>
              <a:gdLst/>
              <a:ahLst/>
              <a:cxnLst/>
              <a:rect l="l" t="t" r="r" b="b"/>
              <a:pathLst>
                <a:path w="18934" h="10781" extrusionOk="0">
                  <a:moveTo>
                    <a:pt x="982" y="1"/>
                  </a:moveTo>
                  <a:cubicBezTo>
                    <a:pt x="442" y="1"/>
                    <a:pt x="1" y="418"/>
                    <a:pt x="1" y="959"/>
                  </a:cubicBezTo>
                  <a:lnTo>
                    <a:pt x="1" y="10781"/>
                  </a:lnTo>
                  <a:lnTo>
                    <a:pt x="18933" y="10781"/>
                  </a:lnTo>
                  <a:lnTo>
                    <a:pt x="18933" y="959"/>
                  </a:lnTo>
                  <a:cubicBezTo>
                    <a:pt x="18933" y="418"/>
                    <a:pt x="18492" y="1"/>
                    <a:pt x="17975"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4018;p63">
              <a:extLst>
                <a:ext uri="{FF2B5EF4-FFF2-40B4-BE49-F238E27FC236}">
                  <a16:creationId xmlns:a16="http://schemas.microsoft.com/office/drawing/2014/main" id="{4B107CA5-3735-44E1-BD31-E495D554C897}"/>
                </a:ext>
              </a:extLst>
            </p:cNvPr>
            <p:cNvSpPr/>
            <p:nvPr/>
          </p:nvSpPr>
          <p:spPr>
            <a:xfrm>
              <a:off x="2129836" y="1314302"/>
              <a:ext cx="33915" cy="210014"/>
            </a:xfrm>
            <a:custGeom>
              <a:avLst/>
              <a:gdLst/>
              <a:ahLst/>
              <a:cxnLst/>
              <a:rect l="l" t="t" r="r" b="b"/>
              <a:pathLst>
                <a:path w="1741" h="10781" extrusionOk="0">
                  <a:moveTo>
                    <a:pt x="1" y="1"/>
                  </a:moveTo>
                  <a:cubicBezTo>
                    <a:pt x="541" y="1"/>
                    <a:pt x="982" y="418"/>
                    <a:pt x="982" y="959"/>
                  </a:cubicBezTo>
                  <a:lnTo>
                    <a:pt x="982" y="10781"/>
                  </a:lnTo>
                  <a:lnTo>
                    <a:pt x="1740" y="10781"/>
                  </a:lnTo>
                  <a:lnTo>
                    <a:pt x="1740" y="959"/>
                  </a:lnTo>
                  <a:cubicBezTo>
                    <a:pt x="1740" y="418"/>
                    <a:pt x="1299" y="1"/>
                    <a:pt x="782" y="1"/>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4019;p63">
              <a:extLst>
                <a:ext uri="{FF2B5EF4-FFF2-40B4-BE49-F238E27FC236}">
                  <a16:creationId xmlns:a16="http://schemas.microsoft.com/office/drawing/2014/main" id="{A786838F-6430-4568-8660-8A282AF22EAF}"/>
                </a:ext>
              </a:extLst>
            </p:cNvPr>
            <p:cNvSpPr/>
            <p:nvPr/>
          </p:nvSpPr>
          <p:spPr>
            <a:xfrm>
              <a:off x="1937590" y="1571923"/>
              <a:ext cx="83959" cy="57739"/>
            </a:xfrm>
            <a:custGeom>
              <a:avLst/>
              <a:gdLst/>
              <a:ahLst/>
              <a:cxnLst/>
              <a:rect l="l" t="t" r="r" b="b"/>
              <a:pathLst>
                <a:path w="4310" h="2964" extrusionOk="0">
                  <a:moveTo>
                    <a:pt x="295" y="1"/>
                  </a:moveTo>
                  <a:cubicBezTo>
                    <a:pt x="295" y="1"/>
                    <a:pt x="271" y="2182"/>
                    <a:pt x="1" y="2963"/>
                  </a:cubicBezTo>
                  <a:lnTo>
                    <a:pt x="4309" y="2963"/>
                  </a:lnTo>
                  <a:cubicBezTo>
                    <a:pt x="4015" y="2182"/>
                    <a:pt x="3992" y="1"/>
                    <a:pt x="3992" y="1"/>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4020;p63">
              <a:extLst>
                <a:ext uri="{FF2B5EF4-FFF2-40B4-BE49-F238E27FC236}">
                  <a16:creationId xmlns:a16="http://schemas.microsoft.com/office/drawing/2014/main" id="{DD9B1A8E-1BEB-478D-80FB-8925C2E0ED5A}"/>
                </a:ext>
              </a:extLst>
            </p:cNvPr>
            <p:cNvSpPr/>
            <p:nvPr/>
          </p:nvSpPr>
          <p:spPr>
            <a:xfrm>
              <a:off x="1942869" y="1571923"/>
              <a:ext cx="72953" cy="14805"/>
            </a:xfrm>
            <a:custGeom>
              <a:avLst/>
              <a:gdLst/>
              <a:ahLst/>
              <a:cxnLst/>
              <a:rect l="l" t="t" r="r" b="b"/>
              <a:pathLst>
                <a:path w="3745" h="760" extrusionOk="0">
                  <a:moveTo>
                    <a:pt x="24" y="1"/>
                  </a:moveTo>
                  <a:cubicBezTo>
                    <a:pt x="24" y="1"/>
                    <a:pt x="24" y="318"/>
                    <a:pt x="0" y="759"/>
                  </a:cubicBezTo>
                  <a:lnTo>
                    <a:pt x="3744" y="759"/>
                  </a:lnTo>
                  <a:cubicBezTo>
                    <a:pt x="3721" y="318"/>
                    <a:pt x="3721" y="1"/>
                    <a:pt x="3721"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4021;p63">
              <a:extLst>
                <a:ext uri="{FF2B5EF4-FFF2-40B4-BE49-F238E27FC236}">
                  <a16:creationId xmlns:a16="http://schemas.microsoft.com/office/drawing/2014/main" id="{DEA22104-ED5E-460A-99F4-336CAC64DBC4}"/>
                </a:ext>
              </a:extLst>
            </p:cNvPr>
            <p:cNvSpPr/>
            <p:nvPr/>
          </p:nvSpPr>
          <p:spPr>
            <a:xfrm>
              <a:off x="1942869" y="1571923"/>
              <a:ext cx="72953" cy="14805"/>
            </a:xfrm>
            <a:custGeom>
              <a:avLst/>
              <a:gdLst/>
              <a:ahLst/>
              <a:cxnLst/>
              <a:rect l="l" t="t" r="r" b="b"/>
              <a:pathLst>
                <a:path w="3745" h="760" extrusionOk="0">
                  <a:moveTo>
                    <a:pt x="24" y="1"/>
                  </a:moveTo>
                  <a:cubicBezTo>
                    <a:pt x="24" y="1"/>
                    <a:pt x="24" y="318"/>
                    <a:pt x="0" y="759"/>
                  </a:cubicBezTo>
                  <a:lnTo>
                    <a:pt x="3744" y="759"/>
                  </a:lnTo>
                  <a:cubicBezTo>
                    <a:pt x="3721" y="318"/>
                    <a:pt x="3721" y="1"/>
                    <a:pt x="372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4022;p63">
              <a:extLst>
                <a:ext uri="{FF2B5EF4-FFF2-40B4-BE49-F238E27FC236}">
                  <a16:creationId xmlns:a16="http://schemas.microsoft.com/office/drawing/2014/main" id="{E9C5BCF2-3A70-471C-AD96-15015D864ADE}"/>
                </a:ext>
              </a:extLst>
            </p:cNvPr>
            <p:cNvSpPr/>
            <p:nvPr/>
          </p:nvSpPr>
          <p:spPr>
            <a:xfrm>
              <a:off x="1818276" y="1339607"/>
              <a:ext cx="322121" cy="184709"/>
            </a:xfrm>
            <a:custGeom>
              <a:avLst/>
              <a:gdLst/>
              <a:ahLst/>
              <a:cxnLst/>
              <a:rect l="l" t="t" r="r" b="b"/>
              <a:pathLst>
                <a:path w="16536" h="9482" extrusionOk="0">
                  <a:moveTo>
                    <a:pt x="418" y="1"/>
                  </a:moveTo>
                  <a:cubicBezTo>
                    <a:pt x="201" y="1"/>
                    <a:pt x="1" y="195"/>
                    <a:pt x="1" y="442"/>
                  </a:cubicBezTo>
                  <a:lnTo>
                    <a:pt x="1" y="9482"/>
                  </a:lnTo>
                  <a:lnTo>
                    <a:pt x="16535" y="9482"/>
                  </a:lnTo>
                  <a:lnTo>
                    <a:pt x="16535" y="442"/>
                  </a:lnTo>
                  <a:cubicBezTo>
                    <a:pt x="16535" y="195"/>
                    <a:pt x="16365" y="1"/>
                    <a:pt x="16118" y="1"/>
                  </a:cubicBez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4023;p63">
              <a:extLst>
                <a:ext uri="{FF2B5EF4-FFF2-40B4-BE49-F238E27FC236}">
                  <a16:creationId xmlns:a16="http://schemas.microsoft.com/office/drawing/2014/main" id="{86C6EC3B-D22C-48FF-9037-5E410A6AD779}"/>
                </a:ext>
              </a:extLst>
            </p:cNvPr>
            <p:cNvSpPr/>
            <p:nvPr/>
          </p:nvSpPr>
          <p:spPr>
            <a:xfrm>
              <a:off x="1818276" y="1339607"/>
              <a:ext cx="322121" cy="33915"/>
            </a:xfrm>
            <a:custGeom>
              <a:avLst/>
              <a:gdLst/>
              <a:ahLst/>
              <a:cxnLst/>
              <a:rect l="l" t="t" r="r" b="b"/>
              <a:pathLst>
                <a:path w="16536" h="1741" extrusionOk="0">
                  <a:moveTo>
                    <a:pt x="418" y="1"/>
                  </a:moveTo>
                  <a:cubicBezTo>
                    <a:pt x="201" y="1"/>
                    <a:pt x="1" y="195"/>
                    <a:pt x="1" y="442"/>
                  </a:cubicBezTo>
                  <a:lnTo>
                    <a:pt x="1" y="1741"/>
                  </a:lnTo>
                  <a:lnTo>
                    <a:pt x="16535" y="1741"/>
                  </a:lnTo>
                  <a:lnTo>
                    <a:pt x="16535" y="442"/>
                  </a:lnTo>
                  <a:cubicBezTo>
                    <a:pt x="16535" y="195"/>
                    <a:pt x="16365" y="1"/>
                    <a:pt x="16118"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4024;p63">
              <a:extLst>
                <a:ext uri="{FF2B5EF4-FFF2-40B4-BE49-F238E27FC236}">
                  <a16:creationId xmlns:a16="http://schemas.microsoft.com/office/drawing/2014/main" id="{F8AAEE10-7B25-4146-944F-54626DA92816}"/>
                </a:ext>
              </a:extLst>
            </p:cNvPr>
            <p:cNvSpPr/>
            <p:nvPr/>
          </p:nvSpPr>
          <p:spPr>
            <a:xfrm>
              <a:off x="1949959" y="1396468"/>
              <a:ext cx="59667" cy="104958"/>
            </a:xfrm>
            <a:custGeom>
              <a:avLst/>
              <a:gdLst/>
              <a:ahLst/>
              <a:cxnLst/>
              <a:rect l="l" t="t" r="r" b="b"/>
              <a:pathLst>
                <a:path w="3063" h="5388" extrusionOk="0">
                  <a:moveTo>
                    <a:pt x="2356" y="1"/>
                  </a:moveTo>
                  <a:cubicBezTo>
                    <a:pt x="2119" y="1"/>
                    <a:pt x="1881" y="145"/>
                    <a:pt x="1787" y="391"/>
                  </a:cubicBezTo>
                  <a:lnTo>
                    <a:pt x="147" y="4553"/>
                  </a:lnTo>
                  <a:cubicBezTo>
                    <a:pt x="0" y="4870"/>
                    <a:pt x="171" y="5211"/>
                    <a:pt x="465" y="5334"/>
                  </a:cubicBezTo>
                  <a:cubicBezTo>
                    <a:pt x="565" y="5358"/>
                    <a:pt x="641" y="5387"/>
                    <a:pt x="712" y="5387"/>
                  </a:cubicBezTo>
                  <a:cubicBezTo>
                    <a:pt x="959" y="5387"/>
                    <a:pt x="1176" y="5240"/>
                    <a:pt x="1276" y="4993"/>
                  </a:cubicBezTo>
                  <a:lnTo>
                    <a:pt x="2916" y="832"/>
                  </a:lnTo>
                  <a:cubicBezTo>
                    <a:pt x="3063" y="538"/>
                    <a:pt x="2892" y="168"/>
                    <a:pt x="2575" y="44"/>
                  </a:cubicBezTo>
                  <a:cubicBezTo>
                    <a:pt x="2505" y="15"/>
                    <a:pt x="2431" y="1"/>
                    <a:pt x="2356" y="1"/>
                  </a:cubicBezTo>
                  <a:close/>
                </a:path>
              </a:pathLst>
            </a:custGeom>
            <a:solidFill>
              <a:srgbClr val="356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4025;p63">
              <a:extLst>
                <a:ext uri="{FF2B5EF4-FFF2-40B4-BE49-F238E27FC236}">
                  <a16:creationId xmlns:a16="http://schemas.microsoft.com/office/drawing/2014/main" id="{5F5D4B62-F3CB-400B-9B19-CDE5AA264988}"/>
                </a:ext>
              </a:extLst>
            </p:cNvPr>
            <p:cNvSpPr/>
            <p:nvPr/>
          </p:nvSpPr>
          <p:spPr>
            <a:xfrm>
              <a:off x="2027703" y="1400462"/>
              <a:ext cx="47765" cy="97069"/>
            </a:xfrm>
            <a:custGeom>
              <a:avLst/>
              <a:gdLst/>
              <a:ahLst/>
              <a:cxnLst/>
              <a:rect l="l" t="t" r="r" b="b"/>
              <a:pathLst>
                <a:path w="2452" h="4983" extrusionOk="0">
                  <a:moveTo>
                    <a:pt x="701" y="1"/>
                  </a:moveTo>
                  <a:cubicBezTo>
                    <a:pt x="593" y="1"/>
                    <a:pt x="487" y="28"/>
                    <a:pt x="394" y="86"/>
                  </a:cubicBezTo>
                  <a:cubicBezTo>
                    <a:pt x="100" y="257"/>
                    <a:pt x="0" y="627"/>
                    <a:pt x="177" y="921"/>
                  </a:cubicBezTo>
                  <a:lnTo>
                    <a:pt x="1106" y="2461"/>
                  </a:lnTo>
                  <a:lnTo>
                    <a:pt x="177" y="4054"/>
                  </a:lnTo>
                  <a:cubicBezTo>
                    <a:pt x="0" y="4348"/>
                    <a:pt x="100" y="4741"/>
                    <a:pt x="394" y="4888"/>
                  </a:cubicBezTo>
                  <a:cubicBezTo>
                    <a:pt x="494" y="4959"/>
                    <a:pt x="588" y="4982"/>
                    <a:pt x="688" y="4982"/>
                  </a:cubicBezTo>
                  <a:cubicBezTo>
                    <a:pt x="912" y="4982"/>
                    <a:pt x="1106" y="4859"/>
                    <a:pt x="1229" y="4665"/>
                  </a:cubicBezTo>
                  <a:lnTo>
                    <a:pt x="2328" y="2755"/>
                  </a:lnTo>
                  <a:cubicBezTo>
                    <a:pt x="2452" y="2561"/>
                    <a:pt x="2452" y="2314"/>
                    <a:pt x="2328" y="2143"/>
                  </a:cubicBezTo>
                  <a:lnTo>
                    <a:pt x="1229" y="280"/>
                  </a:lnTo>
                  <a:cubicBezTo>
                    <a:pt x="1117" y="102"/>
                    <a:pt x="908" y="1"/>
                    <a:pt x="701" y="1"/>
                  </a:cubicBezTo>
                  <a:close/>
                </a:path>
              </a:pathLst>
            </a:custGeom>
            <a:solidFill>
              <a:srgbClr val="356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4026;p63">
              <a:extLst>
                <a:ext uri="{FF2B5EF4-FFF2-40B4-BE49-F238E27FC236}">
                  <a16:creationId xmlns:a16="http://schemas.microsoft.com/office/drawing/2014/main" id="{E53C4EFF-186F-4DC0-8DE7-043B805B1019}"/>
                </a:ext>
              </a:extLst>
            </p:cNvPr>
            <p:cNvSpPr/>
            <p:nvPr/>
          </p:nvSpPr>
          <p:spPr>
            <a:xfrm>
              <a:off x="1883202" y="1400462"/>
              <a:ext cx="47765" cy="97069"/>
            </a:xfrm>
            <a:custGeom>
              <a:avLst/>
              <a:gdLst/>
              <a:ahLst/>
              <a:cxnLst/>
              <a:rect l="l" t="t" r="r" b="b"/>
              <a:pathLst>
                <a:path w="2452" h="4983" extrusionOk="0">
                  <a:moveTo>
                    <a:pt x="1765" y="1"/>
                  </a:moveTo>
                  <a:cubicBezTo>
                    <a:pt x="1558" y="1"/>
                    <a:pt x="1355" y="102"/>
                    <a:pt x="1223" y="280"/>
                  </a:cubicBezTo>
                  <a:lnTo>
                    <a:pt x="124" y="2143"/>
                  </a:lnTo>
                  <a:cubicBezTo>
                    <a:pt x="1" y="2314"/>
                    <a:pt x="1" y="2561"/>
                    <a:pt x="124" y="2755"/>
                  </a:cubicBezTo>
                  <a:lnTo>
                    <a:pt x="1223" y="4665"/>
                  </a:lnTo>
                  <a:cubicBezTo>
                    <a:pt x="1347" y="4859"/>
                    <a:pt x="1541" y="4982"/>
                    <a:pt x="1764" y="4982"/>
                  </a:cubicBezTo>
                  <a:cubicBezTo>
                    <a:pt x="1864" y="4982"/>
                    <a:pt x="1958" y="4959"/>
                    <a:pt x="2058" y="4888"/>
                  </a:cubicBezTo>
                  <a:cubicBezTo>
                    <a:pt x="2352" y="4741"/>
                    <a:pt x="2452" y="4348"/>
                    <a:pt x="2275" y="4054"/>
                  </a:cubicBezTo>
                  <a:lnTo>
                    <a:pt x="1347" y="2461"/>
                  </a:lnTo>
                  <a:lnTo>
                    <a:pt x="2275" y="921"/>
                  </a:lnTo>
                  <a:cubicBezTo>
                    <a:pt x="2452" y="627"/>
                    <a:pt x="2375" y="257"/>
                    <a:pt x="2081" y="86"/>
                  </a:cubicBezTo>
                  <a:cubicBezTo>
                    <a:pt x="1981" y="28"/>
                    <a:pt x="1872" y="1"/>
                    <a:pt x="1765" y="1"/>
                  </a:cubicBezTo>
                  <a:close/>
                </a:path>
              </a:pathLst>
            </a:custGeom>
            <a:solidFill>
              <a:srgbClr val="356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4027;p63">
              <a:extLst>
                <a:ext uri="{FF2B5EF4-FFF2-40B4-BE49-F238E27FC236}">
                  <a16:creationId xmlns:a16="http://schemas.microsoft.com/office/drawing/2014/main" id="{58D0C353-8C36-4306-AFDE-B9707E1E3897}"/>
                </a:ext>
              </a:extLst>
            </p:cNvPr>
            <p:cNvSpPr/>
            <p:nvPr/>
          </p:nvSpPr>
          <p:spPr>
            <a:xfrm>
              <a:off x="1960946" y="1542392"/>
              <a:ext cx="36778" cy="11474"/>
            </a:xfrm>
            <a:custGeom>
              <a:avLst/>
              <a:gdLst/>
              <a:ahLst/>
              <a:cxnLst/>
              <a:rect l="l" t="t" r="r" b="b"/>
              <a:pathLst>
                <a:path w="1888" h="589" extrusionOk="0">
                  <a:moveTo>
                    <a:pt x="295" y="1"/>
                  </a:moveTo>
                  <a:cubicBezTo>
                    <a:pt x="148" y="1"/>
                    <a:pt x="1" y="147"/>
                    <a:pt x="1" y="294"/>
                  </a:cubicBezTo>
                  <a:cubicBezTo>
                    <a:pt x="1" y="465"/>
                    <a:pt x="148" y="588"/>
                    <a:pt x="295" y="588"/>
                  </a:cubicBezTo>
                  <a:lnTo>
                    <a:pt x="1594" y="588"/>
                  </a:lnTo>
                  <a:cubicBezTo>
                    <a:pt x="1764" y="588"/>
                    <a:pt x="1888" y="465"/>
                    <a:pt x="1888" y="294"/>
                  </a:cubicBezTo>
                  <a:cubicBezTo>
                    <a:pt x="1888" y="147"/>
                    <a:pt x="1764" y="1"/>
                    <a:pt x="159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4028;p63">
              <a:extLst>
                <a:ext uri="{FF2B5EF4-FFF2-40B4-BE49-F238E27FC236}">
                  <a16:creationId xmlns:a16="http://schemas.microsoft.com/office/drawing/2014/main" id="{BE2B17E8-A613-493D-9261-4C70D66681C7}"/>
                </a:ext>
              </a:extLst>
            </p:cNvPr>
            <p:cNvSpPr/>
            <p:nvPr/>
          </p:nvSpPr>
          <p:spPr>
            <a:xfrm>
              <a:off x="1840268" y="1351528"/>
              <a:ext cx="11006" cy="11006"/>
            </a:xfrm>
            <a:custGeom>
              <a:avLst/>
              <a:gdLst/>
              <a:ahLst/>
              <a:cxnLst/>
              <a:rect l="l" t="t" r="r" b="b"/>
              <a:pathLst>
                <a:path w="565" h="565" extrusionOk="0">
                  <a:moveTo>
                    <a:pt x="271" y="0"/>
                  </a:moveTo>
                  <a:cubicBezTo>
                    <a:pt x="124" y="0"/>
                    <a:pt x="1" y="124"/>
                    <a:pt x="1" y="294"/>
                  </a:cubicBezTo>
                  <a:cubicBezTo>
                    <a:pt x="1" y="441"/>
                    <a:pt x="124" y="564"/>
                    <a:pt x="271" y="564"/>
                  </a:cubicBezTo>
                  <a:cubicBezTo>
                    <a:pt x="441" y="564"/>
                    <a:pt x="565" y="441"/>
                    <a:pt x="565" y="294"/>
                  </a:cubicBezTo>
                  <a:cubicBezTo>
                    <a:pt x="565" y="124"/>
                    <a:pt x="441" y="0"/>
                    <a:pt x="27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4029;p63">
              <a:extLst>
                <a:ext uri="{FF2B5EF4-FFF2-40B4-BE49-F238E27FC236}">
                  <a16:creationId xmlns:a16="http://schemas.microsoft.com/office/drawing/2014/main" id="{C090E7FD-2342-4C26-A540-EA796A769A70}"/>
                </a:ext>
              </a:extLst>
            </p:cNvPr>
            <p:cNvSpPr/>
            <p:nvPr/>
          </p:nvSpPr>
          <p:spPr>
            <a:xfrm>
              <a:off x="1862261" y="1351528"/>
              <a:ext cx="10889" cy="11006"/>
            </a:xfrm>
            <a:custGeom>
              <a:avLst/>
              <a:gdLst/>
              <a:ahLst/>
              <a:cxnLst/>
              <a:rect l="l" t="t" r="r" b="b"/>
              <a:pathLst>
                <a:path w="559" h="565" extrusionOk="0">
                  <a:moveTo>
                    <a:pt x="294" y="0"/>
                  </a:moveTo>
                  <a:cubicBezTo>
                    <a:pt x="118" y="0"/>
                    <a:pt x="0" y="124"/>
                    <a:pt x="0" y="294"/>
                  </a:cubicBezTo>
                  <a:cubicBezTo>
                    <a:pt x="0" y="441"/>
                    <a:pt x="118" y="564"/>
                    <a:pt x="294" y="564"/>
                  </a:cubicBezTo>
                  <a:cubicBezTo>
                    <a:pt x="441" y="564"/>
                    <a:pt x="558" y="441"/>
                    <a:pt x="558" y="294"/>
                  </a:cubicBezTo>
                  <a:cubicBezTo>
                    <a:pt x="558" y="124"/>
                    <a:pt x="441" y="0"/>
                    <a:pt x="29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4030;p63">
              <a:extLst>
                <a:ext uri="{FF2B5EF4-FFF2-40B4-BE49-F238E27FC236}">
                  <a16:creationId xmlns:a16="http://schemas.microsoft.com/office/drawing/2014/main" id="{DDE92A0D-FF2B-4E85-9BCE-40F87031605C}"/>
                </a:ext>
              </a:extLst>
            </p:cNvPr>
            <p:cNvSpPr/>
            <p:nvPr/>
          </p:nvSpPr>
          <p:spPr>
            <a:xfrm>
              <a:off x="1883669" y="1351450"/>
              <a:ext cx="12389" cy="11162"/>
            </a:xfrm>
            <a:custGeom>
              <a:avLst/>
              <a:gdLst/>
              <a:ahLst/>
              <a:cxnLst/>
              <a:rect l="l" t="t" r="r" b="b"/>
              <a:pathLst>
                <a:path w="636" h="573" extrusionOk="0">
                  <a:moveTo>
                    <a:pt x="291" y="1"/>
                  </a:moveTo>
                  <a:cubicBezTo>
                    <a:pt x="276" y="1"/>
                    <a:pt x="262" y="2"/>
                    <a:pt x="247" y="4"/>
                  </a:cubicBezTo>
                  <a:cubicBezTo>
                    <a:pt x="100" y="57"/>
                    <a:pt x="0" y="204"/>
                    <a:pt x="24" y="351"/>
                  </a:cubicBezTo>
                  <a:cubicBezTo>
                    <a:pt x="71" y="483"/>
                    <a:pt x="194" y="572"/>
                    <a:pt x="325" y="572"/>
                  </a:cubicBezTo>
                  <a:cubicBezTo>
                    <a:pt x="340" y="572"/>
                    <a:pt x="355" y="571"/>
                    <a:pt x="371" y="568"/>
                  </a:cubicBezTo>
                  <a:cubicBezTo>
                    <a:pt x="541" y="521"/>
                    <a:pt x="635" y="375"/>
                    <a:pt x="588" y="228"/>
                  </a:cubicBezTo>
                  <a:cubicBezTo>
                    <a:pt x="567" y="95"/>
                    <a:pt x="426" y="1"/>
                    <a:pt x="29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4031;p63">
              <a:extLst>
                <a:ext uri="{FF2B5EF4-FFF2-40B4-BE49-F238E27FC236}">
                  <a16:creationId xmlns:a16="http://schemas.microsoft.com/office/drawing/2014/main" id="{6EC0D2FE-32C9-485B-B940-B994D593E0A3}"/>
                </a:ext>
              </a:extLst>
            </p:cNvPr>
            <p:cNvSpPr/>
            <p:nvPr/>
          </p:nvSpPr>
          <p:spPr>
            <a:xfrm>
              <a:off x="1789660" y="1308595"/>
              <a:ext cx="379821" cy="326796"/>
            </a:xfrm>
            <a:custGeom>
              <a:avLst/>
              <a:gdLst/>
              <a:ahLst/>
              <a:cxnLst/>
              <a:rect l="l" t="t" r="r" b="b"/>
              <a:pathLst>
                <a:path w="19498" h="16776" extrusionOk="0">
                  <a:moveTo>
                    <a:pt x="17587" y="1887"/>
                  </a:moveTo>
                  <a:cubicBezTo>
                    <a:pt x="17657" y="1887"/>
                    <a:pt x="17734" y="1963"/>
                    <a:pt x="17734" y="2034"/>
                  </a:cubicBezTo>
                  <a:lnTo>
                    <a:pt x="17734" y="3062"/>
                  </a:lnTo>
                  <a:lnTo>
                    <a:pt x="1764" y="3062"/>
                  </a:lnTo>
                  <a:lnTo>
                    <a:pt x="1764" y="2034"/>
                  </a:lnTo>
                  <a:lnTo>
                    <a:pt x="1764" y="1987"/>
                  </a:lnTo>
                  <a:cubicBezTo>
                    <a:pt x="1764" y="1934"/>
                    <a:pt x="1840" y="1887"/>
                    <a:pt x="1887" y="1887"/>
                  </a:cubicBezTo>
                  <a:close/>
                  <a:moveTo>
                    <a:pt x="18245" y="588"/>
                  </a:moveTo>
                  <a:cubicBezTo>
                    <a:pt x="18616" y="588"/>
                    <a:pt x="18909" y="882"/>
                    <a:pt x="18909" y="1252"/>
                  </a:cubicBezTo>
                  <a:lnTo>
                    <a:pt x="18909" y="10780"/>
                  </a:lnTo>
                  <a:lnTo>
                    <a:pt x="18298" y="10780"/>
                  </a:lnTo>
                  <a:lnTo>
                    <a:pt x="18298" y="2034"/>
                  </a:lnTo>
                  <a:cubicBezTo>
                    <a:pt x="18298" y="1640"/>
                    <a:pt x="17981" y="1323"/>
                    <a:pt x="17587" y="1323"/>
                  </a:cubicBezTo>
                  <a:lnTo>
                    <a:pt x="1887" y="1323"/>
                  </a:lnTo>
                  <a:cubicBezTo>
                    <a:pt x="1523" y="1323"/>
                    <a:pt x="1229" y="1593"/>
                    <a:pt x="1176" y="1963"/>
                  </a:cubicBezTo>
                  <a:lnTo>
                    <a:pt x="1176" y="10780"/>
                  </a:lnTo>
                  <a:lnTo>
                    <a:pt x="565" y="10780"/>
                  </a:lnTo>
                  <a:lnTo>
                    <a:pt x="565" y="1252"/>
                  </a:lnTo>
                  <a:cubicBezTo>
                    <a:pt x="565" y="882"/>
                    <a:pt x="859" y="588"/>
                    <a:pt x="1252" y="588"/>
                  </a:cubicBezTo>
                  <a:close/>
                  <a:moveTo>
                    <a:pt x="17734" y="3627"/>
                  </a:moveTo>
                  <a:lnTo>
                    <a:pt x="17734" y="10780"/>
                  </a:lnTo>
                  <a:lnTo>
                    <a:pt x="15159" y="10780"/>
                  </a:lnTo>
                  <a:cubicBezTo>
                    <a:pt x="15012" y="10780"/>
                    <a:pt x="14895" y="10927"/>
                    <a:pt x="14895" y="11074"/>
                  </a:cubicBezTo>
                  <a:cubicBezTo>
                    <a:pt x="14895" y="11221"/>
                    <a:pt x="15012" y="11368"/>
                    <a:pt x="15159" y="11368"/>
                  </a:cubicBezTo>
                  <a:lnTo>
                    <a:pt x="18909" y="11368"/>
                  </a:lnTo>
                  <a:lnTo>
                    <a:pt x="18909" y="12567"/>
                  </a:lnTo>
                  <a:cubicBezTo>
                    <a:pt x="18909" y="12931"/>
                    <a:pt x="18616" y="13249"/>
                    <a:pt x="18245" y="13249"/>
                  </a:cubicBezTo>
                  <a:lnTo>
                    <a:pt x="1252" y="13249"/>
                  </a:lnTo>
                  <a:cubicBezTo>
                    <a:pt x="859" y="13249"/>
                    <a:pt x="565" y="12931"/>
                    <a:pt x="565" y="12567"/>
                  </a:cubicBezTo>
                  <a:lnTo>
                    <a:pt x="565" y="11368"/>
                  </a:lnTo>
                  <a:lnTo>
                    <a:pt x="13866" y="11368"/>
                  </a:lnTo>
                  <a:cubicBezTo>
                    <a:pt x="14013" y="11368"/>
                    <a:pt x="14131" y="11221"/>
                    <a:pt x="14131" y="11074"/>
                  </a:cubicBezTo>
                  <a:cubicBezTo>
                    <a:pt x="14131" y="10927"/>
                    <a:pt x="14013" y="10780"/>
                    <a:pt x="13866" y="10780"/>
                  </a:cubicBezTo>
                  <a:lnTo>
                    <a:pt x="1764" y="10780"/>
                  </a:lnTo>
                  <a:lnTo>
                    <a:pt x="1764" y="3627"/>
                  </a:lnTo>
                  <a:close/>
                  <a:moveTo>
                    <a:pt x="11315" y="13813"/>
                  </a:moveTo>
                  <a:cubicBezTo>
                    <a:pt x="11315" y="14330"/>
                    <a:pt x="11368" y="15453"/>
                    <a:pt x="11539" y="16217"/>
                  </a:cubicBezTo>
                  <a:lnTo>
                    <a:pt x="7959" y="16217"/>
                  </a:lnTo>
                  <a:cubicBezTo>
                    <a:pt x="8106" y="15453"/>
                    <a:pt x="8159" y="14330"/>
                    <a:pt x="8182" y="13813"/>
                  </a:cubicBezTo>
                  <a:close/>
                  <a:moveTo>
                    <a:pt x="1252" y="0"/>
                  </a:moveTo>
                  <a:cubicBezTo>
                    <a:pt x="565" y="0"/>
                    <a:pt x="1" y="564"/>
                    <a:pt x="1" y="1252"/>
                  </a:cubicBezTo>
                  <a:lnTo>
                    <a:pt x="1" y="12567"/>
                  </a:lnTo>
                  <a:cubicBezTo>
                    <a:pt x="1" y="13249"/>
                    <a:pt x="565" y="13813"/>
                    <a:pt x="1252" y="13813"/>
                  </a:cubicBezTo>
                  <a:lnTo>
                    <a:pt x="7595" y="13813"/>
                  </a:lnTo>
                  <a:cubicBezTo>
                    <a:pt x="7571" y="14477"/>
                    <a:pt x="7518" y="15600"/>
                    <a:pt x="7371" y="16217"/>
                  </a:cubicBezTo>
                  <a:lnTo>
                    <a:pt x="6372" y="16217"/>
                  </a:lnTo>
                  <a:cubicBezTo>
                    <a:pt x="6225" y="16217"/>
                    <a:pt x="6102" y="16334"/>
                    <a:pt x="6102" y="16481"/>
                  </a:cubicBezTo>
                  <a:cubicBezTo>
                    <a:pt x="6102" y="16658"/>
                    <a:pt x="6225" y="16775"/>
                    <a:pt x="6372" y="16775"/>
                  </a:cubicBezTo>
                  <a:lnTo>
                    <a:pt x="13102" y="16775"/>
                  </a:lnTo>
                  <a:cubicBezTo>
                    <a:pt x="13249" y="16775"/>
                    <a:pt x="13396" y="16658"/>
                    <a:pt x="13396" y="16481"/>
                  </a:cubicBezTo>
                  <a:cubicBezTo>
                    <a:pt x="13396" y="16334"/>
                    <a:pt x="13249" y="16217"/>
                    <a:pt x="13102" y="16217"/>
                  </a:cubicBezTo>
                  <a:lnTo>
                    <a:pt x="12126" y="16217"/>
                  </a:lnTo>
                  <a:cubicBezTo>
                    <a:pt x="11980" y="15600"/>
                    <a:pt x="11903" y="14477"/>
                    <a:pt x="11880" y="13813"/>
                  </a:cubicBezTo>
                  <a:lnTo>
                    <a:pt x="18245" y="13813"/>
                  </a:lnTo>
                  <a:cubicBezTo>
                    <a:pt x="18933" y="13813"/>
                    <a:pt x="19497" y="13249"/>
                    <a:pt x="19497" y="12567"/>
                  </a:cubicBezTo>
                  <a:lnTo>
                    <a:pt x="19497" y="1252"/>
                  </a:lnTo>
                  <a:cubicBezTo>
                    <a:pt x="19497" y="564"/>
                    <a:pt x="18933" y="0"/>
                    <a:pt x="1824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4032;p63">
              <a:extLst>
                <a:ext uri="{FF2B5EF4-FFF2-40B4-BE49-F238E27FC236}">
                  <a16:creationId xmlns:a16="http://schemas.microsoft.com/office/drawing/2014/main" id="{DFD13F89-ACC9-45FE-B323-6A82CBFE8E88}"/>
                </a:ext>
              </a:extLst>
            </p:cNvPr>
            <p:cNvSpPr/>
            <p:nvPr/>
          </p:nvSpPr>
          <p:spPr>
            <a:xfrm>
              <a:off x="1945713" y="1391092"/>
              <a:ext cx="70109" cy="115692"/>
            </a:xfrm>
            <a:custGeom>
              <a:avLst/>
              <a:gdLst/>
              <a:ahLst/>
              <a:cxnLst/>
              <a:rect l="l" t="t" r="r" b="b"/>
              <a:pathLst>
                <a:path w="3599" h="5939" extrusionOk="0">
                  <a:moveTo>
                    <a:pt x="2584" y="564"/>
                  </a:moveTo>
                  <a:cubicBezTo>
                    <a:pt x="2713" y="564"/>
                    <a:pt x="2829" y="635"/>
                    <a:pt x="2863" y="761"/>
                  </a:cubicBezTo>
                  <a:cubicBezTo>
                    <a:pt x="2916" y="838"/>
                    <a:pt x="2916" y="932"/>
                    <a:pt x="2887" y="1008"/>
                  </a:cubicBezTo>
                  <a:lnTo>
                    <a:pt x="1224" y="5170"/>
                  </a:lnTo>
                  <a:cubicBezTo>
                    <a:pt x="1172" y="5295"/>
                    <a:pt x="1062" y="5370"/>
                    <a:pt x="940" y="5370"/>
                  </a:cubicBezTo>
                  <a:cubicBezTo>
                    <a:pt x="896" y="5370"/>
                    <a:pt x="851" y="5360"/>
                    <a:pt x="806" y="5340"/>
                  </a:cubicBezTo>
                  <a:cubicBezTo>
                    <a:pt x="636" y="5293"/>
                    <a:pt x="565" y="5099"/>
                    <a:pt x="612" y="4929"/>
                  </a:cubicBezTo>
                  <a:lnTo>
                    <a:pt x="2276" y="761"/>
                  </a:lnTo>
                  <a:cubicBezTo>
                    <a:pt x="2299" y="691"/>
                    <a:pt x="2376" y="614"/>
                    <a:pt x="2446" y="591"/>
                  </a:cubicBezTo>
                  <a:cubicBezTo>
                    <a:pt x="2492" y="572"/>
                    <a:pt x="2539" y="564"/>
                    <a:pt x="2584" y="564"/>
                  </a:cubicBezTo>
                  <a:close/>
                  <a:moveTo>
                    <a:pt x="2601" y="0"/>
                  </a:moveTo>
                  <a:cubicBezTo>
                    <a:pt x="2474" y="0"/>
                    <a:pt x="2347" y="25"/>
                    <a:pt x="2229" y="79"/>
                  </a:cubicBezTo>
                  <a:cubicBezTo>
                    <a:pt x="2005" y="150"/>
                    <a:pt x="1835" y="344"/>
                    <a:pt x="1741" y="567"/>
                  </a:cubicBezTo>
                  <a:lnTo>
                    <a:pt x="95" y="4729"/>
                  </a:lnTo>
                  <a:cubicBezTo>
                    <a:pt x="1" y="4952"/>
                    <a:pt x="1" y="5193"/>
                    <a:pt x="95" y="5416"/>
                  </a:cubicBezTo>
                  <a:cubicBezTo>
                    <a:pt x="254" y="5766"/>
                    <a:pt x="589" y="5938"/>
                    <a:pt x="924" y="5938"/>
                  </a:cubicBezTo>
                  <a:cubicBezTo>
                    <a:pt x="1270" y="5938"/>
                    <a:pt x="1615" y="5754"/>
                    <a:pt x="1764" y="5393"/>
                  </a:cubicBezTo>
                  <a:lnTo>
                    <a:pt x="3404" y="1226"/>
                  </a:lnTo>
                  <a:cubicBezTo>
                    <a:pt x="3598" y="761"/>
                    <a:pt x="3357" y="226"/>
                    <a:pt x="2916" y="50"/>
                  </a:cubicBezTo>
                  <a:cubicBezTo>
                    <a:pt x="2814" y="18"/>
                    <a:pt x="2708" y="0"/>
                    <a:pt x="260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4033;p63">
              <a:extLst>
                <a:ext uri="{FF2B5EF4-FFF2-40B4-BE49-F238E27FC236}">
                  <a16:creationId xmlns:a16="http://schemas.microsoft.com/office/drawing/2014/main" id="{C23C332A-E49E-4574-B4C2-6290E6366CD4}"/>
                </a:ext>
              </a:extLst>
            </p:cNvPr>
            <p:cNvSpPr/>
            <p:nvPr/>
          </p:nvSpPr>
          <p:spPr>
            <a:xfrm>
              <a:off x="2023476" y="1394910"/>
              <a:ext cx="57719" cy="108348"/>
            </a:xfrm>
            <a:custGeom>
              <a:avLst/>
              <a:gdLst/>
              <a:ahLst/>
              <a:cxnLst/>
              <a:rect l="l" t="t" r="r" b="b"/>
              <a:pathLst>
                <a:path w="2963" h="5562" extrusionOk="0">
                  <a:moveTo>
                    <a:pt x="905" y="565"/>
                  </a:moveTo>
                  <a:cubicBezTo>
                    <a:pt x="1029" y="565"/>
                    <a:pt x="1129" y="618"/>
                    <a:pt x="1199" y="712"/>
                  </a:cubicBezTo>
                  <a:lnTo>
                    <a:pt x="2304" y="2575"/>
                  </a:lnTo>
                  <a:cubicBezTo>
                    <a:pt x="2375" y="2675"/>
                    <a:pt x="2375" y="2793"/>
                    <a:pt x="2304" y="2893"/>
                  </a:cubicBezTo>
                  <a:lnTo>
                    <a:pt x="1199" y="4827"/>
                  </a:lnTo>
                  <a:cubicBezTo>
                    <a:pt x="1152" y="4927"/>
                    <a:pt x="1029" y="4974"/>
                    <a:pt x="905" y="4974"/>
                  </a:cubicBezTo>
                  <a:cubicBezTo>
                    <a:pt x="782" y="4974"/>
                    <a:pt x="635" y="4879"/>
                    <a:pt x="611" y="4733"/>
                  </a:cubicBezTo>
                  <a:cubicBezTo>
                    <a:pt x="588" y="4656"/>
                    <a:pt x="588" y="4556"/>
                    <a:pt x="635" y="4486"/>
                  </a:cubicBezTo>
                  <a:lnTo>
                    <a:pt x="1569" y="2893"/>
                  </a:lnTo>
                  <a:cubicBezTo>
                    <a:pt x="1616" y="2793"/>
                    <a:pt x="1616" y="2675"/>
                    <a:pt x="1569" y="2599"/>
                  </a:cubicBezTo>
                  <a:lnTo>
                    <a:pt x="635" y="1059"/>
                  </a:lnTo>
                  <a:cubicBezTo>
                    <a:pt x="588" y="982"/>
                    <a:pt x="588" y="912"/>
                    <a:pt x="611" y="812"/>
                  </a:cubicBezTo>
                  <a:cubicBezTo>
                    <a:pt x="635" y="665"/>
                    <a:pt x="758" y="565"/>
                    <a:pt x="905" y="565"/>
                  </a:cubicBezTo>
                  <a:close/>
                  <a:moveTo>
                    <a:pt x="925" y="1"/>
                  </a:moveTo>
                  <a:cubicBezTo>
                    <a:pt x="768" y="1"/>
                    <a:pt x="609" y="41"/>
                    <a:pt x="464" y="124"/>
                  </a:cubicBezTo>
                  <a:cubicBezTo>
                    <a:pt x="247" y="248"/>
                    <a:pt x="100" y="442"/>
                    <a:pt x="47" y="665"/>
                  </a:cubicBezTo>
                  <a:cubicBezTo>
                    <a:pt x="0" y="912"/>
                    <a:pt x="24" y="1153"/>
                    <a:pt x="147" y="1353"/>
                  </a:cubicBezTo>
                  <a:lnTo>
                    <a:pt x="982" y="2746"/>
                  </a:lnTo>
                  <a:lnTo>
                    <a:pt x="147" y="4215"/>
                  </a:lnTo>
                  <a:cubicBezTo>
                    <a:pt x="24" y="4409"/>
                    <a:pt x="0" y="4656"/>
                    <a:pt x="47" y="4879"/>
                  </a:cubicBezTo>
                  <a:cubicBezTo>
                    <a:pt x="123" y="5120"/>
                    <a:pt x="270" y="5320"/>
                    <a:pt x="464" y="5438"/>
                  </a:cubicBezTo>
                  <a:cubicBezTo>
                    <a:pt x="611" y="5514"/>
                    <a:pt x="758" y="5561"/>
                    <a:pt x="905" y="5561"/>
                  </a:cubicBezTo>
                  <a:cubicBezTo>
                    <a:pt x="1223" y="5561"/>
                    <a:pt x="1540" y="5391"/>
                    <a:pt x="1687" y="5097"/>
                  </a:cubicBezTo>
                  <a:lnTo>
                    <a:pt x="2815" y="3187"/>
                  </a:lnTo>
                  <a:cubicBezTo>
                    <a:pt x="2962" y="2893"/>
                    <a:pt x="2962" y="2552"/>
                    <a:pt x="2792" y="2281"/>
                  </a:cubicBezTo>
                  <a:lnTo>
                    <a:pt x="1687" y="418"/>
                  </a:lnTo>
                  <a:cubicBezTo>
                    <a:pt x="1514" y="145"/>
                    <a:pt x="1223" y="1"/>
                    <a:pt x="92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4034;p63">
              <a:extLst>
                <a:ext uri="{FF2B5EF4-FFF2-40B4-BE49-F238E27FC236}">
                  <a16:creationId xmlns:a16="http://schemas.microsoft.com/office/drawing/2014/main" id="{CAB5344F-9AE5-47AF-A254-947A70397E56}"/>
                </a:ext>
              </a:extLst>
            </p:cNvPr>
            <p:cNvSpPr/>
            <p:nvPr/>
          </p:nvSpPr>
          <p:spPr>
            <a:xfrm>
              <a:off x="1877475" y="1394774"/>
              <a:ext cx="58187" cy="108484"/>
            </a:xfrm>
            <a:custGeom>
              <a:avLst/>
              <a:gdLst/>
              <a:ahLst/>
              <a:cxnLst/>
              <a:rect l="l" t="t" r="r" b="b"/>
              <a:pathLst>
                <a:path w="2987" h="5569" extrusionOk="0">
                  <a:moveTo>
                    <a:pt x="2042" y="582"/>
                  </a:moveTo>
                  <a:cubicBezTo>
                    <a:pt x="2188" y="582"/>
                    <a:pt x="2335" y="664"/>
                    <a:pt x="2375" y="819"/>
                  </a:cubicBezTo>
                  <a:cubicBezTo>
                    <a:pt x="2399" y="919"/>
                    <a:pt x="2375" y="989"/>
                    <a:pt x="2328" y="1066"/>
                  </a:cubicBezTo>
                  <a:lnTo>
                    <a:pt x="1394" y="2606"/>
                  </a:lnTo>
                  <a:cubicBezTo>
                    <a:pt x="1347" y="2682"/>
                    <a:pt x="1347" y="2800"/>
                    <a:pt x="1394" y="2900"/>
                  </a:cubicBezTo>
                  <a:lnTo>
                    <a:pt x="2328" y="4493"/>
                  </a:lnTo>
                  <a:cubicBezTo>
                    <a:pt x="2375" y="4563"/>
                    <a:pt x="2399" y="4663"/>
                    <a:pt x="2375" y="4740"/>
                  </a:cubicBezTo>
                  <a:cubicBezTo>
                    <a:pt x="2328" y="4886"/>
                    <a:pt x="2205" y="4981"/>
                    <a:pt x="2058" y="4981"/>
                  </a:cubicBezTo>
                  <a:cubicBezTo>
                    <a:pt x="1935" y="4981"/>
                    <a:pt x="1835" y="4934"/>
                    <a:pt x="1764" y="4834"/>
                  </a:cubicBezTo>
                  <a:lnTo>
                    <a:pt x="659" y="2900"/>
                  </a:lnTo>
                  <a:cubicBezTo>
                    <a:pt x="612" y="2800"/>
                    <a:pt x="612" y="2682"/>
                    <a:pt x="659" y="2582"/>
                  </a:cubicBezTo>
                  <a:lnTo>
                    <a:pt x="1764" y="719"/>
                  </a:lnTo>
                  <a:cubicBezTo>
                    <a:pt x="1827" y="627"/>
                    <a:pt x="1934" y="582"/>
                    <a:pt x="2042" y="582"/>
                  </a:cubicBezTo>
                  <a:close/>
                  <a:moveTo>
                    <a:pt x="2072" y="0"/>
                  </a:moveTo>
                  <a:cubicBezTo>
                    <a:pt x="1995" y="0"/>
                    <a:pt x="1916" y="12"/>
                    <a:pt x="1835" y="37"/>
                  </a:cubicBezTo>
                  <a:cubicBezTo>
                    <a:pt x="1617" y="84"/>
                    <a:pt x="1423" y="231"/>
                    <a:pt x="1276" y="425"/>
                  </a:cubicBezTo>
                  <a:lnTo>
                    <a:pt x="171" y="2288"/>
                  </a:lnTo>
                  <a:cubicBezTo>
                    <a:pt x="1" y="2559"/>
                    <a:pt x="1" y="2900"/>
                    <a:pt x="171" y="3194"/>
                  </a:cubicBezTo>
                  <a:lnTo>
                    <a:pt x="1276" y="5104"/>
                  </a:lnTo>
                  <a:cubicBezTo>
                    <a:pt x="1447" y="5398"/>
                    <a:pt x="1741" y="5568"/>
                    <a:pt x="2058" y="5568"/>
                  </a:cubicBezTo>
                  <a:cubicBezTo>
                    <a:pt x="2205" y="5568"/>
                    <a:pt x="2375" y="5521"/>
                    <a:pt x="2499" y="5445"/>
                  </a:cubicBezTo>
                  <a:cubicBezTo>
                    <a:pt x="2716" y="5327"/>
                    <a:pt x="2863" y="5127"/>
                    <a:pt x="2916" y="4886"/>
                  </a:cubicBezTo>
                  <a:cubicBezTo>
                    <a:pt x="2987" y="4663"/>
                    <a:pt x="2940" y="4416"/>
                    <a:pt x="2840" y="4222"/>
                  </a:cubicBezTo>
                  <a:lnTo>
                    <a:pt x="1982" y="2753"/>
                  </a:lnTo>
                  <a:lnTo>
                    <a:pt x="2816" y="1360"/>
                  </a:lnTo>
                  <a:cubicBezTo>
                    <a:pt x="2940" y="1160"/>
                    <a:pt x="2987" y="919"/>
                    <a:pt x="2916" y="672"/>
                  </a:cubicBezTo>
                  <a:cubicBezTo>
                    <a:pt x="2863" y="449"/>
                    <a:pt x="2716" y="255"/>
                    <a:pt x="2522" y="131"/>
                  </a:cubicBezTo>
                  <a:cubicBezTo>
                    <a:pt x="2377" y="49"/>
                    <a:pt x="2228" y="0"/>
                    <a:pt x="207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 name="Google Shape;3341;p63">
            <a:extLst>
              <a:ext uri="{FF2B5EF4-FFF2-40B4-BE49-F238E27FC236}">
                <a16:creationId xmlns:a16="http://schemas.microsoft.com/office/drawing/2014/main" id="{EE961CD3-6FC7-4337-8003-C6B9DAFD775E}"/>
              </a:ext>
            </a:extLst>
          </p:cNvPr>
          <p:cNvGrpSpPr/>
          <p:nvPr/>
        </p:nvGrpSpPr>
        <p:grpSpPr>
          <a:xfrm>
            <a:off x="3260614" y="1376390"/>
            <a:ext cx="379354" cy="379821"/>
            <a:chOff x="1789660" y="1969351"/>
            <a:chExt cx="379354" cy="379821"/>
          </a:xfrm>
        </p:grpSpPr>
        <p:sp>
          <p:nvSpPr>
            <p:cNvPr id="34" name="Google Shape;3342;p63">
              <a:extLst>
                <a:ext uri="{FF2B5EF4-FFF2-40B4-BE49-F238E27FC236}">
                  <a16:creationId xmlns:a16="http://schemas.microsoft.com/office/drawing/2014/main" id="{066EE9BE-F7AF-47F5-9042-2688920C0627}"/>
                </a:ext>
              </a:extLst>
            </p:cNvPr>
            <p:cNvSpPr/>
            <p:nvPr/>
          </p:nvSpPr>
          <p:spPr>
            <a:xfrm>
              <a:off x="1795387" y="2237977"/>
              <a:ext cx="368367" cy="48213"/>
            </a:xfrm>
            <a:custGeom>
              <a:avLst/>
              <a:gdLst/>
              <a:ahLst/>
              <a:cxnLst/>
              <a:rect l="l" t="t" r="r" b="b"/>
              <a:pathLst>
                <a:path w="18910" h="2475" extrusionOk="0">
                  <a:moveTo>
                    <a:pt x="0" y="0"/>
                  </a:moveTo>
                  <a:lnTo>
                    <a:pt x="0" y="1493"/>
                  </a:lnTo>
                  <a:cubicBezTo>
                    <a:pt x="0" y="2034"/>
                    <a:pt x="418" y="2475"/>
                    <a:pt x="958" y="2475"/>
                  </a:cubicBezTo>
                  <a:lnTo>
                    <a:pt x="17928" y="2475"/>
                  </a:lnTo>
                  <a:cubicBezTo>
                    <a:pt x="18468" y="2475"/>
                    <a:pt x="18909" y="2034"/>
                    <a:pt x="18909" y="1493"/>
                  </a:cubicBezTo>
                  <a:lnTo>
                    <a:pt x="18909" y="0"/>
                  </a:ln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343;p63">
              <a:extLst>
                <a:ext uri="{FF2B5EF4-FFF2-40B4-BE49-F238E27FC236}">
                  <a16:creationId xmlns:a16="http://schemas.microsoft.com/office/drawing/2014/main" id="{D45AF1B9-3D06-4579-96EB-67EA02D82D2B}"/>
                </a:ext>
              </a:extLst>
            </p:cNvPr>
            <p:cNvSpPr/>
            <p:nvPr/>
          </p:nvSpPr>
          <p:spPr>
            <a:xfrm>
              <a:off x="1795387" y="2028550"/>
              <a:ext cx="368367" cy="209449"/>
            </a:xfrm>
            <a:custGeom>
              <a:avLst/>
              <a:gdLst/>
              <a:ahLst/>
              <a:cxnLst/>
              <a:rect l="l" t="t" r="r" b="b"/>
              <a:pathLst>
                <a:path w="18910" h="10752" extrusionOk="0">
                  <a:moveTo>
                    <a:pt x="958" y="1"/>
                  </a:moveTo>
                  <a:cubicBezTo>
                    <a:pt x="418" y="1"/>
                    <a:pt x="0" y="418"/>
                    <a:pt x="0" y="953"/>
                  </a:cubicBezTo>
                  <a:lnTo>
                    <a:pt x="0" y="10751"/>
                  </a:lnTo>
                  <a:lnTo>
                    <a:pt x="18909" y="10751"/>
                  </a:lnTo>
                  <a:lnTo>
                    <a:pt x="18909" y="953"/>
                  </a:lnTo>
                  <a:cubicBezTo>
                    <a:pt x="18909" y="418"/>
                    <a:pt x="18468" y="1"/>
                    <a:pt x="17928"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344;p63">
              <a:extLst>
                <a:ext uri="{FF2B5EF4-FFF2-40B4-BE49-F238E27FC236}">
                  <a16:creationId xmlns:a16="http://schemas.microsoft.com/office/drawing/2014/main" id="{1FCEA3FF-827D-4A53-AB77-34F8A50AF84D}"/>
                </a:ext>
              </a:extLst>
            </p:cNvPr>
            <p:cNvSpPr/>
            <p:nvPr/>
          </p:nvSpPr>
          <p:spPr>
            <a:xfrm>
              <a:off x="1795387" y="2028550"/>
              <a:ext cx="368367" cy="209449"/>
            </a:xfrm>
            <a:custGeom>
              <a:avLst/>
              <a:gdLst/>
              <a:ahLst/>
              <a:cxnLst/>
              <a:rect l="l" t="t" r="r" b="b"/>
              <a:pathLst>
                <a:path w="18910" h="10752" extrusionOk="0">
                  <a:moveTo>
                    <a:pt x="958" y="1"/>
                  </a:moveTo>
                  <a:cubicBezTo>
                    <a:pt x="418" y="1"/>
                    <a:pt x="0" y="418"/>
                    <a:pt x="0" y="953"/>
                  </a:cubicBezTo>
                  <a:lnTo>
                    <a:pt x="0" y="10751"/>
                  </a:lnTo>
                  <a:lnTo>
                    <a:pt x="18909" y="10751"/>
                  </a:lnTo>
                  <a:lnTo>
                    <a:pt x="18909" y="953"/>
                  </a:lnTo>
                  <a:cubicBezTo>
                    <a:pt x="18909" y="418"/>
                    <a:pt x="18468" y="1"/>
                    <a:pt x="17928"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345;p63">
              <a:extLst>
                <a:ext uri="{FF2B5EF4-FFF2-40B4-BE49-F238E27FC236}">
                  <a16:creationId xmlns:a16="http://schemas.microsoft.com/office/drawing/2014/main" id="{B0906CAE-FF1F-4375-8F2E-B311A2FA2642}"/>
                </a:ext>
              </a:extLst>
            </p:cNvPr>
            <p:cNvSpPr/>
            <p:nvPr/>
          </p:nvSpPr>
          <p:spPr>
            <a:xfrm>
              <a:off x="2129836" y="2028550"/>
              <a:ext cx="33915" cy="209449"/>
            </a:xfrm>
            <a:custGeom>
              <a:avLst/>
              <a:gdLst/>
              <a:ahLst/>
              <a:cxnLst/>
              <a:rect l="l" t="t" r="r" b="b"/>
              <a:pathLst>
                <a:path w="1741" h="10752" extrusionOk="0">
                  <a:moveTo>
                    <a:pt x="1" y="1"/>
                  </a:moveTo>
                  <a:cubicBezTo>
                    <a:pt x="541" y="1"/>
                    <a:pt x="982" y="418"/>
                    <a:pt x="982" y="953"/>
                  </a:cubicBezTo>
                  <a:lnTo>
                    <a:pt x="982" y="10751"/>
                  </a:lnTo>
                  <a:lnTo>
                    <a:pt x="1740" y="10751"/>
                  </a:lnTo>
                  <a:lnTo>
                    <a:pt x="1740" y="953"/>
                  </a:lnTo>
                  <a:cubicBezTo>
                    <a:pt x="1740" y="418"/>
                    <a:pt x="1299" y="1"/>
                    <a:pt x="759" y="1"/>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346;p63">
              <a:extLst>
                <a:ext uri="{FF2B5EF4-FFF2-40B4-BE49-F238E27FC236}">
                  <a16:creationId xmlns:a16="http://schemas.microsoft.com/office/drawing/2014/main" id="{C187ADA3-EC6A-4432-929F-3293E5B88472}"/>
                </a:ext>
              </a:extLst>
            </p:cNvPr>
            <p:cNvSpPr/>
            <p:nvPr/>
          </p:nvSpPr>
          <p:spPr>
            <a:xfrm>
              <a:off x="2129836" y="2237977"/>
              <a:ext cx="33915" cy="48213"/>
            </a:xfrm>
            <a:custGeom>
              <a:avLst/>
              <a:gdLst/>
              <a:ahLst/>
              <a:cxnLst/>
              <a:rect l="l" t="t" r="r" b="b"/>
              <a:pathLst>
                <a:path w="1741" h="2475" extrusionOk="0">
                  <a:moveTo>
                    <a:pt x="982" y="0"/>
                  </a:moveTo>
                  <a:lnTo>
                    <a:pt x="982" y="1493"/>
                  </a:lnTo>
                  <a:cubicBezTo>
                    <a:pt x="982" y="2034"/>
                    <a:pt x="541" y="2475"/>
                    <a:pt x="1" y="2475"/>
                  </a:cubicBezTo>
                  <a:lnTo>
                    <a:pt x="759" y="2475"/>
                  </a:lnTo>
                  <a:cubicBezTo>
                    <a:pt x="1299" y="2475"/>
                    <a:pt x="1740" y="2034"/>
                    <a:pt x="1740" y="1493"/>
                  </a:cubicBezTo>
                  <a:lnTo>
                    <a:pt x="1740" y="0"/>
                  </a:ln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347;p63">
              <a:extLst>
                <a:ext uri="{FF2B5EF4-FFF2-40B4-BE49-F238E27FC236}">
                  <a16:creationId xmlns:a16="http://schemas.microsoft.com/office/drawing/2014/main" id="{AF17F2AD-C851-45BA-8B57-3442A2E65845}"/>
                </a:ext>
              </a:extLst>
            </p:cNvPr>
            <p:cNvSpPr/>
            <p:nvPr/>
          </p:nvSpPr>
          <p:spPr>
            <a:xfrm>
              <a:off x="1937590" y="2286171"/>
              <a:ext cx="83959" cy="57271"/>
            </a:xfrm>
            <a:custGeom>
              <a:avLst/>
              <a:gdLst/>
              <a:ahLst/>
              <a:cxnLst/>
              <a:rect l="l" t="t" r="r" b="b"/>
              <a:pathLst>
                <a:path w="4310" h="2940" extrusionOk="0">
                  <a:moveTo>
                    <a:pt x="295" y="1"/>
                  </a:moveTo>
                  <a:cubicBezTo>
                    <a:pt x="295" y="1"/>
                    <a:pt x="271" y="2152"/>
                    <a:pt x="1" y="2940"/>
                  </a:cubicBezTo>
                  <a:lnTo>
                    <a:pt x="4309" y="2940"/>
                  </a:lnTo>
                  <a:cubicBezTo>
                    <a:pt x="4015" y="2152"/>
                    <a:pt x="3992" y="1"/>
                    <a:pt x="3992" y="1"/>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348;p63">
              <a:extLst>
                <a:ext uri="{FF2B5EF4-FFF2-40B4-BE49-F238E27FC236}">
                  <a16:creationId xmlns:a16="http://schemas.microsoft.com/office/drawing/2014/main" id="{DDA9BBF0-6D25-40CE-90CB-8400C0FFBD42}"/>
                </a:ext>
              </a:extLst>
            </p:cNvPr>
            <p:cNvSpPr/>
            <p:nvPr/>
          </p:nvSpPr>
          <p:spPr>
            <a:xfrm>
              <a:off x="1942869" y="2286171"/>
              <a:ext cx="72953" cy="14805"/>
            </a:xfrm>
            <a:custGeom>
              <a:avLst/>
              <a:gdLst/>
              <a:ahLst/>
              <a:cxnLst/>
              <a:rect l="l" t="t" r="r" b="b"/>
              <a:pathLst>
                <a:path w="3745" h="760" extrusionOk="0">
                  <a:moveTo>
                    <a:pt x="24" y="1"/>
                  </a:moveTo>
                  <a:cubicBezTo>
                    <a:pt x="24" y="1"/>
                    <a:pt x="24" y="318"/>
                    <a:pt x="0" y="759"/>
                  </a:cubicBezTo>
                  <a:lnTo>
                    <a:pt x="3744" y="759"/>
                  </a:lnTo>
                  <a:cubicBezTo>
                    <a:pt x="3721" y="318"/>
                    <a:pt x="3721" y="1"/>
                    <a:pt x="3721"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349;p63">
              <a:extLst>
                <a:ext uri="{FF2B5EF4-FFF2-40B4-BE49-F238E27FC236}">
                  <a16:creationId xmlns:a16="http://schemas.microsoft.com/office/drawing/2014/main" id="{FC95F91E-EFA4-4E96-BF60-BBD11775328F}"/>
                </a:ext>
              </a:extLst>
            </p:cNvPr>
            <p:cNvSpPr/>
            <p:nvPr/>
          </p:nvSpPr>
          <p:spPr>
            <a:xfrm>
              <a:off x="1942869" y="2286171"/>
              <a:ext cx="72953" cy="14805"/>
            </a:xfrm>
            <a:custGeom>
              <a:avLst/>
              <a:gdLst/>
              <a:ahLst/>
              <a:cxnLst/>
              <a:rect l="l" t="t" r="r" b="b"/>
              <a:pathLst>
                <a:path w="3745" h="760" extrusionOk="0">
                  <a:moveTo>
                    <a:pt x="24" y="1"/>
                  </a:moveTo>
                  <a:cubicBezTo>
                    <a:pt x="24" y="1"/>
                    <a:pt x="24" y="318"/>
                    <a:pt x="0" y="759"/>
                  </a:cubicBezTo>
                  <a:lnTo>
                    <a:pt x="3744" y="759"/>
                  </a:lnTo>
                  <a:cubicBezTo>
                    <a:pt x="3721" y="318"/>
                    <a:pt x="3721" y="1"/>
                    <a:pt x="372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350;p63">
              <a:extLst>
                <a:ext uri="{FF2B5EF4-FFF2-40B4-BE49-F238E27FC236}">
                  <a16:creationId xmlns:a16="http://schemas.microsoft.com/office/drawing/2014/main" id="{E6EE94D0-EC99-4E34-B2E6-B63457E369FB}"/>
                </a:ext>
              </a:extLst>
            </p:cNvPr>
            <p:cNvSpPr/>
            <p:nvPr/>
          </p:nvSpPr>
          <p:spPr>
            <a:xfrm>
              <a:off x="1818276" y="2053854"/>
              <a:ext cx="322121" cy="184144"/>
            </a:xfrm>
            <a:custGeom>
              <a:avLst/>
              <a:gdLst/>
              <a:ahLst/>
              <a:cxnLst/>
              <a:rect l="l" t="t" r="r" b="b"/>
              <a:pathLst>
                <a:path w="16536" h="9453" extrusionOk="0">
                  <a:moveTo>
                    <a:pt x="442" y="1"/>
                  </a:moveTo>
                  <a:cubicBezTo>
                    <a:pt x="201" y="1"/>
                    <a:pt x="1" y="195"/>
                    <a:pt x="1" y="412"/>
                  </a:cubicBezTo>
                  <a:lnTo>
                    <a:pt x="1" y="9452"/>
                  </a:lnTo>
                  <a:lnTo>
                    <a:pt x="16535" y="9452"/>
                  </a:lnTo>
                  <a:lnTo>
                    <a:pt x="16535" y="412"/>
                  </a:lnTo>
                  <a:cubicBezTo>
                    <a:pt x="16535" y="195"/>
                    <a:pt x="16335" y="1"/>
                    <a:pt x="16118"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351;p63">
              <a:extLst>
                <a:ext uri="{FF2B5EF4-FFF2-40B4-BE49-F238E27FC236}">
                  <a16:creationId xmlns:a16="http://schemas.microsoft.com/office/drawing/2014/main" id="{9B6FE714-EE88-4D7E-8A51-2D36A2E6BA51}"/>
                </a:ext>
              </a:extLst>
            </p:cNvPr>
            <p:cNvSpPr/>
            <p:nvPr/>
          </p:nvSpPr>
          <p:spPr>
            <a:xfrm>
              <a:off x="2117466" y="2053854"/>
              <a:ext cx="22928" cy="184144"/>
            </a:xfrm>
            <a:custGeom>
              <a:avLst/>
              <a:gdLst/>
              <a:ahLst/>
              <a:cxnLst/>
              <a:rect l="l" t="t" r="r" b="b"/>
              <a:pathLst>
                <a:path w="1177" h="9453" extrusionOk="0">
                  <a:moveTo>
                    <a:pt x="1" y="1"/>
                  </a:moveTo>
                  <a:cubicBezTo>
                    <a:pt x="218" y="1"/>
                    <a:pt x="418" y="195"/>
                    <a:pt x="418" y="412"/>
                  </a:cubicBezTo>
                  <a:lnTo>
                    <a:pt x="418" y="9452"/>
                  </a:lnTo>
                  <a:lnTo>
                    <a:pt x="1176" y="9452"/>
                  </a:lnTo>
                  <a:lnTo>
                    <a:pt x="1176" y="412"/>
                  </a:lnTo>
                  <a:cubicBezTo>
                    <a:pt x="1176" y="195"/>
                    <a:pt x="976" y="1"/>
                    <a:pt x="759"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352;p63">
              <a:extLst>
                <a:ext uri="{FF2B5EF4-FFF2-40B4-BE49-F238E27FC236}">
                  <a16:creationId xmlns:a16="http://schemas.microsoft.com/office/drawing/2014/main" id="{38C6A1B5-F8FE-4E7B-80CD-D307A8029D2D}"/>
                </a:ext>
              </a:extLst>
            </p:cNvPr>
            <p:cNvSpPr/>
            <p:nvPr/>
          </p:nvSpPr>
          <p:spPr>
            <a:xfrm>
              <a:off x="1938505" y="2022375"/>
              <a:ext cx="181398" cy="172223"/>
            </a:xfrm>
            <a:custGeom>
              <a:avLst/>
              <a:gdLst/>
              <a:ahLst/>
              <a:cxnLst/>
              <a:rect l="l" t="t" r="r" b="b"/>
              <a:pathLst>
                <a:path w="9312" h="8841" extrusionOk="0">
                  <a:moveTo>
                    <a:pt x="248" y="0"/>
                  </a:moveTo>
                  <a:cubicBezTo>
                    <a:pt x="124" y="0"/>
                    <a:pt x="1" y="94"/>
                    <a:pt x="1" y="241"/>
                  </a:cubicBezTo>
                  <a:lnTo>
                    <a:pt x="1" y="8570"/>
                  </a:lnTo>
                  <a:cubicBezTo>
                    <a:pt x="1" y="8717"/>
                    <a:pt x="124" y="8841"/>
                    <a:pt x="248" y="8841"/>
                  </a:cubicBezTo>
                  <a:lnTo>
                    <a:pt x="9041" y="8841"/>
                  </a:lnTo>
                  <a:cubicBezTo>
                    <a:pt x="9188" y="8841"/>
                    <a:pt x="9311" y="8717"/>
                    <a:pt x="9311" y="8570"/>
                  </a:cubicBezTo>
                  <a:lnTo>
                    <a:pt x="9311" y="241"/>
                  </a:lnTo>
                  <a:cubicBezTo>
                    <a:pt x="9311" y="94"/>
                    <a:pt x="9188" y="0"/>
                    <a:pt x="9041"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353;p63">
              <a:extLst>
                <a:ext uri="{FF2B5EF4-FFF2-40B4-BE49-F238E27FC236}">
                  <a16:creationId xmlns:a16="http://schemas.microsoft.com/office/drawing/2014/main" id="{795F6A54-AC31-4F62-8EAA-1D9634797164}"/>
                </a:ext>
              </a:extLst>
            </p:cNvPr>
            <p:cNvSpPr/>
            <p:nvPr/>
          </p:nvSpPr>
          <p:spPr>
            <a:xfrm>
              <a:off x="1938505" y="2022375"/>
              <a:ext cx="181398" cy="29551"/>
            </a:xfrm>
            <a:custGeom>
              <a:avLst/>
              <a:gdLst/>
              <a:ahLst/>
              <a:cxnLst/>
              <a:rect l="l" t="t" r="r" b="b"/>
              <a:pathLst>
                <a:path w="9312" h="1517" extrusionOk="0">
                  <a:moveTo>
                    <a:pt x="248" y="0"/>
                  </a:moveTo>
                  <a:cubicBezTo>
                    <a:pt x="124" y="0"/>
                    <a:pt x="1" y="94"/>
                    <a:pt x="1" y="241"/>
                  </a:cubicBezTo>
                  <a:lnTo>
                    <a:pt x="1" y="1517"/>
                  </a:lnTo>
                  <a:lnTo>
                    <a:pt x="9311" y="1517"/>
                  </a:lnTo>
                  <a:lnTo>
                    <a:pt x="9311" y="241"/>
                  </a:lnTo>
                  <a:cubicBezTo>
                    <a:pt x="9311" y="94"/>
                    <a:pt x="9188" y="0"/>
                    <a:pt x="9041" y="0"/>
                  </a:cubicBez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354;p63">
              <a:extLst>
                <a:ext uri="{FF2B5EF4-FFF2-40B4-BE49-F238E27FC236}">
                  <a16:creationId xmlns:a16="http://schemas.microsoft.com/office/drawing/2014/main" id="{E6BCA2A8-4F41-4E75-AF5E-CD5C10E2CC8C}"/>
                </a:ext>
              </a:extLst>
            </p:cNvPr>
            <p:cNvSpPr/>
            <p:nvPr/>
          </p:nvSpPr>
          <p:spPr>
            <a:xfrm>
              <a:off x="1839353" y="1975078"/>
              <a:ext cx="180813" cy="172242"/>
            </a:xfrm>
            <a:custGeom>
              <a:avLst/>
              <a:gdLst/>
              <a:ahLst/>
              <a:cxnLst/>
              <a:rect l="l" t="t" r="r" b="b"/>
              <a:pathLst>
                <a:path w="9282" h="8842" extrusionOk="0">
                  <a:moveTo>
                    <a:pt x="241" y="1"/>
                  </a:moveTo>
                  <a:cubicBezTo>
                    <a:pt x="95" y="1"/>
                    <a:pt x="0" y="124"/>
                    <a:pt x="0" y="248"/>
                  </a:cubicBezTo>
                  <a:lnTo>
                    <a:pt x="0" y="8571"/>
                  </a:lnTo>
                  <a:cubicBezTo>
                    <a:pt x="0" y="8718"/>
                    <a:pt x="95" y="8841"/>
                    <a:pt x="241" y="8841"/>
                  </a:cubicBezTo>
                  <a:lnTo>
                    <a:pt x="9035" y="8841"/>
                  </a:lnTo>
                  <a:cubicBezTo>
                    <a:pt x="9182" y="8841"/>
                    <a:pt x="9282" y="8718"/>
                    <a:pt x="9282" y="8571"/>
                  </a:cubicBezTo>
                  <a:lnTo>
                    <a:pt x="9282" y="248"/>
                  </a:lnTo>
                  <a:cubicBezTo>
                    <a:pt x="9282" y="124"/>
                    <a:pt x="9182" y="1"/>
                    <a:pt x="9035"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355;p63">
              <a:extLst>
                <a:ext uri="{FF2B5EF4-FFF2-40B4-BE49-F238E27FC236}">
                  <a16:creationId xmlns:a16="http://schemas.microsoft.com/office/drawing/2014/main" id="{274D399F-05DF-43D8-8DD4-8D1B060D1DAE}"/>
                </a:ext>
              </a:extLst>
            </p:cNvPr>
            <p:cNvSpPr/>
            <p:nvPr/>
          </p:nvSpPr>
          <p:spPr>
            <a:xfrm>
              <a:off x="2000568" y="1975078"/>
              <a:ext cx="19597" cy="172242"/>
            </a:xfrm>
            <a:custGeom>
              <a:avLst/>
              <a:gdLst/>
              <a:ahLst/>
              <a:cxnLst/>
              <a:rect l="l" t="t" r="r" b="b"/>
              <a:pathLst>
                <a:path w="1006" h="8842" extrusionOk="0">
                  <a:moveTo>
                    <a:pt x="0" y="1"/>
                  </a:moveTo>
                  <a:cubicBezTo>
                    <a:pt x="147" y="1"/>
                    <a:pt x="247" y="124"/>
                    <a:pt x="247" y="248"/>
                  </a:cubicBezTo>
                  <a:lnTo>
                    <a:pt x="247" y="8571"/>
                  </a:lnTo>
                  <a:cubicBezTo>
                    <a:pt x="247" y="8718"/>
                    <a:pt x="147" y="8841"/>
                    <a:pt x="0" y="8841"/>
                  </a:cubicBezTo>
                  <a:lnTo>
                    <a:pt x="759" y="8841"/>
                  </a:lnTo>
                  <a:cubicBezTo>
                    <a:pt x="906" y="8841"/>
                    <a:pt x="1006" y="8718"/>
                    <a:pt x="1006" y="8571"/>
                  </a:cubicBezTo>
                  <a:lnTo>
                    <a:pt x="1006" y="248"/>
                  </a:lnTo>
                  <a:cubicBezTo>
                    <a:pt x="1006" y="124"/>
                    <a:pt x="906" y="1"/>
                    <a:pt x="759" y="1"/>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356;p63">
              <a:extLst>
                <a:ext uri="{FF2B5EF4-FFF2-40B4-BE49-F238E27FC236}">
                  <a16:creationId xmlns:a16="http://schemas.microsoft.com/office/drawing/2014/main" id="{0491C41E-0635-44B1-A907-674AC9DD9BFD}"/>
                </a:ext>
              </a:extLst>
            </p:cNvPr>
            <p:cNvSpPr/>
            <p:nvPr/>
          </p:nvSpPr>
          <p:spPr>
            <a:xfrm>
              <a:off x="1839353" y="1975078"/>
              <a:ext cx="180813" cy="29571"/>
            </a:xfrm>
            <a:custGeom>
              <a:avLst/>
              <a:gdLst/>
              <a:ahLst/>
              <a:cxnLst/>
              <a:rect l="l" t="t" r="r" b="b"/>
              <a:pathLst>
                <a:path w="9282" h="1518" extrusionOk="0">
                  <a:moveTo>
                    <a:pt x="241" y="1"/>
                  </a:moveTo>
                  <a:cubicBezTo>
                    <a:pt x="95" y="1"/>
                    <a:pt x="0" y="124"/>
                    <a:pt x="0" y="248"/>
                  </a:cubicBezTo>
                  <a:lnTo>
                    <a:pt x="0" y="1517"/>
                  </a:lnTo>
                  <a:lnTo>
                    <a:pt x="9282" y="1517"/>
                  </a:lnTo>
                  <a:lnTo>
                    <a:pt x="9282" y="248"/>
                  </a:lnTo>
                  <a:cubicBezTo>
                    <a:pt x="9282" y="124"/>
                    <a:pt x="9182" y="1"/>
                    <a:pt x="9035" y="1"/>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357;p63">
              <a:extLst>
                <a:ext uri="{FF2B5EF4-FFF2-40B4-BE49-F238E27FC236}">
                  <a16:creationId xmlns:a16="http://schemas.microsoft.com/office/drawing/2014/main" id="{4BAE80B0-A93D-4235-89A4-C1BC4413DD5C}"/>
                </a:ext>
              </a:extLst>
            </p:cNvPr>
            <p:cNvSpPr/>
            <p:nvPr/>
          </p:nvSpPr>
          <p:spPr>
            <a:xfrm>
              <a:off x="1960946" y="2256522"/>
              <a:ext cx="36778" cy="11006"/>
            </a:xfrm>
            <a:custGeom>
              <a:avLst/>
              <a:gdLst/>
              <a:ahLst/>
              <a:cxnLst/>
              <a:rect l="l" t="t" r="r" b="b"/>
              <a:pathLst>
                <a:path w="1888" h="565" extrusionOk="0">
                  <a:moveTo>
                    <a:pt x="295" y="0"/>
                  </a:moveTo>
                  <a:cubicBezTo>
                    <a:pt x="148" y="0"/>
                    <a:pt x="1" y="124"/>
                    <a:pt x="1" y="271"/>
                  </a:cubicBezTo>
                  <a:cubicBezTo>
                    <a:pt x="1" y="441"/>
                    <a:pt x="148" y="565"/>
                    <a:pt x="295" y="565"/>
                  </a:cubicBezTo>
                  <a:lnTo>
                    <a:pt x="1594" y="565"/>
                  </a:lnTo>
                  <a:cubicBezTo>
                    <a:pt x="1764" y="565"/>
                    <a:pt x="1888" y="441"/>
                    <a:pt x="1888" y="271"/>
                  </a:cubicBezTo>
                  <a:cubicBezTo>
                    <a:pt x="1888" y="124"/>
                    <a:pt x="1764" y="0"/>
                    <a:pt x="159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358;p63">
              <a:extLst>
                <a:ext uri="{FF2B5EF4-FFF2-40B4-BE49-F238E27FC236}">
                  <a16:creationId xmlns:a16="http://schemas.microsoft.com/office/drawing/2014/main" id="{DDFD29CF-9DA7-46B1-A9FD-74A19D8F26AC}"/>
                </a:ext>
              </a:extLst>
            </p:cNvPr>
            <p:cNvSpPr/>
            <p:nvPr/>
          </p:nvSpPr>
          <p:spPr>
            <a:xfrm>
              <a:off x="1789660" y="1969351"/>
              <a:ext cx="379354" cy="379821"/>
            </a:xfrm>
            <a:custGeom>
              <a:avLst/>
              <a:gdLst/>
              <a:ahLst/>
              <a:cxnLst/>
              <a:rect l="l" t="t" r="r" b="b"/>
              <a:pathLst>
                <a:path w="19474" h="19498" extrusionOk="0">
                  <a:moveTo>
                    <a:pt x="11562" y="565"/>
                  </a:moveTo>
                  <a:lnTo>
                    <a:pt x="11562" y="1517"/>
                  </a:lnTo>
                  <a:lnTo>
                    <a:pt x="2816" y="1517"/>
                  </a:lnTo>
                  <a:lnTo>
                    <a:pt x="2816" y="565"/>
                  </a:lnTo>
                  <a:close/>
                  <a:moveTo>
                    <a:pt x="16658" y="2987"/>
                  </a:moveTo>
                  <a:lnTo>
                    <a:pt x="16658" y="3945"/>
                  </a:lnTo>
                  <a:lnTo>
                    <a:pt x="12126" y="3945"/>
                  </a:lnTo>
                  <a:lnTo>
                    <a:pt x="12126" y="2987"/>
                  </a:lnTo>
                  <a:close/>
                  <a:moveTo>
                    <a:pt x="11562" y="2105"/>
                  </a:moveTo>
                  <a:lnTo>
                    <a:pt x="11562" y="5902"/>
                  </a:lnTo>
                  <a:cubicBezTo>
                    <a:pt x="11562" y="6049"/>
                    <a:pt x="11686" y="6173"/>
                    <a:pt x="11833" y="6173"/>
                  </a:cubicBezTo>
                  <a:cubicBezTo>
                    <a:pt x="12003" y="6173"/>
                    <a:pt x="12126" y="6049"/>
                    <a:pt x="12126" y="5902"/>
                  </a:cubicBezTo>
                  <a:lnTo>
                    <a:pt x="12126" y="4509"/>
                  </a:lnTo>
                  <a:lnTo>
                    <a:pt x="16658" y="4509"/>
                  </a:lnTo>
                  <a:lnTo>
                    <a:pt x="16658" y="11269"/>
                  </a:lnTo>
                  <a:lnTo>
                    <a:pt x="7912" y="11269"/>
                  </a:lnTo>
                  <a:lnTo>
                    <a:pt x="7912" y="9429"/>
                  </a:lnTo>
                  <a:lnTo>
                    <a:pt x="11586" y="9429"/>
                  </a:lnTo>
                  <a:cubicBezTo>
                    <a:pt x="11880" y="9429"/>
                    <a:pt x="12126" y="9188"/>
                    <a:pt x="12126" y="8865"/>
                  </a:cubicBezTo>
                  <a:lnTo>
                    <a:pt x="12126" y="7225"/>
                  </a:lnTo>
                  <a:cubicBezTo>
                    <a:pt x="12126" y="7054"/>
                    <a:pt x="12003" y="6931"/>
                    <a:pt x="11833" y="6931"/>
                  </a:cubicBezTo>
                  <a:cubicBezTo>
                    <a:pt x="11686" y="6931"/>
                    <a:pt x="11562" y="7054"/>
                    <a:pt x="11562" y="7225"/>
                  </a:cubicBezTo>
                  <a:lnTo>
                    <a:pt x="11562" y="8841"/>
                  </a:lnTo>
                  <a:lnTo>
                    <a:pt x="2816" y="8841"/>
                  </a:lnTo>
                  <a:lnTo>
                    <a:pt x="2816" y="2105"/>
                  </a:lnTo>
                  <a:close/>
                  <a:moveTo>
                    <a:pt x="2258" y="3310"/>
                  </a:moveTo>
                  <a:lnTo>
                    <a:pt x="2258" y="4045"/>
                  </a:lnTo>
                  <a:lnTo>
                    <a:pt x="1911" y="4045"/>
                  </a:lnTo>
                  <a:cubicBezTo>
                    <a:pt x="1523" y="4045"/>
                    <a:pt x="1200" y="4362"/>
                    <a:pt x="1200" y="4750"/>
                  </a:cubicBezTo>
                  <a:lnTo>
                    <a:pt x="1200" y="13520"/>
                  </a:lnTo>
                  <a:lnTo>
                    <a:pt x="565" y="13520"/>
                  </a:lnTo>
                  <a:lnTo>
                    <a:pt x="565" y="3992"/>
                  </a:lnTo>
                  <a:cubicBezTo>
                    <a:pt x="565" y="3627"/>
                    <a:pt x="882" y="3310"/>
                    <a:pt x="1252" y="3310"/>
                  </a:cubicBezTo>
                  <a:close/>
                  <a:moveTo>
                    <a:pt x="17587" y="4633"/>
                  </a:moveTo>
                  <a:cubicBezTo>
                    <a:pt x="17657" y="4633"/>
                    <a:pt x="17710" y="4680"/>
                    <a:pt x="17710" y="4750"/>
                  </a:cubicBezTo>
                  <a:lnTo>
                    <a:pt x="17710" y="13520"/>
                  </a:lnTo>
                  <a:lnTo>
                    <a:pt x="1764" y="13520"/>
                  </a:lnTo>
                  <a:lnTo>
                    <a:pt x="1764" y="4750"/>
                  </a:lnTo>
                  <a:cubicBezTo>
                    <a:pt x="1764" y="4680"/>
                    <a:pt x="1817" y="4633"/>
                    <a:pt x="1911" y="4633"/>
                  </a:cubicBezTo>
                  <a:lnTo>
                    <a:pt x="2258" y="4633"/>
                  </a:lnTo>
                  <a:lnTo>
                    <a:pt x="2258" y="8865"/>
                  </a:lnTo>
                  <a:cubicBezTo>
                    <a:pt x="2258" y="9188"/>
                    <a:pt x="2499" y="9429"/>
                    <a:pt x="2792" y="9429"/>
                  </a:cubicBezTo>
                  <a:lnTo>
                    <a:pt x="7348" y="9429"/>
                  </a:lnTo>
                  <a:lnTo>
                    <a:pt x="7348" y="11292"/>
                  </a:lnTo>
                  <a:cubicBezTo>
                    <a:pt x="7348" y="11610"/>
                    <a:pt x="7595" y="11856"/>
                    <a:pt x="7889" y="11856"/>
                  </a:cubicBezTo>
                  <a:lnTo>
                    <a:pt x="16682" y="11856"/>
                  </a:lnTo>
                  <a:cubicBezTo>
                    <a:pt x="16976" y="11856"/>
                    <a:pt x="17217" y="11610"/>
                    <a:pt x="17217" y="11292"/>
                  </a:cubicBezTo>
                  <a:lnTo>
                    <a:pt x="17217" y="4633"/>
                  </a:lnTo>
                  <a:close/>
                  <a:moveTo>
                    <a:pt x="18222" y="3310"/>
                  </a:moveTo>
                  <a:cubicBezTo>
                    <a:pt x="18616" y="3310"/>
                    <a:pt x="18909" y="3627"/>
                    <a:pt x="18909" y="3992"/>
                  </a:cubicBezTo>
                  <a:lnTo>
                    <a:pt x="18909" y="13520"/>
                  </a:lnTo>
                  <a:lnTo>
                    <a:pt x="18298" y="13520"/>
                  </a:lnTo>
                  <a:lnTo>
                    <a:pt x="18298" y="4750"/>
                  </a:lnTo>
                  <a:cubicBezTo>
                    <a:pt x="18298" y="4362"/>
                    <a:pt x="17981" y="4045"/>
                    <a:pt x="17587" y="4045"/>
                  </a:cubicBezTo>
                  <a:lnTo>
                    <a:pt x="17217" y="4045"/>
                  </a:lnTo>
                  <a:lnTo>
                    <a:pt x="17217" y="3310"/>
                  </a:lnTo>
                  <a:close/>
                  <a:moveTo>
                    <a:pt x="18909" y="14084"/>
                  </a:moveTo>
                  <a:lnTo>
                    <a:pt x="18909" y="15283"/>
                  </a:lnTo>
                  <a:cubicBezTo>
                    <a:pt x="18909" y="15654"/>
                    <a:pt x="18616" y="15971"/>
                    <a:pt x="18222" y="15971"/>
                  </a:cubicBezTo>
                  <a:lnTo>
                    <a:pt x="1252" y="15971"/>
                  </a:lnTo>
                  <a:cubicBezTo>
                    <a:pt x="882" y="15971"/>
                    <a:pt x="565" y="15654"/>
                    <a:pt x="565" y="15283"/>
                  </a:cubicBezTo>
                  <a:lnTo>
                    <a:pt x="565" y="14084"/>
                  </a:lnTo>
                  <a:close/>
                  <a:moveTo>
                    <a:pt x="2792" y="1"/>
                  </a:moveTo>
                  <a:cubicBezTo>
                    <a:pt x="2499" y="1"/>
                    <a:pt x="2258" y="248"/>
                    <a:pt x="2258" y="542"/>
                  </a:cubicBezTo>
                  <a:lnTo>
                    <a:pt x="2258" y="2746"/>
                  </a:lnTo>
                  <a:lnTo>
                    <a:pt x="1252" y="2746"/>
                  </a:lnTo>
                  <a:cubicBezTo>
                    <a:pt x="565" y="2746"/>
                    <a:pt x="1" y="3310"/>
                    <a:pt x="1" y="3992"/>
                  </a:cubicBezTo>
                  <a:lnTo>
                    <a:pt x="1" y="15283"/>
                  </a:lnTo>
                  <a:cubicBezTo>
                    <a:pt x="1" y="15971"/>
                    <a:pt x="565" y="16535"/>
                    <a:pt x="1252" y="16535"/>
                  </a:cubicBezTo>
                  <a:lnTo>
                    <a:pt x="7595" y="16535"/>
                  </a:lnTo>
                  <a:lnTo>
                    <a:pt x="7595" y="16976"/>
                  </a:lnTo>
                  <a:cubicBezTo>
                    <a:pt x="7571" y="17146"/>
                    <a:pt x="7695" y="17270"/>
                    <a:pt x="7865" y="17270"/>
                  </a:cubicBezTo>
                  <a:cubicBezTo>
                    <a:pt x="7877" y="17272"/>
                    <a:pt x="7889" y="17273"/>
                    <a:pt x="7901" y="17273"/>
                  </a:cubicBezTo>
                  <a:cubicBezTo>
                    <a:pt x="8035" y="17273"/>
                    <a:pt x="8159" y="17156"/>
                    <a:pt x="8159" y="17000"/>
                  </a:cubicBezTo>
                  <a:cubicBezTo>
                    <a:pt x="8159" y="16829"/>
                    <a:pt x="8182" y="16653"/>
                    <a:pt x="8182" y="16535"/>
                  </a:cubicBezTo>
                  <a:lnTo>
                    <a:pt x="11315" y="16535"/>
                  </a:lnTo>
                  <a:cubicBezTo>
                    <a:pt x="11315" y="17070"/>
                    <a:pt x="11368" y="18199"/>
                    <a:pt x="11539" y="18933"/>
                  </a:cubicBezTo>
                  <a:lnTo>
                    <a:pt x="7959" y="18933"/>
                  </a:lnTo>
                  <a:cubicBezTo>
                    <a:pt x="7988" y="18763"/>
                    <a:pt x="8012" y="18592"/>
                    <a:pt x="8035" y="18369"/>
                  </a:cubicBezTo>
                  <a:cubicBezTo>
                    <a:pt x="8059" y="18222"/>
                    <a:pt x="7959" y="18075"/>
                    <a:pt x="7789" y="18052"/>
                  </a:cubicBezTo>
                  <a:cubicBezTo>
                    <a:pt x="7776" y="18050"/>
                    <a:pt x="7764" y="18049"/>
                    <a:pt x="7752" y="18049"/>
                  </a:cubicBezTo>
                  <a:cubicBezTo>
                    <a:pt x="7618" y="18049"/>
                    <a:pt x="7493" y="18164"/>
                    <a:pt x="7471" y="18299"/>
                  </a:cubicBezTo>
                  <a:cubicBezTo>
                    <a:pt x="7448" y="18540"/>
                    <a:pt x="7424" y="18763"/>
                    <a:pt x="7371" y="18933"/>
                  </a:cubicBezTo>
                  <a:lnTo>
                    <a:pt x="6372" y="18933"/>
                  </a:lnTo>
                  <a:cubicBezTo>
                    <a:pt x="6225" y="18933"/>
                    <a:pt x="6102" y="19057"/>
                    <a:pt x="6102" y="19204"/>
                  </a:cubicBezTo>
                  <a:cubicBezTo>
                    <a:pt x="6102" y="19374"/>
                    <a:pt x="6225" y="19498"/>
                    <a:pt x="6372" y="19498"/>
                  </a:cubicBezTo>
                  <a:lnTo>
                    <a:pt x="13102" y="19498"/>
                  </a:lnTo>
                  <a:cubicBezTo>
                    <a:pt x="13249" y="19498"/>
                    <a:pt x="13373" y="19374"/>
                    <a:pt x="13373" y="19204"/>
                  </a:cubicBezTo>
                  <a:cubicBezTo>
                    <a:pt x="13373" y="19057"/>
                    <a:pt x="13249" y="18933"/>
                    <a:pt x="13102" y="18933"/>
                  </a:cubicBezTo>
                  <a:lnTo>
                    <a:pt x="12103" y="18933"/>
                  </a:lnTo>
                  <a:cubicBezTo>
                    <a:pt x="11956" y="18322"/>
                    <a:pt x="11903" y="17193"/>
                    <a:pt x="11880" y="16535"/>
                  </a:cubicBezTo>
                  <a:lnTo>
                    <a:pt x="18222" y="16535"/>
                  </a:lnTo>
                  <a:cubicBezTo>
                    <a:pt x="18909" y="16535"/>
                    <a:pt x="19474" y="15971"/>
                    <a:pt x="19474" y="15283"/>
                  </a:cubicBezTo>
                  <a:lnTo>
                    <a:pt x="19474" y="3992"/>
                  </a:lnTo>
                  <a:cubicBezTo>
                    <a:pt x="19474" y="3310"/>
                    <a:pt x="18909" y="2746"/>
                    <a:pt x="18222" y="2746"/>
                  </a:cubicBezTo>
                  <a:lnTo>
                    <a:pt x="17170" y="2746"/>
                  </a:lnTo>
                  <a:cubicBezTo>
                    <a:pt x="17099" y="2546"/>
                    <a:pt x="16899" y="2428"/>
                    <a:pt x="16682" y="2428"/>
                  </a:cubicBezTo>
                  <a:lnTo>
                    <a:pt x="12126" y="2428"/>
                  </a:lnTo>
                  <a:lnTo>
                    <a:pt x="12126" y="542"/>
                  </a:lnTo>
                  <a:cubicBezTo>
                    <a:pt x="12126" y="248"/>
                    <a:pt x="11880" y="1"/>
                    <a:pt x="1158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359;p63">
              <a:extLst>
                <a:ext uri="{FF2B5EF4-FFF2-40B4-BE49-F238E27FC236}">
                  <a16:creationId xmlns:a16="http://schemas.microsoft.com/office/drawing/2014/main" id="{F22B1064-798C-4A54-A682-5E03ACDEE3B9}"/>
                </a:ext>
              </a:extLst>
            </p:cNvPr>
            <p:cNvSpPr/>
            <p:nvPr/>
          </p:nvSpPr>
          <p:spPr>
            <a:xfrm>
              <a:off x="1888013" y="2025238"/>
              <a:ext cx="114523" cy="10889"/>
            </a:xfrm>
            <a:custGeom>
              <a:avLst/>
              <a:gdLst/>
              <a:ahLst/>
              <a:cxnLst/>
              <a:rect l="l" t="t" r="r" b="b"/>
              <a:pathLst>
                <a:path w="5879" h="559" extrusionOk="0">
                  <a:moveTo>
                    <a:pt x="294" y="0"/>
                  </a:moveTo>
                  <a:cubicBezTo>
                    <a:pt x="148" y="0"/>
                    <a:pt x="1" y="118"/>
                    <a:pt x="1" y="265"/>
                  </a:cubicBezTo>
                  <a:cubicBezTo>
                    <a:pt x="1" y="441"/>
                    <a:pt x="148" y="559"/>
                    <a:pt x="294" y="559"/>
                  </a:cubicBezTo>
                  <a:lnTo>
                    <a:pt x="5584" y="559"/>
                  </a:lnTo>
                  <a:cubicBezTo>
                    <a:pt x="5755" y="559"/>
                    <a:pt x="5878" y="441"/>
                    <a:pt x="5878" y="265"/>
                  </a:cubicBezTo>
                  <a:cubicBezTo>
                    <a:pt x="5878" y="118"/>
                    <a:pt x="5755" y="0"/>
                    <a:pt x="558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360;p63">
              <a:extLst>
                <a:ext uri="{FF2B5EF4-FFF2-40B4-BE49-F238E27FC236}">
                  <a16:creationId xmlns:a16="http://schemas.microsoft.com/office/drawing/2014/main" id="{2A6485E6-5214-4C64-9A2B-F76F7A01F042}"/>
                </a:ext>
              </a:extLst>
            </p:cNvPr>
            <p:cNvSpPr/>
            <p:nvPr/>
          </p:nvSpPr>
          <p:spPr>
            <a:xfrm>
              <a:off x="1856982" y="2047562"/>
              <a:ext cx="145555" cy="11006"/>
            </a:xfrm>
            <a:custGeom>
              <a:avLst/>
              <a:gdLst/>
              <a:ahLst/>
              <a:cxnLst/>
              <a:rect l="l" t="t" r="r" b="b"/>
              <a:pathLst>
                <a:path w="7472" h="565" extrusionOk="0">
                  <a:moveTo>
                    <a:pt x="295" y="0"/>
                  </a:moveTo>
                  <a:cubicBezTo>
                    <a:pt x="124" y="0"/>
                    <a:pt x="1" y="124"/>
                    <a:pt x="1" y="294"/>
                  </a:cubicBezTo>
                  <a:cubicBezTo>
                    <a:pt x="1" y="441"/>
                    <a:pt x="124" y="565"/>
                    <a:pt x="295" y="565"/>
                  </a:cubicBezTo>
                  <a:lnTo>
                    <a:pt x="7177" y="565"/>
                  </a:lnTo>
                  <a:cubicBezTo>
                    <a:pt x="7348" y="565"/>
                    <a:pt x="7471" y="441"/>
                    <a:pt x="7471" y="294"/>
                  </a:cubicBezTo>
                  <a:cubicBezTo>
                    <a:pt x="7471" y="124"/>
                    <a:pt x="7348" y="0"/>
                    <a:pt x="717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361;p63">
              <a:extLst>
                <a:ext uri="{FF2B5EF4-FFF2-40B4-BE49-F238E27FC236}">
                  <a16:creationId xmlns:a16="http://schemas.microsoft.com/office/drawing/2014/main" id="{DA5C9447-C83C-4A30-A17B-F6058E173038}"/>
                </a:ext>
              </a:extLst>
            </p:cNvPr>
            <p:cNvSpPr/>
            <p:nvPr/>
          </p:nvSpPr>
          <p:spPr>
            <a:xfrm>
              <a:off x="1856982" y="2070003"/>
              <a:ext cx="145555" cy="11474"/>
            </a:xfrm>
            <a:custGeom>
              <a:avLst/>
              <a:gdLst/>
              <a:ahLst/>
              <a:cxnLst/>
              <a:rect l="l" t="t" r="r" b="b"/>
              <a:pathLst>
                <a:path w="7472" h="589" extrusionOk="0">
                  <a:moveTo>
                    <a:pt x="295" y="0"/>
                  </a:moveTo>
                  <a:cubicBezTo>
                    <a:pt x="124" y="0"/>
                    <a:pt x="1" y="147"/>
                    <a:pt x="1" y="294"/>
                  </a:cubicBezTo>
                  <a:cubicBezTo>
                    <a:pt x="1" y="441"/>
                    <a:pt x="124" y="588"/>
                    <a:pt x="295" y="588"/>
                  </a:cubicBezTo>
                  <a:lnTo>
                    <a:pt x="7177" y="588"/>
                  </a:lnTo>
                  <a:cubicBezTo>
                    <a:pt x="7348" y="588"/>
                    <a:pt x="7471" y="441"/>
                    <a:pt x="7471" y="294"/>
                  </a:cubicBezTo>
                  <a:cubicBezTo>
                    <a:pt x="7471" y="147"/>
                    <a:pt x="7348" y="0"/>
                    <a:pt x="717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3362;p63">
              <a:extLst>
                <a:ext uri="{FF2B5EF4-FFF2-40B4-BE49-F238E27FC236}">
                  <a16:creationId xmlns:a16="http://schemas.microsoft.com/office/drawing/2014/main" id="{27C5B69F-28D8-430A-9900-998073398C30}"/>
                </a:ext>
              </a:extLst>
            </p:cNvPr>
            <p:cNvSpPr/>
            <p:nvPr/>
          </p:nvSpPr>
          <p:spPr>
            <a:xfrm>
              <a:off x="1856982" y="2092911"/>
              <a:ext cx="145555" cy="11006"/>
            </a:xfrm>
            <a:custGeom>
              <a:avLst/>
              <a:gdLst/>
              <a:ahLst/>
              <a:cxnLst/>
              <a:rect l="l" t="t" r="r" b="b"/>
              <a:pathLst>
                <a:path w="7472" h="565" extrusionOk="0">
                  <a:moveTo>
                    <a:pt x="295" y="0"/>
                  </a:moveTo>
                  <a:cubicBezTo>
                    <a:pt x="124" y="0"/>
                    <a:pt x="1" y="123"/>
                    <a:pt x="1" y="270"/>
                  </a:cubicBezTo>
                  <a:cubicBezTo>
                    <a:pt x="1" y="441"/>
                    <a:pt x="124" y="564"/>
                    <a:pt x="295" y="564"/>
                  </a:cubicBezTo>
                  <a:lnTo>
                    <a:pt x="7177" y="564"/>
                  </a:lnTo>
                  <a:cubicBezTo>
                    <a:pt x="7348" y="564"/>
                    <a:pt x="7471" y="441"/>
                    <a:pt x="7471" y="270"/>
                  </a:cubicBezTo>
                  <a:cubicBezTo>
                    <a:pt x="7471" y="123"/>
                    <a:pt x="7348" y="0"/>
                    <a:pt x="717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3363;p63">
              <a:extLst>
                <a:ext uri="{FF2B5EF4-FFF2-40B4-BE49-F238E27FC236}">
                  <a16:creationId xmlns:a16="http://schemas.microsoft.com/office/drawing/2014/main" id="{DA25B55F-2DEC-41B6-80A0-2F844C2B5240}"/>
                </a:ext>
              </a:extLst>
            </p:cNvPr>
            <p:cNvSpPr/>
            <p:nvPr/>
          </p:nvSpPr>
          <p:spPr>
            <a:xfrm>
              <a:off x="1856982" y="2115352"/>
              <a:ext cx="113042" cy="11006"/>
            </a:xfrm>
            <a:custGeom>
              <a:avLst/>
              <a:gdLst/>
              <a:ahLst/>
              <a:cxnLst/>
              <a:rect l="l" t="t" r="r" b="b"/>
              <a:pathLst>
                <a:path w="5803" h="565" extrusionOk="0">
                  <a:moveTo>
                    <a:pt x="295" y="0"/>
                  </a:moveTo>
                  <a:cubicBezTo>
                    <a:pt x="124" y="0"/>
                    <a:pt x="1" y="124"/>
                    <a:pt x="1" y="294"/>
                  </a:cubicBezTo>
                  <a:cubicBezTo>
                    <a:pt x="1" y="441"/>
                    <a:pt x="124" y="564"/>
                    <a:pt x="295" y="564"/>
                  </a:cubicBezTo>
                  <a:lnTo>
                    <a:pt x="5508" y="564"/>
                  </a:lnTo>
                  <a:cubicBezTo>
                    <a:pt x="5679" y="564"/>
                    <a:pt x="5802" y="441"/>
                    <a:pt x="5802" y="294"/>
                  </a:cubicBezTo>
                  <a:cubicBezTo>
                    <a:pt x="5802" y="124"/>
                    <a:pt x="5679" y="0"/>
                    <a:pt x="550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 name="Google Shape;3407;p63">
            <a:extLst>
              <a:ext uri="{FF2B5EF4-FFF2-40B4-BE49-F238E27FC236}">
                <a16:creationId xmlns:a16="http://schemas.microsoft.com/office/drawing/2014/main" id="{E0988E3D-5C27-4EF4-9D47-5263B3AB7D3D}"/>
              </a:ext>
            </a:extLst>
          </p:cNvPr>
          <p:cNvGrpSpPr/>
          <p:nvPr/>
        </p:nvGrpSpPr>
        <p:grpSpPr>
          <a:xfrm>
            <a:off x="5371467" y="1414346"/>
            <a:ext cx="379704" cy="291070"/>
            <a:chOff x="6974625" y="2837605"/>
            <a:chExt cx="379704" cy="291070"/>
          </a:xfrm>
        </p:grpSpPr>
        <p:sp>
          <p:nvSpPr>
            <p:cNvPr id="57" name="Google Shape;3408;p63">
              <a:extLst>
                <a:ext uri="{FF2B5EF4-FFF2-40B4-BE49-F238E27FC236}">
                  <a16:creationId xmlns:a16="http://schemas.microsoft.com/office/drawing/2014/main" id="{CA4E5976-1A2C-44F3-93DF-0A0F4DD13826}"/>
                </a:ext>
              </a:extLst>
            </p:cNvPr>
            <p:cNvSpPr/>
            <p:nvPr/>
          </p:nvSpPr>
          <p:spPr>
            <a:xfrm>
              <a:off x="6980352" y="3071870"/>
              <a:ext cx="368250" cy="51077"/>
            </a:xfrm>
            <a:custGeom>
              <a:avLst/>
              <a:gdLst/>
              <a:ahLst/>
              <a:cxnLst/>
              <a:rect l="l" t="t" r="r" b="b"/>
              <a:pathLst>
                <a:path w="18904" h="2622" extrusionOk="0">
                  <a:moveTo>
                    <a:pt x="465" y="0"/>
                  </a:moveTo>
                  <a:cubicBezTo>
                    <a:pt x="194" y="0"/>
                    <a:pt x="0" y="224"/>
                    <a:pt x="0" y="494"/>
                  </a:cubicBezTo>
                  <a:cubicBezTo>
                    <a:pt x="0" y="1670"/>
                    <a:pt x="953" y="2622"/>
                    <a:pt x="2128" y="2622"/>
                  </a:cubicBezTo>
                  <a:lnTo>
                    <a:pt x="16776" y="2622"/>
                  </a:lnTo>
                  <a:cubicBezTo>
                    <a:pt x="17951" y="2622"/>
                    <a:pt x="18903" y="1670"/>
                    <a:pt x="18903" y="494"/>
                  </a:cubicBezTo>
                  <a:cubicBezTo>
                    <a:pt x="18903" y="224"/>
                    <a:pt x="18686" y="0"/>
                    <a:pt x="18439" y="0"/>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3409;p63">
              <a:extLst>
                <a:ext uri="{FF2B5EF4-FFF2-40B4-BE49-F238E27FC236}">
                  <a16:creationId xmlns:a16="http://schemas.microsoft.com/office/drawing/2014/main" id="{6A417715-F97A-4B34-81FB-38D55DBA891F}"/>
                </a:ext>
              </a:extLst>
            </p:cNvPr>
            <p:cNvSpPr/>
            <p:nvPr/>
          </p:nvSpPr>
          <p:spPr>
            <a:xfrm>
              <a:off x="7289497" y="3071870"/>
              <a:ext cx="59102" cy="51077"/>
            </a:xfrm>
            <a:custGeom>
              <a:avLst/>
              <a:gdLst/>
              <a:ahLst/>
              <a:cxnLst/>
              <a:rect l="l" t="t" r="r" b="b"/>
              <a:pathLst>
                <a:path w="3034" h="2622" extrusionOk="0">
                  <a:moveTo>
                    <a:pt x="1664" y="0"/>
                  </a:moveTo>
                  <a:cubicBezTo>
                    <a:pt x="1934" y="0"/>
                    <a:pt x="2128" y="224"/>
                    <a:pt x="2128" y="494"/>
                  </a:cubicBezTo>
                  <a:cubicBezTo>
                    <a:pt x="2128" y="1082"/>
                    <a:pt x="1911" y="1617"/>
                    <a:pt x="1517" y="1987"/>
                  </a:cubicBezTo>
                  <a:cubicBezTo>
                    <a:pt x="1123" y="2375"/>
                    <a:pt x="588" y="2622"/>
                    <a:pt x="1" y="2622"/>
                  </a:cubicBezTo>
                  <a:lnTo>
                    <a:pt x="906" y="2622"/>
                  </a:lnTo>
                  <a:cubicBezTo>
                    <a:pt x="1493" y="2622"/>
                    <a:pt x="2028" y="2375"/>
                    <a:pt x="2422" y="1987"/>
                  </a:cubicBezTo>
                  <a:cubicBezTo>
                    <a:pt x="2792" y="1617"/>
                    <a:pt x="3033" y="1082"/>
                    <a:pt x="3033" y="494"/>
                  </a:cubicBezTo>
                  <a:cubicBezTo>
                    <a:pt x="3033" y="224"/>
                    <a:pt x="2816" y="0"/>
                    <a:pt x="256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410;p63">
              <a:extLst>
                <a:ext uri="{FF2B5EF4-FFF2-40B4-BE49-F238E27FC236}">
                  <a16:creationId xmlns:a16="http://schemas.microsoft.com/office/drawing/2014/main" id="{B8CECF72-C6CD-4B08-B392-0375378E2245}"/>
                </a:ext>
              </a:extLst>
            </p:cNvPr>
            <p:cNvSpPr/>
            <p:nvPr/>
          </p:nvSpPr>
          <p:spPr>
            <a:xfrm>
              <a:off x="7001312" y="2843333"/>
              <a:ext cx="326329" cy="228559"/>
            </a:xfrm>
            <a:custGeom>
              <a:avLst/>
              <a:gdLst/>
              <a:ahLst/>
              <a:cxnLst/>
              <a:rect l="l" t="t" r="r" b="b"/>
              <a:pathLst>
                <a:path w="16752" h="11733" extrusionOk="0">
                  <a:moveTo>
                    <a:pt x="858" y="0"/>
                  </a:moveTo>
                  <a:cubicBezTo>
                    <a:pt x="394" y="0"/>
                    <a:pt x="0" y="371"/>
                    <a:pt x="0" y="858"/>
                  </a:cubicBezTo>
                  <a:lnTo>
                    <a:pt x="0" y="10874"/>
                  </a:lnTo>
                  <a:cubicBezTo>
                    <a:pt x="0" y="11368"/>
                    <a:pt x="394" y="11732"/>
                    <a:pt x="858" y="11732"/>
                  </a:cubicBezTo>
                  <a:lnTo>
                    <a:pt x="15894" y="11732"/>
                  </a:lnTo>
                  <a:cubicBezTo>
                    <a:pt x="16358" y="11732"/>
                    <a:pt x="16752" y="11368"/>
                    <a:pt x="16752" y="10874"/>
                  </a:cubicBezTo>
                  <a:lnTo>
                    <a:pt x="16752" y="858"/>
                  </a:lnTo>
                  <a:cubicBezTo>
                    <a:pt x="16752" y="371"/>
                    <a:pt x="16358" y="0"/>
                    <a:pt x="15894"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411;p63">
              <a:extLst>
                <a:ext uri="{FF2B5EF4-FFF2-40B4-BE49-F238E27FC236}">
                  <a16:creationId xmlns:a16="http://schemas.microsoft.com/office/drawing/2014/main" id="{EE9C1ADB-B403-43B5-98AA-25EBF4BED7F6}"/>
                </a:ext>
              </a:extLst>
            </p:cNvPr>
            <p:cNvSpPr/>
            <p:nvPr/>
          </p:nvSpPr>
          <p:spPr>
            <a:xfrm>
              <a:off x="7296139" y="2843333"/>
              <a:ext cx="31499" cy="228559"/>
            </a:xfrm>
            <a:custGeom>
              <a:avLst/>
              <a:gdLst/>
              <a:ahLst/>
              <a:cxnLst/>
              <a:rect l="l" t="t" r="r" b="b"/>
              <a:pathLst>
                <a:path w="1617" h="11733" extrusionOk="0">
                  <a:moveTo>
                    <a:pt x="0" y="0"/>
                  </a:moveTo>
                  <a:cubicBezTo>
                    <a:pt x="465" y="0"/>
                    <a:pt x="859" y="371"/>
                    <a:pt x="859" y="858"/>
                  </a:cubicBezTo>
                  <a:lnTo>
                    <a:pt x="859" y="10874"/>
                  </a:lnTo>
                  <a:cubicBezTo>
                    <a:pt x="859" y="11368"/>
                    <a:pt x="465" y="11732"/>
                    <a:pt x="0" y="11732"/>
                  </a:cubicBezTo>
                  <a:lnTo>
                    <a:pt x="759" y="11732"/>
                  </a:lnTo>
                  <a:cubicBezTo>
                    <a:pt x="1223" y="11732"/>
                    <a:pt x="1617" y="11368"/>
                    <a:pt x="1617" y="10874"/>
                  </a:cubicBezTo>
                  <a:lnTo>
                    <a:pt x="1617" y="858"/>
                  </a:lnTo>
                  <a:cubicBezTo>
                    <a:pt x="1617" y="371"/>
                    <a:pt x="1223" y="0"/>
                    <a:pt x="759" y="0"/>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413;p63">
              <a:extLst>
                <a:ext uri="{FF2B5EF4-FFF2-40B4-BE49-F238E27FC236}">
                  <a16:creationId xmlns:a16="http://schemas.microsoft.com/office/drawing/2014/main" id="{63297693-0867-438D-BB18-E4D3C579C15D}"/>
                </a:ext>
              </a:extLst>
            </p:cNvPr>
            <p:cNvSpPr/>
            <p:nvPr/>
          </p:nvSpPr>
          <p:spPr>
            <a:xfrm>
              <a:off x="7282289" y="2863358"/>
              <a:ext cx="21545" cy="188488"/>
            </a:xfrm>
            <a:custGeom>
              <a:avLst/>
              <a:gdLst/>
              <a:ahLst/>
              <a:cxnLst/>
              <a:rect l="l" t="t" r="r" b="b"/>
              <a:pathLst>
                <a:path w="1106" h="9676" extrusionOk="0">
                  <a:moveTo>
                    <a:pt x="0" y="1"/>
                  </a:moveTo>
                  <a:cubicBezTo>
                    <a:pt x="194" y="1"/>
                    <a:pt x="318" y="148"/>
                    <a:pt x="318" y="324"/>
                  </a:cubicBezTo>
                  <a:lnTo>
                    <a:pt x="318" y="9358"/>
                  </a:lnTo>
                  <a:cubicBezTo>
                    <a:pt x="318" y="9529"/>
                    <a:pt x="194" y="9676"/>
                    <a:pt x="0" y="9676"/>
                  </a:cubicBezTo>
                  <a:lnTo>
                    <a:pt x="782" y="9676"/>
                  </a:lnTo>
                  <a:cubicBezTo>
                    <a:pt x="958" y="9676"/>
                    <a:pt x="1105" y="9529"/>
                    <a:pt x="1105" y="9358"/>
                  </a:cubicBezTo>
                  <a:lnTo>
                    <a:pt x="1105" y="324"/>
                  </a:lnTo>
                  <a:cubicBezTo>
                    <a:pt x="1105" y="148"/>
                    <a:pt x="958" y="1"/>
                    <a:pt x="782"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414;p63">
              <a:extLst>
                <a:ext uri="{FF2B5EF4-FFF2-40B4-BE49-F238E27FC236}">
                  <a16:creationId xmlns:a16="http://schemas.microsoft.com/office/drawing/2014/main" id="{9492C092-244A-47B1-94E2-BD0697081635}"/>
                </a:ext>
              </a:extLst>
            </p:cNvPr>
            <p:cNvSpPr/>
            <p:nvPr/>
          </p:nvSpPr>
          <p:spPr>
            <a:xfrm>
              <a:off x="7025117" y="2863358"/>
              <a:ext cx="278720" cy="42973"/>
            </a:xfrm>
            <a:custGeom>
              <a:avLst/>
              <a:gdLst/>
              <a:ahLst/>
              <a:cxnLst/>
              <a:rect l="l" t="t" r="r" b="b"/>
              <a:pathLst>
                <a:path w="14308" h="2206" extrusionOk="0">
                  <a:moveTo>
                    <a:pt x="318" y="1"/>
                  </a:moveTo>
                  <a:cubicBezTo>
                    <a:pt x="148" y="1"/>
                    <a:pt x="1" y="148"/>
                    <a:pt x="1" y="324"/>
                  </a:cubicBezTo>
                  <a:lnTo>
                    <a:pt x="1" y="2205"/>
                  </a:lnTo>
                  <a:lnTo>
                    <a:pt x="14307" y="2205"/>
                  </a:lnTo>
                  <a:lnTo>
                    <a:pt x="14307" y="324"/>
                  </a:lnTo>
                  <a:cubicBezTo>
                    <a:pt x="14307" y="148"/>
                    <a:pt x="14160" y="1"/>
                    <a:pt x="13984"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3415;p63">
              <a:extLst>
                <a:ext uri="{FF2B5EF4-FFF2-40B4-BE49-F238E27FC236}">
                  <a16:creationId xmlns:a16="http://schemas.microsoft.com/office/drawing/2014/main" id="{9B383ABA-ABB7-4E54-825B-952F0D3CCB75}"/>
                </a:ext>
              </a:extLst>
            </p:cNvPr>
            <p:cNvSpPr/>
            <p:nvPr/>
          </p:nvSpPr>
          <p:spPr>
            <a:xfrm>
              <a:off x="7282289" y="2863358"/>
              <a:ext cx="21545" cy="42973"/>
            </a:xfrm>
            <a:custGeom>
              <a:avLst/>
              <a:gdLst/>
              <a:ahLst/>
              <a:cxnLst/>
              <a:rect l="l" t="t" r="r" b="b"/>
              <a:pathLst>
                <a:path w="1106" h="2206" extrusionOk="0">
                  <a:moveTo>
                    <a:pt x="0" y="1"/>
                  </a:moveTo>
                  <a:cubicBezTo>
                    <a:pt x="194" y="1"/>
                    <a:pt x="318" y="148"/>
                    <a:pt x="318" y="324"/>
                  </a:cubicBezTo>
                  <a:lnTo>
                    <a:pt x="318" y="2205"/>
                  </a:lnTo>
                  <a:lnTo>
                    <a:pt x="1105" y="2205"/>
                  </a:lnTo>
                  <a:lnTo>
                    <a:pt x="1105" y="324"/>
                  </a:lnTo>
                  <a:cubicBezTo>
                    <a:pt x="1105" y="148"/>
                    <a:pt x="958" y="1"/>
                    <a:pt x="782" y="1"/>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3416;p63">
              <a:extLst>
                <a:ext uri="{FF2B5EF4-FFF2-40B4-BE49-F238E27FC236}">
                  <a16:creationId xmlns:a16="http://schemas.microsoft.com/office/drawing/2014/main" id="{FB52CCAB-B1EC-41CD-B4A5-82BE8CC7521D}"/>
                </a:ext>
              </a:extLst>
            </p:cNvPr>
            <p:cNvSpPr/>
            <p:nvPr/>
          </p:nvSpPr>
          <p:spPr>
            <a:xfrm>
              <a:off x="7130113" y="3071870"/>
              <a:ext cx="68258" cy="21993"/>
            </a:xfrm>
            <a:custGeom>
              <a:avLst/>
              <a:gdLst/>
              <a:ahLst/>
              <a:cxnLst/>
              <a:rect l="l" t="t" r="r" b="b"/>
              <a:pathLst>
                <a:path w="3504" h="1129" extrusionOk="0">
                  <a:moveTo>
                    <a:pt x="1" y="0"/>
                  </a:moveTo>
                  <a:lnTo>
                    <a:pt x="1" y="565"/>
                  </a:lnTo>
                  <a:cubicBezTo>
                    <a:pt x="1" y="882"/>
                    <a:pt x="271" y="1129"/>
                    <a:pt x="565" y="1129"/>
                  </a:cubicBezTo>
                  <a:lnTo>
                    <a:pt x="2940" y="1129"/>
                  </a:lnTo>
                  <a:cubicBezTo>
                    <a:pt x="3257" y="1129"/>
                    <a:pt x="3504" y="882"/>
                    <a:pt x="3504" y="565"/>
                  </a:cubicBezTo>
                  <a:lnTo>
                    <a:pt x="3504" y="0"/>
                  </a:lnTo>
                  <a:close/>
                </a:path>
              </a:pathLst>
            </a:custGeom>
            <a:solidFill>
              <a:srgbClr val="356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3417;p63">
              <a:extLst>
                <a:ext uri="{FF2B5EF4-FFF2-40B4-BE49-F238E27FC236}">
                  <a16:creationId xmlns:a16="http://schemas.microsoft.com/office/drawing/2014/main" id="{1B40BEEE-A6CE-4E00-AD89-46098E10FAC8}"/>
                </a:ext>
              </a:extLst>
            </p:cNvPr>
            <p:cNvSpPr/>
            <p:nvPr/>
          </p:nvSpPr>
          <p:spPr>
            <a:xfrm>
              <a:off x="7064271" y="2924972"/>
              <a:ext cx="107880" cy="108328"/>
            </a:xfrm>
            <a:custGeom>
              <a:avLst/>
              <a:gdLst/>
              <a:ahLst/>
              <a:cxnLst/>
              <a:rect l="l" t="t" r="r" b="b"/>
              <a:pathLst>
                <a:path w="5538" h="5561" extrusionOk="0">
                  <a:moveTo>
                    <a:pt x="2769" y="1346"/>
                  </a:moveTo>
                  <a:cubicBezTo>
                    <a:pt x="3551" y="1346"/>
                    <a:pt x="4186" y="1981"/>
                    <a:pt x="4186" y="2769"/>
                  </a:cubicBezTo>
                  <a:cubicBezTo>
                    <a:pt x="4186" y="3574"/>
                    <a:pt x="3551" y="4215"/>
                    <a:pt x="2769" y="4215"/>
                  </a:cubicBezTo>
                  <a:cubicBezTo>
                    <a:pt x="1982" y="4215"/>
                    <a:pt x="1347" y="3574"/>
                    <a:pt x="1347" y="2769"/>
                  </a:cubicBezTo>
                  <a:cubicBezTo>
                    <a:pt x="1347" y="1981"/>
                    <a:pt x="1982" y="1346"/>
                    <a:pt x="2769" y="1346"/>
                  </a:cubicBezTo>
                  <a:close/>
                  <a:moveTo>
                    <a:pt x="2769" y="0"/>
                  </a:moveTo>
                  <a:cubicBezTo>
                    <a:pt x="1223" y="0"/>
                    <a:pt x="1" y="1246"/>
                    <a:pt x="1" y="2769"/>
                  </a:cubicBezTo>
                  <a:cubicBezTo>
                    <a:pt x="1" y="4309"/>
                    <a:pt x="1223" y="5561"/>
                    <a:pt x="2769" y="5561"/>
                  </a:cubicBezTo>
                  <a:cubicBezTo>
                    <a:pt x="4309" y="5561"/>
                    <a:pt x="5538" y="4309"/>
                    <a:pt x="5538" y="2769"/>
                  </a:cubicBezTo>
                  <a:cubicBezTo>
                    <a:pt x="5538" y="1246"/>
                    <a:pt x="4309" y="0"/>
                    <a:pt x="2769" y="0"/>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3418;p63">
              <a:extLst>
                <a:ext uri="{FF2B5EF4-FFF2-40B4-BE49-F238E27FC236}">
                  <a16:creationId xmlns:a16="http://schemas.microsoft.com/office/drawing/2014/main" id="{583223D5-709D-4C29-ABF4-18CDA1B294F0}"/>
                </a:ext>
              </a:extLst>
            </p:cNvPr>
            <p:cNvSpPr/>
            <p:nvPr/>
          </p:nvSpPr>
          <p:spPr>
            <a:xfrm>
              <a:off x="7118211" y="2924972"/>
              <a:ext cx="53940" cy="90114"/>
            </a:xfrm>
            <a:custGeom>
              <a:avLst/>
              <a:gdLst/>
              <a:ahLst/>
              <a:cxnLst/>
              <a:rect l="l" t="t" r="r" b="b"/>
              <a:pathLst>
                <a:path w="2769" h="4626" extrusionOk="0">
                  <a:moveTo>
                    <a:pt x="0" y="0"/>
                  </a:moveTo>
                  <a:lnTo>
                    <a:pt x="0" y="1346"/>
                  </a:lnTo>
                  <a:cubicBezTo>
                    <a:pt x="465" y="1346"/>
                    <a:pt x="858" y="1569"/>
                    <a:pt x="1123" y="1887"/>
                  </a:cubicBezTo>
                  <a:cubicBezTo>
                    <a:pt x="1323" y="2128"/>
                    <a:pt x="1417" y="2451"/>
                    <a:pt x="1417" y="2769"/>
                  </a:cubicBezTo>
                  <a:cubicBezTo>
                    <a:pt x="1417" y="3233"/>
                    <a:pt x="1199" y="3650"/>
                    <a:pt x="858" y="3921"/>
                  </a:cubicBezTo>
                  <a:lnTo>
                    <a:pt x="2058" y="4626"/>
                  </a:lnTo>
                  <a:cubicBezTo>
                    <a:pt x="2498" y="4138"/>
                    <a:pt x="2769" y="3480"/>
                    <a:pt x="2769" y="2769"/>
                  </a:cubicBezTo>
                  <a:cubicBezTo>
                    <a:pt x="2769" y="2304"/>
                    <a:pt x="2669" y="1863"/>
                    <a:pt x="2445" y="1470"/>
                  </a:cubicBezTo>
                  <a:cubicBezTo>
                    <a:pt x="1981" y="588"/>
                    <a:pt x="1076" y="0"/>
                    <a:pt x="0" y="0"/>
                  </a:cubicBezTo>
                  <a:close/>
                </a:path>
              </a:pathLst>
            </a:custGeom>
            <a:solidFill>
              <a:srgbClr val="FFE1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3419;p63">
              <a:extLst>
                <a:ext uri="{FF2B5EF4-FFF2-40B4-BE49-F238E27FC236}">
                  <a16:creationId xmlns:a16="http://schemas.microsoft.com/office/drawing/2014/main" id="{4BED9B7A-CBA5-43D4-B194-F920BA36D5E5}"/>
                </a:ext>
              </a:extLst>
            </p:cNvPr>
            <p:cNvSpPr/>
            <p:nvPr/>
          </p:nvSpPr>
          <p:spPr>
            <a:xfrm>
              <a:off x="6974625" y="2837605"/>
              <a:ext cx="379704" cy="291070"/>
            </a:xfrm>
            <a:custGeom>
              <a:avLst/>
              <a:gdLst/>
              <a:ahLst/>
              <a:cxnLst/>
              <a:rect l="l" t="t" r="r" b="b"/>
              <a:pathLst>
                <a:path w="19492" h="14942" extrusionOk="0">
                  <a:moveTo>
                    <a:pt x="11215" y="12320"/>
                  </a:moveTo>
                  <a:lnTo>
                    <a:pt x="11215" y="12591"/>
                  </a:lnTo>
                  <a:cubicBezTo>
                    <a:pt x="11215" y="12738"/>
                    <a:pt x="11092" y="12885"/>
                    <a:pt x="10922" y="12885"/>
                  </a:cubicBezTo>
                  <a:lnTo>
                    <a:pt x="8547" y="12885"/>
                  </a:lnTo>
                  <a:cubicBezTo>
                    <a:pt x="8400" y="12885"/>
                    <a:pt x="8276" y="12738"/>
                    <a:pt x="8276" y="12591"/>
                  </a:cubicBezTo>
                  <a:lnTo>
                    <a:pt x="8276" y="12320"/>
                  </a:lnTo>
                  <a:close/>
                  <a:moveTo>
                    <a:pt x="18733" y="12320"/>
                  </a:moveTo>
                  <a:cubicBezTo>
                    <a:pt x="18833" y="12320"/>
                    <a:pt x="18927" y="12397"/>
                    <a:pt x="18927" y="12520"/>
                  </a:cubicBezTo>
                  <a:cubicBezTo>
                    <a:pt x="18927" y="13519"/>
                    <a:pt x="18098" y="14354"/>
                    <a:pt x="17070" y="14354"/>
                  </a:cubicBezTo>
                  <a:lnTo>
                    <a:pt x="2422" y="14354"/>
                  </a:lnTo>
                  <a:cubicBezTo>
                    <a:pt x="1394" y="14354"/>
                    <a:pt x="559" y="13519"/>
                    <a:pt x="559" y="12520"/>
                  </a:cubicBezTo>
                  <a:cubicBezTo>
                    <a:pt x="559" y="12397"/>
                    <a:pt x="659" y="12320"/>
                    <a:pt x="759" y="12320"/>
                  </a:cubicBezTo>
                  <a:lnTo>
                    <a:pt x="7712" y="12320"/>
                  </a:lnTo>
                  <a:lnTo>
                    <a:pt x="7712" y="12591"/>
                  </a:lnTo>
                  <a:cubicBezTo>
                    <a:pt x="7712" y="13055"/>
                    <a:pt x="8083" y="13449"/>
                    <a:pt x="8547" y="13449"/>
                  </a:cubicBezTo>
                  <a:lnTo>
                    <a:pt x="10922" y="13449"/>
                  </a:lnTo>
                  <a:cubicBezTo>
                    <a:pt x="11386" y="13449"/>
                    <a:pt x="11780" y="13055"/>
                    <a:pt x="11780" y="12591"/>
                  </a:cubicBezTo>
                  <a:lnTo>
                    <a:pt x="11780" y="12320"/>
                  </a:lnTo>
                  <a:close/>
                  <a:moveTo>
                    <a:pt x="2228" y="0"/>
                  </a:moveTo>
                  <a:cubicBezTo>
                    <a:pt x="1588" y="0"/>
                    <a:pt x="1076" y="518"/>
                    <a:pt x="1076" y="1152"/>
                  </a:cubicBezTo>
                  <a:lnTo>
                    <a:pt x="1076" y="11168"/>
                  </a:lnTo>
                  <a:cubicBezTo>
                    <a:pt x="1076" y="11392"/>
                    <a:pt x="1147" y="11586"/>
                    <a:pt x="1247" y="11732"/>
                  </a:cubicBezTo>
                  <a:lnTo>
                    <a:pt x="759" y="11732"/>
                  </a:lnTo>
                  <a:cubicBezTo>
                    <a:pt x="341" y="11732"/>
                    <a:pt x="1" y="12079"/>
                    <a:pt x="1" y="12520"/>
                  </a:cubicBezTo>
                  <a:cubicBezTo>
                    <a:pt x="1" y="13843"/>
                    <a:pt x="1076" y="14942"/>
                    <a:pt x="2422" y="14942"/>
                  </a:cubicBezTo>
                  <a:lnTo>
                    <a:pt x="17070" y="14942"/>
                  </a:lnTo>
                  <a:cubicBezTo>
                    <a:pt x="18416" y="14942"/>
                    <a:pt x="19491" y="13843"/>
                    <a:pt x="19491" y="12520"/>
                  </a:cubicBezTo>
                  <a:cubicBezTo>
                    <a:pt x="19491" y="12079"/>
                    <a:pt x="19150" y="11732"/>
                    <a:pt x="18733" y="11732"/>
                  </a:cubicBezTo>
                  <a:lnTo>
                    <a:pt x="18245" y="11732"/>
                  </a:lnTo>
                  <a:cubicBezTo>
                    <a:pt x="18339" y="11586"/>
                    <a:pt x="18392" y="11392"/>
                    <a:pt x="18392" y="11168"/>
                  </a:cubicBezTo>
                  <a:lnTo>
                    <a:pt x="18392" y="10633"/>
                  </a:lnTo>
                  <a:cubicBezTo>
                    <a:pt x="18392" y="10486"/>
                    <a:pt x="18269" y="10339"/>
                    <a:pt x="18122" y="10339"/>
                  </a:cubicBezTo>
                  <a:cubicBezTo>
                    <a:pt x="17951" y="10339"/>
                    <a:pt x="17828" y="10486"/>
                    <a:pt x="17828" y="10633"/>
                  </a:cubicBezTo>
                  <a:lnTo>
                    <a:pt x="17828" y="11168"/>
                  </a:lnTo>
                  <a:cubicBezTo>
                    <a:pt x="17828" y="11491"/>
                    <a:pt x="17581" y="11732"/>
                    <a:pt x="17264" y="11732"/>
                  </a:cubicBezTo>
                  <a:lnTo>
                    <a:pt x="2228" y="11732"/>
                  </a:lnTo>
                  <a:cubicBezTo>
                    <a:pt x="1911" y="11732"/>
                    <a:pt x="1664" y="11491"/>
                    <a:pt x="1664" y="11168"/>
                  </a:cubicBezTo>
                  <a:lnTo>
                    <a:pt x="1664" y="1152"/>
                  </a:lnTo>
                  <a:cubicBezTo>
                    <a:pt x="1664" y="835"/>
                    <a:pt x="1911" y="588"/>
                    <a:pt x="2228" y="588"/>
                  </a:cubicBezTo>
                  <a:lnTo>
                    <a:pt x="17264" y="588"/>
                  </a:lnTo>
                  <a:cubicBezTo>
                    <a:pt x="17581" y="588"/>
                    <a:pt x="17828" y="835"/>
                    <a:pt x="17828" y="1152"/>
                  </a:cubicBezTo>
                  <a:lnTo>
                    <a:pt x="17828" y="9311"/>
                  </a:lnTo>
                  <a:cubicBezTo>
                    <a:pt x="17828" y="9458"/>
                    <a:pt x="17951" y="9581"/>
                    <a:pt x="18122" y="9581"/>
                  </a:cubicBezTo>
                  <a:cubicBezTo>
                    <a:pt x="18269" y="9581"/>
                    <a:pt x="18392" y="9458"/>
                    <a:pt x="18392" y="9311"/>
                  </a:cubicBezTo>
                  <a:lnTo>
                    <a:pt x="18392" y="1152"/>
                  </a:lnTo>
                  <a:cubicBezTo>
                    <a:pt x="18392" y="518"/>
                    <a:pt x="17898" y="0"/>
                    <a:pt x="1726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3420;p63">
              <a:extLst>
                <a:ext uri="{FF2B5EF4-FFF2-40B4-BE49-F238E27FC236}">
                  <a16:creationId xmlns:a16="http://schemas.microsoft.com/office/drawing/2014/main" id="{805C10AC-6DE0-4E8B-868C-11FBC2D1AACF}"/>
                </a:ext>
              </a:extLst>
            </p:cNvPr>
            <p:cNvSpPr/>
            <p:nvPr/>
          </p:nvSpPr>
          <p:spPr>
            <a:xfrm>
              <a:off x="7058544" y="2919343"/>
              <a:ext cx="119334" cy="119218"/>
            </a:xfrm>
            <a:custGeom>
              <a:avLst/>
              <a:gdLst/>
              <a:ahLst/>
              <a:cxnLst/>
              <a:rect l="l" t="t" r="r" b="b"/>
              <a:pathLst>
                <a:path w="6126" h="6120" extrusionOk="0">
                  <a:moveTo>
                    <a:pt x="3257" y="1929"/>
                  </a:moveTo>
                  <a:cubicBezTo>
                    <a:pt x="3798" y="2029"/>
                    <a:pt x="4215" y="2493"/>
                    <a:pt x="4215" y="3058"/>
                  </a:cubicBezTo>
                  <a:cubicBezTo>
                    <a:pt x="4215" y="3692"/>
                    <a:pt x="3698" y="4210"/>
                    <a:pt x="3063" y="4210"/>
                  </a:cubicBezTo>
                  <a:cubicBezTo>
                    <a:pt x="2423" y="4210"/>
                    <a:pt x="1911" y="3692"/>
                    <a:pt x="1911" y="3058"/>
                  </a:cubicBezTo>
                  <a:cubicBezTo>
                    <a:pt x="1911" y="2446"/>
                    <a:pt x="2423" y="1929"/>
                    <a:pt x="3063" y="1929"/>
                  </a:cubicBezTo>
                  <a:close/>
                  <a:moveTo>
                    <a:pt x="3357" y="583"/>
                  </a:moveTo>
                  <a:cubicBezTo>
                    <a:pt x="3892" y="654"/>
                    <a:pt x="4409" y="900"/>
                    <a:pt x="4803" y="1271"/>
                  </a:cubicBezTo>
                  <a:cubicBezTo>
                    <a:pt x="5168" y="1635"/>
                    <a:pt x="5414" y="2099"/>
                    <a:pt x="5508" y="2593"/>
                  </a:cubicBezTo>
                  <a:cubicBezTo>
                    <a:pt x="5608" y="3152"/>
                    <a:pt x="5538" y="3739"/>
                    <a:pt x="5267" y="4257"/>
                  </a:cubicBezTo>
                  <a:lnTo>
                    <a:pt x="5244" y="4257"/>
                  </a:lnTo>
                  <a:cubicBezTo>
                    <a:pt x="5191" y="4357"/>
                    <a:pt x="5144" y="4451"/>
                    <a:pt x="5068" y="4551"/>
                  </a:cubicBezTo>
                  <a:lnTo>
                    <a:pt x="4386" y="4157"/>
                  </a:lnTo>
                  <a:cubicBezTo>
                    <a:pt x="4480" y="4033"/>
                    <a:pt x="4580" y="3886"/>
                    <a:pt x="4627" y="3739"/>
                  </a:cubicBezTo>
                  <a:cubicBezTo>
                    <a:pt x="4727" y="3545"/>
                    <a:pt x="4774" y="3299"/>
                    <a:pt x="4774" y="3058"/>
                  </a:cubicBezTo>
                  <a:cubicBezTo>
                    <a:pt x="4774" y="2446"/>
                    <a:pt x="4433" y="1882"/>
                    <a:pt x="3945" y="1588"/>
                  </a:cubicBezTo>
                  <a:cubicBezTo>
                    <a:pt x="3775" y="1488"/>
                    <a:pt x="3575" y="1418"/>
                    <a:pt x="3404" y="1388"/>
                  </a:cubicBezTo>
                  <a:cubicBezTo>
                    <a:pt x="3381" y="1388"/>
                    <a:pt x="3357" y="1365"/>
                    <a:pt x="3357" y="1365"/>
                  </a:cubicBezTo>
                  <a:lnTo>
                    <a:pt x="3357" y="583"/>
                  </a:lnTo>
                  <a:close/>
                  <a:moveTo>
                    <a:pt x="3079" y="0"/>
                  </a:moveTo>
                  <a:cubicBezTo>
                    <a:pt x="2716" y="0"/>
                    <a:pt x="2351" y="71"/>
                    <a:pt x="2011" y="189"/>
                  </a:cubicBezTo>
                  <a:cubicBezTo>
                    <a:pt x="1594" y="336"/>
                    <a:pt x="1224" y="583"/>
                    <a:pt x="930" y="877"/>
                  </a:cubicBezTo>
                  <a:cubicBezTo>
                    <a:pt x="806" y="977"/>
                    <a:pt x="806" y="1171"/>
                    <a:pt x="906" y="1271"/>
                  </a:cubicBezTo>
                  <a:cubicBezTo>
                    <a:pt x="971" y="1333"/>
                    <a:pt x="1050" y="1362"/>
                    <a:pt x="1127" y="1362"/>
                  </a:cubicBezTo>
                  <a:cubicBezTo>
                    <a:pt x="1196" y="1362"/>
                    <a:pt x="1265" y="1339"/>
                    <a:pt x="1323" y="1294"/>
                  </a:cubicBezTo>
                  <a:cubicBezTo>
                    <a:pt x="1717" y="900"/>
                    <a:pt x="2229" y="654"/>
                    <a:pt x="2769" y="583"/>
                  </a:cubicBezTo>
                  <a:lnTo>
                    <a:pt x="2769" y="1365"/>
                  </a:lnTo>
                  <a:cubicBezTo>
                    <a:pt x="1958" y="1512"/>
                    <a:pt x="1347" y="2223"/>
                    <a:pt x="1347" y="3058"/>
                  </a:cubicBezTo>
                  <a:cubicBezTo>
                    <a:pt x="1347" y="4010"/>
                    <a:pt x="2105" y="4768"/>
                    <a:pt x="3063" y="4768"/>
                  </a:cubicBezTo>
                  <a:cubicBezTo>
                    <a:pt x="3381" y="4768"/>
                    <a:pt x="3675" y="4697"/>
                    <a:pt x="3945" y="4551"/>
                  </a:cubicBezTo>
                  <a:lnTo>
                    <a:pt x="4656" y="4968"/>
                  </a:lnTo>
                  <a:cubicBezTo>
                    <a:pt x="4239" y="5332"/>
                    <a:pt x="3675" y="5556"/>
                    <a:pt x="3063" y="5556"/>
                  </a:cubicBezTo>
                  <a:cubicBezTo>
                    <a:pt x="1688" y="5556"/>
                    <a:pt x="565" y="4427"/>
                    <a:pt x="565" y="3058"/>
                  </a:cubicBezTo>
                  <a:cubicBezTo>
                    <a:pt x="565" y="2787"/>
                    <a:pt x="612" y="2517"/>
                    <a:pt x="712" y="2270"/>
                  </a:cubicBezTo>
                  <a:cubicBezTo>
                    <a:pt x="759" y="2123"/>
                    <a:pt x="659" y="1953"/>
                    <a:pt x="512" y="1906"/>
                  </a:cubicBezTo>
                  <a:cubicBezTo>
                    <a:pt x="482" y="1896"/>
                    <a:pt x="450" y="1891"/>
                    <a:pt x="419" y="1891"/>
                  </a:cubicBezTo>
                  <a:cubicBezTo>
                    <a:pt x="300" y="1891"/>
                    <a:pt x="185" y="1960"/>
                    <a:pt x="148" y="2076"/>
                  </a:cubicBezTo>
                  <a:cubicBezTo>
                    <a:pt x="48" y="2393"/>
                    <a:pt x="1" y="2740"/>
                    <a:pt x="1" y="3058"/>
                  </a:cubicBezTo>
                  <a:cubicBezTo>
                    <a:pt x="1" y="4745"/>
                    <a:pt x="1370" y="6120"/>
                    <a:pt x="3063" y="6120"/>
                  </a:cubicBezTo>
                  <a:cubicBezTo>
                    <a:pt x="3945" y="6120"/>
                    <a:pt x="4750" y="5750"/>
                    <a:pt x="5315" y="5138"/>
                  </a:cubicBezTo>
                  <a:cubicBezTo>
                    <a:pt x="5832" y="4574"/>
                    <a:pt x="6126" y="3816"/>
                    <a:pt x="6126" y="3058"/>
                  </a:cubicBezTo>
                  <a:cubicBezTo>
                    <a:pt x="6126" y="1588"/>
                    <a:pt x="5021" y="289"/>
                    <a:pt x="3551" y="42"/>
                  </a:cubicBezTo>
                  <a:cubicBezTo>
                    <a:pt x="3396" y="14"/>
                    <a:pt x="3238" y="0"/>
                    <a:pt x="307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3421;p63">
              <a:extLst>
                <a:ext uri="{FF2B5EF4-FFF2-40B4-BE49-F238E27FC236}">
                  <a16:creationId xmlns:a16="http://schemas.microsoft.com/office/drawing/2014/main" id="{9BA77516-2204-418D-A0B9-D6AEEBC69C0D}"/>
                </a:ext>
              </a:extLst>
            </p:cNvPr>
            <p:cNvSpPr/>
            <p:nvPr/>
          </p:nvSpPr>
          <p:spPr>
            <a:xfrm>
              <a:off x="7019389" y="2858215"/>
              <a:ext cx="289590" cy="198910"/>
            </a:xfrm>
            <a:custGeom>
              <a:avLst/>
              <a:gdLst/>
              <a:ahLst/>
              <a:cxnLst/>
              <a:rect l="l" t="t" r="r" b="b"/>
              <a:pathLst>
                <a:path w="14866" h="10211" extrusionOk="0">
                  <a:moveTo>
                    <a:pt x="14278" y="559"/>
                  </a:moveTo>
                  <a:lnTo>
                    <a:pt x="14307" y="588"/>
                  </a:lnTo>
                  <a:lnTo>
                    <a:pt x="14307" y="2175"/>
                  </a:lnTo>
                  <a:lnTo>
                    <a:pt x="589" y="2175"/>
                  </a:lnTo>
                  <a:lnTo>
                    <a:pt x="589" y="588"/>
                  </a:lnTo>
                  <a:cubicBezTo>
                    <a:pt x="589" y="588"/>
                    <a:pt x="589" y="559"/>
                    <a:pt x="612" y="559"/>
                  </a:cubicBezTo>
                  <a:close/>
                  <a:moveTo>
                    <a:pt x="14307" y="2763"/>
                  </a:moveTo>
                  <a:lnTo>
                    <a:pt x="14307" y="9622"/>
                  </a:lnTo>
                  <a:lnTo>
                    <a:pt x="14278" y="9646"/>
                  </a:lnTo>
                  <a:lnTo>
                    <a:pt x="612" y="9646"/>
                  </a:lnTo>
                  <a:cubicBezTo>
                    <a:pt x="589" y="9646"/>
                    <a:pt x="589" y="9622"/>
                    <a:pt x="589" y="9622"/>
                  </a:cubicBezTo>
                  <a:lnTo>
                    <a:pt x="589" y="2763"/>
                  </a:lnTo>
                  <a:close/>
                  <a:moveTo>
                    <a:pt x="612" y="0"/>
                  </a:moveTo>
                  <a:cubicBezTo>
                    <a:pt x="271" y="0"/>
                    <a:pt x="1" y="265"/>
                    <a:pt x="1" y="588"/>
                  </a:cubicBezTo>
                  <a:lnTo>
                    <a:pt x="1" y="9622"/>
                  </a:lnTo>
                  <a:cubicBezTo>
                    <a:pt x="1" y="9940"/>
                    <a:pt x="271" y="10210"/>
                    <a:pt x="612" y="10210"/>
                  </a:cubicBezTo>
                  <a:lnTo>
                    <a:pt x="14278" y="10210"/>
                  </a:lnTo>
                  <a:cubicBezTo>
                    <a:pt x="14601" y="10210"/>
                    <a:pt x="14866" y="9940"/>
                    <a:pt x="14866" y="9622"/>
                  </a:cubicBezTo>
                  <a:lnTo>
                    <a:pt x="14866" y="588"/>
                  </a:lnTo>
                  <a:cubicBezTo>
                    <a:pt x="14866" y="265"/>
                    <a:pt x="14601" y="0"/>
                    <a:pt x="1427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3422;p63">
              <a:extLst>
                <a:ext uri="{FF2B5EF4-FFF2-40B4-BE49-F238E27FC236}">
                  <a16:creationId xmlns:a16="http://schemas.microsoft.com/office/drawing/2014/main" id="{1161CAD0-DFE3-4107-B22A-3354C6B4E0A9}"/>
                </a:ext>
              </a:extLst>
            </p:cNvPr>
            <p:cNvSpPr/>
            <p:nvPr/>
          </p:nvSpPr>
          <p:spPr>
            <a:xfrm>
              <a:off x="7050888" y="2879623"/>
              <a:ext cx="11454" cy="11006"/>
            </a:xfrm>
            <a:custGeom>
              <a:avLst/>
              <a:gdLst/>
              <a:ahLst/>
              <a:cxnLst/>
              <a:rect l="l" t="t" r="r" b="b"/>
              <a:pathLst>
                <a:path w="588" h="565" extrusionOk="0">
                  <a:moveTo>
                    <a:pt x="294" y="1"/>
                  </a:moveTo>
                  <a:cubicBezTo>
                    <a:pt x="124" y="1"/>
                    <a:pt x="0" y="124"/>
                    <a:pt x="0" y="271"/>
                  </a:cubicBezTo>
                  <a:cubicBezTo>
                    <a:pt x="0" y="441"/>
                    <a:pt x="124" y="565"/>
                    <a:pt x="294" y="565"/>
                  </a:cubicBezTo>
                  <a:cubicBezTo>
                    <a:pt x="441" y="565"/>
                    <a:pt x="588" y="441"/>
                    <a:pt x="588" y="271"/>
                  </a:cubicBezTo>
                  <a:cubicBezTo>
                    <a:pt x="588" y="124"/>
                    <a:pt x="441" y="1"/>
                    <a:pt x="29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3423;p63">
              <a:extLst>
                <a:ext uri="{FF2B5EF4-FFF2-40B4-BE49-F238E27FC236}">
                  <a16:creationId xmlns:a16="http://schemas.microsoft.com/office/drawing/2014/main" id="{33A871DF-D1F2-4B5E-A7B7-2BDA8F65FAC2}"/>
                </a:ext>
              </a:extLst>
            </p:cNvPr>
            <p:cNvSpPr/>
            <p:nvPr/>
          </p:nvSpPr>
          <p:spPr>
            <a:xfrm>
              <a:off x="7072862" y="2879623"/>
              <a:ext cx="11474" cy="11006"/>
            </a:xfrm>
            <a:custGeom>
              <a:avLst/>
              <a:gdLst/>
              <a:ahLst/>
              <a:cxnLst/>
              <a:rect l="l" t="t" r="r" b="b"/>
              <a:pathLst>
                <a:path w="589" h="565" extrusionOk="0">
                  <a:moveTo>
                    <a:pt x="295" y="1"/>
                  </a:moveTo>
                  <a:cubicBezTo>
                    <a:pt x="148" y="1"/>
                    <a:pt x="1" y="124"/>
                    <a:pt x="1" y="271"/>
                  </a:cubicBezTo>
                  <a:cubicBezTo>
                    <a:pt x="1" y="441"/>
                    <a:pt x="148" y="565"/>
                    <a:pt x="295" y="565"/>
                  </a:cubicBezTo>
                  <a:cubicBezTo>
                    <a:pt x="465" y="565"/>
                    <a:pt x="588" y="441"/>
                    <a:pt x="588" y="271"/>
                  </a:cubicBezTo>
                  <a:cubicBezTo>
                    <a:pt x="588" y="124"/>
                    <a:pt x="465" y="1"/>
                    <a:pt x="29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3424;p63">
              <a:extLst>
                <a:ext uri="{FF2B5EF4-FFF2-40B4-BE49-F238E27FC236}">
                  <a16:creationId xmlns:a16="http://schemas.microsoft.com/office/drawing/2014/main" id="{277773B7-719F-4FBC-ADDF-0B3F2DAC3032}"/>
                </a:ext>
              </a:extLst>
            </p:cNvPr>
            <p:cNvSpPr/>
            <p:nvPr/>
          </p:nvSpPr>
          <p:spPr>
            <a:xfrm>
              <a:off x="7095302" y="2879623"/>
              <a:ext cx="11006" cy="11006"/>
            </a:xfrm>
            <a:custGeom>
              <a:avLst/>
              <a:gdLst/>
              <a:ahLst/>
              <a:cxnLst/>
              <a:rect l="l" t="t" r="r" b="b"/>
              <a:pathLst>
                <a:path w="565" h="565" extrusionOk="0">
                  <a:moveTo>
                    <a:pt x="271" y="1"/>
                  </a:moveTo>
                  <a:cubicBezTo>
                    <a:pt x="124" y="1"/>
                    <a:pt x="1" y="124"/>
                    <a:pt x="1" y="271"/>
                  </a:cubicBezTo>
                  <a:cubicBezTo>
                    <a:pt x="1" y="441"/>
                    <a:pt x="124" y="565"/>
                    <a:pt x="271" y="565"/>
                  </a:cubicBezTo>
                  <a:cubicBezTo>
                    <a:pt x="442" y="565"/>
                    <a:pt x="565" y="441"/>
                    <a:pt x="565" y="271"/>
                  </a:cubicBezTo>
                  <a:cubicBezTo>
                    <a:pt x="565" y="124"/>
                    <a:pt x="442" y="1"/>
                    <a:pt x="27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3425;p63">
              <a:extLst>
                <a:ext uri="{FF2B5EF4-FFF2-40B4-BE49-F238E27FC236}">
                  <a16:creationId xmlns:a16="http://schemas.microsoft.com/office/drawing/2014/main" id="{968E4359-AC0B-45CD-9CBE-A2A0F7191DB8}"/>
                </a:ext>
              </a:extLst>
            </p:cNvPr>
            <p:cNvSpPr/>
            <p:nvPr/>
          </p:nvSpPr>
          <p:spPr>
            <a:xfrm>
              <a:off x="7177858" y="2922557"/>
              <a:ext cx="92530" cy="11006"/>
            </a:xfrm>
            <a:custGeom>
              <a:avLst/>
              <a:gdLst/>
              <a:ahLst/>
              <a:cxnLst/>
              <a:rect l="l" t="t" r="r" b="b"/>
              <a:pathLst>
                <a:path w="4750" h="565" extrusionOk="0">
                  <a:moveTo>
                    <a:pt x="295" y="1"/>
                  </a:moveTo>
                  <a:cubicBezTo>
                    <a:pt x="118" y="1"/>
                    <a:pt x="1" y="124"/>
                    <a:pt x="1" y="295"/>
                  </a:cubicBezTo>
                  <a:cubicBezTo>
                    <a:pt x="1" y="442"/>
                    <a:pt x="118" y="565"/>
                    <a:pt x="295" y="565"/>
                  </a:cubicBezTo>
                  <a:lnTo>
                    <a:pt x="4456" y="565"/>
                  </a:lnTo>
                  <a:cubicBezTo>
                    <a:pt x="4626" y="565"/>
                    <a:pt x="4750" y="442"/>
                    <a:pt x="4750" y="295"/>
                  </a:cubicBezTo>
                  <a:cubicBezTo>
                    <a:pt x="4750" y="124"/>
                    <a:pt x="4626" y="1"/>
                    <a:pt x="445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3426;p63">
              <a:extLst>
                <a:ext uri="{FF2B5EF4-FFF2-40B4-BE49-F238E27FC236}">
                  <a16:creationId xmlns:a16="http://schemas.microsoft.com/office/drawing/2014/main" id="{3404621E-2C22-402D-8EE8-AAAB11DB72E1}"/>
                </a:ext>
              </a:extLst>
            </p:cNvPr>
            <p:cNvSpPr/>
            <p:nvPr/>
          </p:nvSpPr>
          <p:spPr>
            <a:xfrm>
              <a:off x="7184500" y="2945465"/>
              <a:ext cx="85887" cy="11006"/>
            </a:xfrm>
            <a:custGeom>
              <a:avLst/>
              <a:gdLst/>
              <a:ahLst/>
              <a:cxnLst/>
              <a:rect l="l" t="t" r="r" b="b"/>
              <a:pathLst>
                <a:path w="4409" h="565" extrusionOk="0">
                  <a:moveTo>
                    <a:pt x="294" y="0"/>
                  </a:moveTo>
                  <a:cubicBezTo>
                    <a:pt x="124" y="0"/>
                    <a:pt x="1" y="124"/>
                    <a:pt x="1" y="271"/>
                  </a:cubicBezTo>
                  <a:cubicBezTo>
                    <a:pt x="1" y="441"/>
                    <a:pt x="124" y="565"/>
                    <a:pt x="294" y="565"/>
                  </a:cubicBezTo>
                  <a:lnTo>
                    <a:pt x="4115" y="565"/>
                  </a:lnTo>
                  <a:cubicBezTo>
                    <a:pt x="4285" y="565"/>
                    <a:pt x="4409" y="441"/>
                    <a:pt x="4409" y="271"/>
                  </a:cubicBezTo>
                  <a:cubicBezTo>
                    <a:pt x="4409" y="124"/>
                    <a:pt x="4285" y="0"/>
                    <a:pt x="411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3427;p63">
              <a:extLst>
                <a:ext uri="{FF2B5EF4-FFF2-40B4-BE49-F238E27FC236}">
                  <a16:creationId xmlns:a16="http://schemas.microsoft.com/office/drawing/2014/main" id="{08099252-EE30-4970-91B6-DA37CEC0D2EB}"/>
                </a:ext>
              </a:extLst>
            </p:cNvPr>
            <p:cNvSpPr/>
            <p:nvPr/>
          </p:nvSpPr>
          <p:spPr>
            <a:xfrm>
              <a:off x="7191591" y="2967906"/>
              <a:ext cx="78797" cy="11474"/>
            </a:xfrm>
            <a:custGeom>
              <a:avLst/>
              <a:gdLst/>
              <a:ahLst/>
              <a:cxnLst/>
              <a:rect l="l" t="t" r="r" b="b"/>
              <a:pathLst>
                <a:path w="4045" h="589" extrusionOk="0">
                  <a:moveTo>
                    <a:pt x="295" y="0"/>
                  </a:moveTo>
                  <a:cubicBezTo>
                    <a:pt x="124" y="0"/>
                    <a:pt x="1" y="124"/>
                    <a:pt x="1" y="294"/>
                  </a:cubicBezTo>
                  <a:cubicBezTo>
                    <a:pt x="1" y="441"/>
                    <a:pt x="124" y="588"/>
                    <a:pt x="295" y="588"/>
                  </a:cubicBezTo>
                  <a:lnTo>
                    <a:pt x="3751" y="588"/>
                  </a:lnTo>
                  <a:cubicBezTo>
                    <a:pt x="3921" y="588"/>
                    <a:pt x="4045" y="441"/>
                    <a:pt x="4045" y="294"/>
                  </a:cubicBezTo>
                  <a:cubicBezTo>
                    <a:pt x="4045" y="124"/>
                    <a:pt x="3921" y="0"/>
                    <a:pt x="375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 name="Google Shape;3454;p63">
            <a:extLst>
              <a:ext uri="{FF2B5EF4-FFF2-40B4-BE49-F238E27FC236}">
                <a16:creationId xmlns:a16="http://schemas.microsoft.com/office/drawing/2014/main" id="{F37330A3-1344-4308-A2FF-3FB727F38DDA}"/>
              </a:ext>
            </a:extLst>
          </p:cNvPr>
          <p:cNvGrpSpPr/>
          <p:nvPr/>
        </p:nvGrpSpPr>
        <p:grpSpPr>
          <a:xfrm>
            <a:off x="7370125" y="1408610"/>
            <a:ext cx="379802" cy="326329"/>
            <a:chOff x="5822432" y="2819976"/>
            <a:chExt cx="379802" cy="326329"/>
          </a:xfrm>
        </p:grpSpPr>
        <p:sp>
          <p:nvSpPr>
            <p:cNvPr id="78" name="Google Shape;3455;p63">
              <a:extLst>
                <a:ext uri="{FF2B5EF4-FFF2-40B4-BE49-F238E27FC236}">
                  <a16:creationId xmlns:a16="http://schemas.microsoft.com/office/drawing/2014/main" id="{7BFCFEE0-974D-42AD-80E6-89D534DD798B}"/>
                </a:ext>
              </a:extLst>
            </p:cNvPr>
            <p:cNvSpPr/>
            <p:nvPr/>
          </p:nvSpPr>
          <p:spPr>
            <a:xfrm>
              <a:off x="5827692" y="3035111"/>
              <a:ext cx="368815" cy="48232"/>
            </a:xfrm>
            <a:custGeom>
              <a:avLst/>
              <a:gdLst/>
              <a:ahLst/>
              <a:cxnLst/>
              <a:rect l="l" t="t" r="r" b="b"/>
              <a:pathLst>
                <a:path w="18933" h="2476" extrusionOk="0">
                  <a:moveTo>
                    <a:pt x="0" y="1"/>
                  </a:moveTo>
                  <a:lnTo>
                    <a:pt x="0" y="1499"/>
                  </a:lnTo>
                  <a:cubicBezTo>
                    <a:pt x="0" y="2034"/>
                    <a:pt x="441" y="2475"/>
                    <a:pt x="982" y="2475"/>
                  </a:cubicBezTo>
                  <a:lnTo>
                    <a:pt x="17975" y="2475"/>
                  </a:lnTo>
                  <a:cubicBezTo>
                    <a:pt x="18492" y="2475"/>
                    <a:pt x="18933" y="2034"/>
                    <a:pt x="18933" y="1499"/>
                  </a:cubicBezTo>
                  <a:lnTo>
                    <a:pt x="18933" y="1"/>
                  </a:ln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3456;p63">
              <a:extLst>
                <a:ext uri="{FF2B5EF4-FFF2-40B4-BE49-F238E27FC236}">
                  <a16:creationId xmlns:a16="http://schemas.microsoft.com/office/drawing/2014/main" id="{59B29A9D-44C4-4EF5-A73A-A5036D9251FB}"/>
                </a:ext>
              </a:extLst>
            </p:cNvPr>
            <p:cNvSpPr/>
            <p:nvPr/>
          </p:nvSpPr>
          <p:spPr>
            <a:xfrm>
              <a:off x="5827692" y="2825236"/>
              <a:ext cx="368815" cy="209897"/>
            </a:xfrm>
            <a:custGeom>
              <a:avLst/>
              <a:gdLst/>
              <a:ahLst/>
              <a:cxnLst/>
              <a:rect l="l" t="t" r="r" b="b"/>
              <a:pathLst>
                <a:path w="18933" h="10775" extrusionOk="0">
                  <a:moveTo>
                    <a:pt x="982" y="1"/>
                  </a:moveTo>
                  <a:cubicBezTo>
                    <a:pt x="441" y="1"/>
                    <a:pt x="0" y="441"/>
                    <a:pt x="0" y="982"/>
                  </a:cubicBezTo>
                  <a:lnTo>
                    <a:pt x="0" y="10775"/>
                  </a:lnTo>
                  <a:lnTo>
                    <a:pt x="18933" y="10775"/>
                  </a:lnTo>
                  <a:lnTo>
                    <a:pt x="18933" y="982"/>
                  </a:lnTo>
                  <a:cubicBezTo>
                    <a:pt x="18933" y="441"/>
                    <a:pt x="18492" y="1"/>
                    <a:pt x="17975"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3457;p63">
              <a:extLst>
                <a:ext uri="{FF2B5EF4-FFF2-40B4-BE49-F238E27FC236}">
                  <a16:creationId xmlns:a16="http://schemas.microsoft.com/office/drawing/2014/main" id="{6EC21439-7840-414E-8698-790B5360F9B2}"/>
                </a:ext>
              </a:extLst>
            </p:cNvPr>
            <p:cNvSpPr/>
            <p:nvPr/>
          </p:nvSpPr>
          <p:spPr>
            <a:xfrm>
              <a:off x="5827692" y="2825236"/>
              <a:ext cx="368815" cy="209897"/>
            </a:xfrm>
            <a:custGeom>
              <a:avLst/>
              <a:gdLst/>
              <a:ahLst/>
              <a:cxnLst/>
              <a:rect l="l" t="t" r="r" b="b"/>
              <a:pathLst>
                <a:path w="18933" h="10775" extrusionOk="0">
                  <a:moveTo>
                    <a:pt x="982" y="1"/>
                  </a:moveTo>
                  <a:cubicBezTo>
                    <a:pt x="441" y="1"/>
                    <a:pt x="0" y="441"/>
                    <a:pt x="0" y="982"/>
                  </a:cubicBezTo>
                  <a:lnTo>
                    <a:pt x="0" y="10775"/>
                  </a:lnTo>
                  <a:lnTo>
                    <a:pt x="18933" y="10775"/>
                  </a:lnTo>
                  <a:lnTo>
                    <a:pt x="18933" y="982"/>
                  </a:lnTo>
                  <a:cubicBezTo>
                    <a:pt x="18933" y="441"/>
                    <a:pt x="18492" y="1"/>
                    <a:pt x="17975"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3458;p63">
              <a:extLst>
                <a:ext uri="{FF2B5EF4-FFF2-40B4-BE49-F238E27FC236}">
                  <a16:creationId xmlns:a16="http://schemas.microsoft.com/office/drawing/2014/main" id="{59CFD2A6-A071-4382-936F-473CEEBE4E30}"/>
                </a:ext>
              </a:extLst>
            </p:cNvPr>
            <p:cNvSpPr/>
            <p:nvPr/>
          </p:nvSpPr>
          <p:spPr>
            <a:xfrm>
              <a:off x="6163056" y="2825236"/>
              <a:ext cx="33447" cy="209897"/>
            </a:xfrm>
            <a:custGeom>
              <a:avLst/>
              <a:gdLst/>
              <a:ahLst/>
              <a:cxnLst/>
              <a:rect l="l" t="t" r="r" b="b"/>
              <a:pathLst>
                <a:path w="1717" h="10775" extrusionOk="0">
                  <a:moveTo>
                    <a:pt x="1" y="1"/>
                  </a:moveTo>
                  <a:cubicBezTo>
                    <a:pt x="518" y="1"/>
                    <a:pt x="959" y="441"/>
                    <a:pt x="959" y="982"/>
                  </a:cubicBezTo>
                  <a:lnTo>
                    <a:pt x="959" y="10775"/>
                  </a:lnTo>
                  <a:lnTo>
                    <a:pt x="1717" y="10775"/>
                  </a:lnTo>
                  <a:lnTo>
                    <a:pt x="1717" y="982"/>
                  </a:lnTo>
                  <a:cubicBezTo>
                    <a:pt x="1717" y="441"/>
                    <a:pt x="1276" y="1"/>
                    <a:pt x="759" y="1"/>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3459;p63">
              <a:extLst>
                <a:ext uri="{FF2B5EF4-FFF2-40B4-BE49-F238E27FC236}">
                  <a16:creationId xmlns:a16="http://schemas.microsoft.com/office/drawing/2014/main" id="{AE26F118-9B3D-4F02-85BB-CEB02BBDFC3F}"/>
                </a:ext>
              </a:extLst>
            </p:cNvPr>
            <p:cNvSpPr/>
            <p:nvPr/>
          </p:nvSpPr>
          <p:spPr>
            <a:xfrm>
              <a:off x="6163056" y="3035111"/>
              <a:ext cx="33447" cy="48232"/>
            </a:xfrm>
            <a:custGeom>
              <a:avLst/>
              <a:gdLst/>
              <a:ahLst/>
              <a:cxnLst/>
              <a:rect l="l" t="t" r="r" b="b"/>
              <a:pathLst>
                <a:path w="1717" h="2476" extrusionOk="0">
                  <a:moveTo>
                    <a:pt x="959" y="1"/>
                  </a:moveTo>
                  <a:lnTo>
                    <a:pt x="959" y="1499"/>
                  </a:lnTo>
                  <a:cubicBezTo>
                    <a:pt x="959" y="2034"/>
                    <a:pt x="518" y="2475"/>
                    <a:pt x="1" y="2475"/>
                  </a:cubicBezTo>
                  <a:lnTo>
                    <a:pt x="759" y="2475"/>
                  </a:lnTo>
                  <a:cubicBezTo>
                    <a:pt x="1276" y="2475"/>
                    <a:pt x="1717" y="2034"/>
                    <a:pt x="1717" y="1499"/>
                  </a:cubicBezTo>
                  <a:lnTo>
                    <a:pt x="1717" y="1"/>
                  </a:ln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3460;p63">
              <a:extLst>
                <a:ext uri="{FF2B5EF4-FFF2-40B4-BE49-F238E27FC236}">
                  <a16:creationId xmlns:a16="http://schemas.microsoft.com/office/drawing/2014/main" id="{D00CFD6F-4D61-45BD-ADC1-0F6EB877CB1A}"/>
                </a:ext>
              </a:extLst>
            </p:cNvPr>
            <p:cNvSpPr/>
            <p:nvPr/>
          </p:nvSpPr>
          <p:spPr>
            <a:xfrm>
              <a:off x="5970362" y="3083324"/>
              <a:ext cx="83939" cy="57719"/>
            </a:xfrm>
            <a:custGeom>
              <a:avLst/>
              <a:gdLst/>
              <a:ahLst/>
              <a:cxnLst/>
              <a:rect l="l" t="t" r="r" b="b"/>
              <a:pathLst>
                <a:path w="4309" h="2963" extrusionOk="0">
                  <a:moveTo>
                    <a:pt x="294" y="0"/>
                  </a:moveTo>
                  <a:cubicBezTo>
                    <a:pt x="294" y="0"/>
                    <a:pt x="271" y="2157"/>
                    <a:pt x="0" y="2963"/>
                  </a:cubicBezTo>
                  <a:lnTo>
                    <a:pt x="4309" y="2963"/>
                  </a:lnTo>
                  <a:cubicBezTo>
                    <a:pt x="4038" y="2157"/>
                    <a:pt x="3991" y="0"/>
                    <a:pt x="3991" y="0"/>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3461;p63">
              <a:extLst>
                <a:ext uri="{FF2B5EF4-FFF2-40B4-BE49-F238E27FC236}">
                  <a16:creationId xmlns:a16="http://schemas.microsoft.com/office/drawing/2014/main" id="{43B2404A-4718-45E5-899B-867543363397}"/>
                </a:ext>
              </a:extLst>
            </p:cNvPr>
            <p:cNvSpPr/>
            <p:nvPr/>
          </p:nvSpPr>
          <p:spPr>
            <a:xfrm>
              <a:off x="5975621" y="3083324"/>
              <a:ext cx="72953" cy="14785"/>
            </a:xfrm>
            <a:custGeom>
              <a:avLst/>
              <a:gdLst/>
              <a:ahLst/>
              <a:cxnLst/>
              <a:rect l="l" t="t" r="r" b="b"/>
              <a:pathLst>
                <a:path w="3745" h="759" extrusionOk="0">
                  <a:moveTo>
                    <a:pt x="24" y="0"/>
                  </a:moveTo>
                  <a:cubicBezTo>
                    <a:pt x="24" y="0"/>
                    <a:pt x="24" y="318"/>
                    <a:pt x="1" y="758"/>
                  </a:cubicBezTo>
                  <a:lnTo>
                    <a:pt x="3745" y="758"/>
                  </a:lnTo>
                  <a:cubicBezTo>
                    <a:pt x="3721" y="318"/>
                    <a:pt x="3721" y="0"/>
                    <a:pt x="3721"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3462;p63">
              <a:extLst>
                <a:ext uri="{FF2B5EF4-FFF2-40B4-BE49-F238E27FC236}">
                  <a16:creationId xmlns:a16="http://schemas.microsoft.com/office/drawing/2014/main" id="{77A4EE69-0D81-429C-B40D-EF5F5364319A}"/>
                </a:ext>
              </a:extLst>
            </p:cNvPr>
            <p:cNvSpPr/>
            <p:nvPr/>
          </p:nvSpPr>
          <p:spPr>
            <a:xfrm>
              <a:off x="5975621" y="3083324"/>
              <a:ext cx="72953" cy="14785"/>
            </a:xfrm>
            <a:custGeom>
              <a:avLst/>
              <a:gdLst/>
              <a:ahLst/>
              <a:cxnLst/>
              <a:rect l="l" t="t" r="r" b="b"/>
              <a:pathLst>
                <a:path w="3745" h="759" extrusionOk="0">
                  <a:moveTo>
                    <a:pt x="24" y="0"/>
                  </a:moveTo>
                  <a:cubicBezTo>
                    <a:pt x="24" y="0"/>
                    <a:pt x="24" y="318"/>
                    <a:pt x="1" y="758"/>
                  </a:cubicBezTo>
                  <a:lnTo>
                    <a:pt x="3745" y="758"/>
                  </a:lnTo>
                  <a:cubicBezTo>
                    <a:pt x="3721" y="318"/>
                    <a:pt x="3721" y="0"/>
                    <a:pt x="372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3463;p63">
              <a:extLst>
                <a:ext uri="{FF2B5EF4-FFF2-40B4-BE49-F238E27FC236}">
                  <a16:creationId xmlns:a16="http://schemas.microsoft.com/office/drawing/2014/main" id="{AD23F87B-97A9-4750-B765-DEA201FB79C6}"/>
                </a:ext>
              </a:extLst>
            </p:cNvPr>
            <p:cNvSpPr/>
            <p:nvPr/>
          </p:nvSpPr>
          <p:spPr>
            <a:xfrm>
              <a:off x="5851048" y="2851008"/>
              <a:ext cx="322102" cy="184125"/>
            </a:xfrm>
            <a:custGeom>
              <a:avLst/>
              <a:gdLst/>
              <a:ahLst/>
              <a:cxnLst/>
              <a:rect l="l" t="t" r="r" b="b"/>
              <a:pathLst>
                <a:path w="16535" h="9452" extrusionOk="0">
                  <a:moveTo>
                    <a:pt x="418" y="0"/>
                  </a:moveTo>
                  <a:cubicBezTo>
                    <a:pt x="194" y="0"/>
                    <a:pt x="1" y="171"/>
                    <a:pt x="1" y="417"/>
                  </a:cubicBezTo>
                  <a:lnTo>
                    <a:pt x="1" y="9452"/>
                  </a:lnTo>
                  <a:lnTo>
                    <a:pt x="16535" y="9452"/>
                  </a:lnTo>
                  <a:lnTo>
                    <a:pt x="16535" y="417"/>
                  </a:lnTo>
                  <a:cubicBezTo>
                    <a:pt x="16535" y="171"/>
                    <a:pt x="16358" y="0"/>
                    <a:pt x="16117" y="0"/>
                  </a:cubicBez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3464;p63">
              <a:extLst>
                <a:ext uri="{FF2B5EF4-FFF2-40B4-BE49-F238E27FC236}">
                  <a16:creationId xmlns:a16="http://schemas.microsoft.com/office/drawing/2014/main" id="{2FEC3DBA-56BB-4D6E-AE5B-C6B1ED18C3DA}"/>
                </a:ext>
              </a:extLst>
            </p:cNvPr>
            <p:cNvSpPr/>
            <p:nvPr/>
          </p:nvSpPr>
          <p:spPr>
            <a:xfrm>
              <a:off x="6150239" y="2851008"/>
              <a:ext cx="22908" cy="184125"/>
            </a:xfrm>
            <a:custGeom>
              <a:avLst/>
              <a:gdLst/>
              <a:ahLst/>
              <a:cxnLst/>
              <a:rect l="l" t="t" r="r" b="b"/>
              <a:pathLst>
                <a:path w="1176" h="9452" extrusionOk="0">
                  <a:moveTo>
                    <a:pt x="0" y="0"/>
                  </a:moveTo>
                  <a:cubicBezTo>
                    <a:pt x="241" y="0"/>
                    <a:pt x="412" y="171"/>
                    <a:pt x="412" y="417"/>
                  </a:cubicBezTo>
                  <a:lnTo>
                    <a:pt x="412" y="9452"/>
                  </a:lnTo>
                  <a:lnTo>
                    <a:pt x="1176" y="9452"/>
                  </a:lnTo>
                  <a:lnTo>
                    <a:pt x="1176" y="417"/>
                  </a:lnTo>
                  <a:cubicBezTo>
                    <a:pt x="1176" y="171"/>
                    <a:pt x="999" y="0"/>
                    <a:pt x="758" y="0"/>
                  </a:cubicBez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3465;p63">
              <a:extLst>
                <a:ext uri="{FF2B5EF4-FFF2-40B4-BE49-F238E27FC236}">
                  <a16:creationId xmlns:a16="http://schemas.microsoft.com/office/drawing/2014/main" id="{4226B2C9-E2D9-48F2-8FAB-A050CB3C62F5}"/>
                </a:ext>
              </a:extLst>
            </p:cNvPr>
            <p:cNvSpPr/>
            <p:nvPr/>
          </p:nvSpPr>
          <p:spPr>
            <a:xfrm>
              <a:off x="5958908" y="2883403"/>
              <a:ext cx="186989" cy="51544"/>
            </a:xfrm>
            <a:custGeom>
              <a:avLst/>
              <a:gdLst/>
              <a:ahLst/>
              <a:cxnLst/>
              <a:rect l="l" t="t" r="r" b="b"/>
              <a:pathLst>
                <a:path w="9599" h="2646" extrusionOk="0">
                  <a:moveTo>
                    <a:pt x="218" y="0"/>
                  </a:moveTo>
                  <a:cubicBezTo>
                    <a:pt x="94" y="0"/>
                    <a:pt x="0" y="100"/>
                    <a:pt x="0" y="224"/>
                  </a:cubicBezTo>
                  <a:lnTo>
                    <a:pt x="0" y="2452"/>
                  </a:lnTo>
                  <a:cubicBezTo>
                    <a:pt x="0" y="2551"/>
                    <a:pt x="94" y="2645"/>
                    <a:pt x="218" y="2645"/>
                  </a:cubicBezTo>
                  <a:lnTo>
                    <a:pt x="9381" y="2645"/>
                  </a:lnTo>
                  <a:cubicBezTo>
                    <a:pt x="9499" y="2645"/>
                    <a:pt x="9599" y="2551"/>
                    <a:pt x="9599" y="2452"/>
                  </a:cubicBezTo>
                  <a:lnTo>
                    <a:pt x="9599" y="224"/>
                  </a:lnTo>
                  <a:cubicBezTo>
                    <a:pt x="9599" y="100"/>
                    <a:pt x="9499" y="0"/>
                    <a:pt x="9381"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3466;p63">
              <a:extLst>
                <a:ext uri="{FF2B5EF4-FFF2-40B4-BE49-F238E27FC236}">
                  <a16:creationId xmlns:a16="http://schemas.microsoft.com/office/drawing/2014/main" id="{58F35BE2-9B01-4F97-9B2F-BEF40EAF4E9E}"/>
                </a:ext>
              </a:extLst>
            </p:cNvPr>
            <p:cNvSpPr/>
            <p:nvPr/>
          </p:nvSpPr>
          <p:spPr>
            <a:xfrm>
              <a:off x="6126765" y="2883403"/>
              <a:ext cx="19129" cy="51544"/>
            </a:xfrm>
            <a:custGeom>
              <a:avLst/>
              <a:gdLst/>
              <a:ahLst/>
              <a:cxnLst/>
              <a:rect l="l" t="t" r="r" b="b"/>
              <a:pathLst>
                <a:path w="982" h="2646" extrusionOk="0">
                  <a:moveTo>
                    <a:pt x="0" y="0"/>
                  </a:moveTo>
                  <a:cubicBezTo>
                    <a:pt x="124" y="0"/>
                    <a:pt x="224" y="100"/>
                    <a:pt x="224" y="224"/>
                  </a:cubicBezTo>
                  <a:lnTo>
                    <a:pt x="224" y="2452"/>
                  </a:lnTo>
                  <a:cubicBezTo>
                    <a:pt x="224" y="2551"/>
                    <a:pt x="124" y="2645"/>
                    <a:pt x="0" y="2645"/>
                  </a:cubicBezTo>
                  <a:lnTo>
                    <a:pt x="764" y="2645"/>
                  </a:lnTo>
                  <a:cubicBezTo>
                    <a:pt x="882" y="2645"/>
                    <a:pt x="982" y="2551"/>
                    <a:pt x="982" y="2452"/>
                  </a:cubicBezTo>
                  <a:lnTo>
                    <a:pt x="982" y="224"/>
                  </a:lnTo>
                  <a:cubicBezTo>
                    <a:pt x="982" y="100"/>
                    <a:pt x="882" y="0"/>
                    <a:pt x="764"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3467;p63">
              <a:extLst>
                <a:ext uri="{FF2B5EF4-FFF2-40B4-BE49-F238E27FC236}">
                  <a16:creationId xmlns:a16="http://schemas.microsoft.com/office/drawing/2014/main" id="{D478B4E1-FB36-4943-A27F-449B6A25C136}"/>
                </a:ext>
              </a:extLst>
            </p:cNvPr>
            <p:cNvSpPr/>
            <p:nvPr/>
          </p:nvSpPr>
          <p:spPr>
            <a:xfrm>
              <a:off x="5994166" y="3053773"/>
              <a:ext cx="36330" cy="11006"/>
            </a:xfrm>
            <a:custGeom>
              <a:avLst/>
              <a:gdLst/>
              <a:ahLst/>
              <a:cxnLst/>
              <a:rect l="l" t="t" r="r" b="b"/>
              <a:pathLst>
                <a:path w="1865" h="565" extrusionOk="0">
                  <a:moveTo>
                    <a:pt x="271" y="1"/>
                  </a:moveTo>
                  <a:cubicBezTo>
                    <a:pt x="124" y="1"/>
                    <a:pt x="1" y="124"/>
                    <a:pt x="1" y="271"/>
                  </a:cubicBezTo>
                  <a:cubicBezTo>
                    <a:pt x="1" y="441"/>
                    <a:pt x="124" y="565"/>
                    <a:pt x="271" y="565"/>
                  </a:cubicBezTo>
                  <a:lnTo>
                    <a:pt x="1570" y="565"/>
                  </a:lnTo>
                  <a:cubicBezTo>
                    <a:pt x="1741" y="565"/>
                    <a:pt x="1864" y="441"/>
                    <a:pt x="1864" y="271"/>
                  </a:cubicBezTo>
                  <a:cubicBezTo>
                    <a:pt x="1864" y="124"/>
                    <a:pt x="1741" y="1"/>
                    <a:pt x="157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3468;p63">
              <a:extLst>
                <a:ext uri="{FF2B5EF4-FFF2-40B4-BE49-F238E27FC236}">
                  <a16:creationId xmlns:a16="http://schemas.microsoft.com/office/drawing/2014/main" id="{AF75A4ED-8009-4765-85C0-6A66A078BC96}"/>
                </a:ext>
              </a:extLst>
            </p:cNvPr>
            <p:cNvSpPr/>
            <p:nvPr/>
          </p:nvSpPr>
          <p:spPr>
            <a:xfrm>
              <a:off x="5822432" y="2819976"/>
              <a:ext cx="379802" cy="326329"/>
            </a:xfrm>
            <a:custGeom>
              <a:avLst/>
              <a:gdLst/>
              <a:ahLst/>
              <a:cxnLst/>
              <a:rect l="l" t="t" r="r" b="b"/>
              <a:pathLst>
                <a:path w="19497" h="16752" extrusionOk="0">
                  <a:moveTo>
                    <a:pt x="17586" y="1863"/>
                  </a:moveTo>
                  <a:cubicBezTo>
                    <a:pt x="17657" y="1863"/>
                    <a:pt x="17733" y="1934"/>
                    <a:pt x="17733" y="2010"/>
                  </a:cubicBezTo>
                  <a:lnTo>
                    <a:pt x="17733" y="10780"/>
                  </a:lnTo>
                  <a:lnTo>
                    <a:pt x="1763" y="10780"/>
                  </a:lnTo>
                  <a:lnTo>
                    <a:pt x="1763" y="2010"/>
                  </a:lnTo>
                  <a:cubicBezTo>
                    <a:pt x="1763" y="1934"/>
                    <a:pt x="1810" y="1863"/>
                    <a:pt x="1887" y="1863"/>
                  </a:cubicBezTo>
                  <a:close/>
                  <a:moveTo>
                    <a:pt x="18909" y="11338"/>
                  </a:moveTo>
                  <a:lnTo>
                    <a:pt x="18909" y="12543"/>
                  </a:lnTo>
                  <a:cubicBezTo>
                    <a:pt x="18909" y="12908"/>
                    <a:pt x="18615" y="13225"/>
                    <a:pt x="18245" y="13225"/>
                  </a:cubicBezTo>
                  <a:lnTo>
                    <a:pt x="1252" y="13225"/>
                  </a:lnTo>
                  <a:cubicBezTo>
                    <a:pt x="882" y="13225"/>
                    <a:pt x="564" y="12908"/>
                    <a:pt x="564" y="12543"/>
                  </a:cubicBezTo>
                  <a:lnTo>
                    <a:pt x="564" y="11338"/>
                  </a:lnTo>
                  <a:close/>
                  <a:moveTo>
                    <a:pt x="11315" y="13790"/>
                  </a:moveTo>
                  <a:cubicBezTo>
                    <a:pt x="11315" y="14330"/>
                    <a:pt x="11391" y="15453"/>
                    <a:pt x="11538" y="16188"/>
                  </a:cubicBezTo>
                  <a:lnTo>
                    <a:pt x="7959" y="16188"/>
                  </a:lnTo>
                  <a:cubicBezTo>
                    <a:pt x="8106" y="15453"/>
                    <a:pt x="8158" y="14330"/>
                    <a:pt x="8182" y="13790"/>
                  </a:cubicBezTo>
                  <a:close/>
                  <a:moveTo>
                    <a:pt x="1252" y="0"/>
                  </a:moveTo>
                  <a:cubicBezTo>
                    <a:pt x="564" y="0"/>
                    <a:pt x="0" y="541"/>
                    <a:pt x="0" y="1252"/>
                  </a:cubicBezTo>
                  <a:lnTo>
                    <a:pt x="0" y="12543"/>
                  </a:lnTo>
                  <a:cubicBezTo>
                    <a:pt x="0" y="13225"/>
                    <a:pt x="564" y="13790"/>
                    <a:pt x="1252" y="13790"/>
                  </a:cubicBezTo>
                  <a:lnTo>
                    <a:pt x="7594" y="13790"/>
                  </a:lnTo>
                  <a:cubicBezTo>
                    <a:pt x="7594" y="14454"/>
                    <a:pt x="7518" y="15576"/>
                    <a:pt x="7371" y="16188"/>
                  </a:cubicBezTo>
                  <a:lnTo>
                    <a:pt x="6366" y="16188"/>
                  </a:lnTo>
                  <a:cubicBezTo>
                    <a:pt x="6219" y="16188"/>
                    <a:pt x="6101" y="16311"/>
                    <a:pt x="6101" y="16482"/>
                  </a:cubicBezTo>
                  <a:cubicBezTo>
                    <a:pt x="6101" y="16628"/>
                    <a:pt x="6219" y="16752"/>
                    <a:pt x="6366" y="16752"/>
                  </a:cubicBezTo>
                  <a:lnTo>
                    <a:pt x="13102" y="16752"/>
                  </a:lnTo>
                  <a:cubicBezTo>
                    <a:pt x="13249" y="16752"/>
                    <a:pt x="13396" y="16628"/>
                    <a:pt x="13396" y="16482"/>
                  </a:cubicBezTo>
                  <a:cubicBezTo>
                    <a:pt x="13396" y="16311"/>
                    <a:pt x="13249" y="16188"/>
                    <a:pt x="13102" y="16188"/>
                  </a:cubicBezTo>
                  <a:lnTo>
                    <a:pt x="12126" y="16188"/>
                  </a:lnTo>
                  <a:cubicBezTo>
                    <a:pt x="11979" y="15576"/>
                    <a:pt x="11903" y="14454"/>
                    <a:pt x="11879" y="13790"/>
                  </a:cubicBezTo>
                  <a:lnTo>
                    <a:pt x="18245" y="13790"/>
                  </a:lnTo>
                  <a:cubicBezTo>
                    <a:pt x="18933" y="13790"/>
                    <a:pt x="19497" y="13225"/>
                    <a:pt x="19497" y="12543"/>
                  </a:cubicBezTo>
                  <a:lnTo>
                    <a:pt x="19497" y="9311"/>
                  </a:lnTo>
                  <a:cubicBezTo>
                    <a:pt x="19497" y="9164"/>
                    <a:pt x="19373" y="9040"/>
                    <a:pt x="19203" y="9040"/>
                  </a:cubicBezTo>
                  <a:cubicBezTo>
                    <a:pt x="19056" y="9040"/>
                    <a:pt x="18909" y="9164"/>
                    <a:pt x="18909" y="9311"/>
                  </a:cubicBezTo>
                  <a:lnTo>
                    <a:pt x="18909" y="10780"/>
                  </a:lnTo>
                  <a:lnTo>
                    <a:pt x="18298" y="10780"/>
                  </a:lnTo>
                  <a:lnTo>
                    <a:pt x="18298" y="2010"/>
                  </a:lnTo>
                  <a:cubicBezTo>
                    <a:pt x="18298" y="1617"/>
                    <a:pt x="17974" y="1299"/>
                    <a:pt x="17586" y="1299"/>
                  </a:cubicBezTo>
                  <a:lnTo>
                    <a:pt x="1887" y="1299"/>
                  </a:lnTo>
                  <a:cubicBezTo>
                    <a:pt x="1493" y="1299"/>
                    <a:pt x="1176" y="1617"/>
                    <a:pt x="1176" y="2010"/>
                  </a:cubicBezTo>
                  <a:lnTo>
                    <a:pt x="1176" y="10780"/>
                  </a:lnTo>
                  <a:lnTo>
                    <a:pt x="564" y="10780"/>
                  </a:lnTo>
                  <a:lnTo>
                    <a:pt x="564" y="1252"/>
                  </a:lnTo>
                  <a:cubicBezTo>
                    <a:pt x="564" y="858"/>
                    <a:pt x="882" y="564"/>
                    <a:pt x="1252" y="564"/>
                  </a:cubicBezTo>
                  <a:lnTo>
                    <a:pt x="18245" y="564"/>
                  </a:lnTo>
                  <a:cubicBezTo>
                    <a:pt x="18615" y="564"/>
                    <a:pt x="18909" y="858"/>
                    <a:pt x="18909" y="1252"/>
                  </a:cubicBezTo>
                  <a:lnTo>
                    <a:pt x="18909" y="7988"/>
                  </a:lnTo>
                  <a:cubicBezTo>
                    <a:pt x="18909" y="8135"/>
                    <a:pt x="19056" y="8282"/>
                    <a:pt x="19203" y="8282"/>
                  </a:cubicBezTo>
                  <a:cubicBezTo>
                    <a:pt x="19373" y="8282"/>
                    <a:pt x="19497" y="8135"/>
                    <a:pt x="19497" y="7988"/>
                  </a:cubicBezTo>
                  <a:lnTo>
                    <a:pt x="19497" y="1252"/>
                  </a:lnTo>
                  <a:cubicBezTo>
                    <a:pt x="19497" y="541"/>
                    <a:pt x="18933" y="0"/>
                    <a:pt x="1824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3469;p63">
              <a:extLst>
                <a:ext uri="{FF2B5EF4-FFF2-40B4-BE49-F238E27FC236}">
                  <a16:creationId xmlns:a16="http://schemas.microsoft.com/office/drawing/2014/main" id="{19EA3664-7562-48F9-8B13-4AF519F0AEBD}"/>
                </a:ext>
              </a:extLst>
            </p:cNvPr>
            <p:cNvSpPr/>
            <p:nvPr/>
          </p:nvSpPr>
          <p:spPr>
            <a:xfrm>
              <a:off x="5927428" y="2868637"/>
              <a:ext cx="11454" cy="149314"/>
            </a:xfrm>
            <a:custGeom>
              <a:avLst/>
              <a:gdLst/>
              <a:ahLst/>
              <a:cxnLst/>
              <a:rect l="l" t="t" r="r" b="b"/>
              <a:pathLst>
                <a:path w="588" h="7665" extrusionOk="0">
                  <a:moveTo>
                    <a:pt x="294" y="0"/>
                  </a:moveTo>
                  <a:cubicBezTo>
                    <a:pt x="147" y="0"/>
                    <a:pt x="0" y="124"/>
                    <a:pt x="0" y="271"/>
                  </a:cubicBezTo>
                  <a:lnTo>
                    <a:pt x="0" y="7371"/>
                  </a:lnTo>
                  <a:cubicBezTo>
                    <a:pt x="0" y="7518"/>
                    <a:pt x="147" y="7665"/>
                    <a:pt x="294" y="7665"/>
                  </a:cubicBezTo>
                  <a:cubicBezTo>
                    <a:pt x="464" y="7665"/>
                    <a:pt x="588" y="7518"/>
                    <a:pt x="588" y="7371"/>
                  </a:cubicBezTo>
                  <a:lnTo>
                    <a:pt x="588" y="271"/>
                  </a:lnTo>
                  <a:cubicBezTo>
                    <a:pt x="588" y="124"/>
                    <a:pt x="464" y="0"/>
                    <a:pt x="29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3470;p63">
              <a:extLst>
                <a:ext uri="{FF2B5EF4-FFF2-40B4-BE49-F238E27FC236}">
                  <a16:creationId xmlns:a16="http://schemas.microsoft.com/office/drawing/2014/main" id="{0341DA97-7AE2-4710-8274-C6AC7B63DCA1}"/>
                </a:ext>
              </a:extLst>
            </p:cNvPr>
            <p:cNvSpPr/>
            <p:nvPr/>
          </p:nvSpPr>
          <p:spPr>
            <a:xfrm>
              <a:off x="5873041" y="2881571"/>
              <a:ext cx="41453" cy="11006"/>
            </a:xfrm>
            <a:custGeom>
              <a:avLst/>
              <a:gdLst/>
              <a:ahLst/>
              <a:cxnLst/>
              <a:rect l="l" t="t" r="r" b="b"/>
              <a:pathLst>
                <a:path w="2128" h="565" extrusionOk="0">
                  <a:moveTo>
                    <a:pt x="270" y="0"/>
                  </a:moveTo>
                  <a:cubicBezTo>
                    <a:pt x="123" y="0"/>
                    <a:pt x="0" y="124"/>
                    <a:pt x="0" y="294"/>
                  </a:cubicBezTo>
                  <a:cubicBezTo>
                    <a:pt x="0" y="441"/>
                    <a:pt x="123" y="565"/>
                    <a:pt x="270" y="565"/>
                  </a:cubicBezTo>
                  <a:lnTo>
                    <a:pt x="1857" y="565"/>
                  </a:lnTo>
                  <a:cubicBezTo>
                    <a:pt x="2004" y="565"/>
                    <a:pt x="2128" y="441"/>
                    <a:pt x="2128" y="294"/>
                  </a:cubicBezTo>
                  <a:cubicBezTo>
                    <a:pt x="2128" y="124"/>
                    <a:pt x="2004" y="0"/>
                    <a:pt x="185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3471;p63">
              <a:extLst>
                <a:ext uri="{FF2B5EF4-FFF2-40B4-BE49-F238E27FC236}">
                  <a16:creationId xmlns:a16="http://schemas.microsoft.com/office/drawing/2014/main" id="{F7965BAA-45A7-4404-902A-E87A0AB3AA34}"/>
                </a:ext>
              </a:extLst>
            </p:cNvPr>
            <p:cNvSpPr/>
            <p:nvPr/>
          </p:nvSpPr>
          <p:spPr>
            <a:xfrm>
              <a:off x="5873041" y="2904012"/>
              <a:ext cx="41453" cy="10889"/>
            </a:xfrm>
            <a:custGeom>
              <a:avLst/>
              <a:gdLst/>
              <a:ahLst/>
              <a:cxnLst/>
              <a:rect l="l" t="t" r="r" b="b"/>
              <a:pathLst>
                <a:path w="2128" h="559" extrusionOk="0">
                  <a:moveTo>
                    <a:pt x="270" y="0"/>
                  </a:moveTo>
                  <a:cubicBezTo>
                    <a:pt x="123" y="0"/>
                    <a:pt x="0" y="118"/>
                    <a:pt x="0" y="265"/>
                  </a:cubicBezTo>
                  <a:cubicBezTo>
                    <a:pt x="0" y="441"/>
                    <a:pt x="123" y="559"/>
                    <a:pt x="270" y="559"/>
                  </a:cubicBezTo>
                  <a:lnTo>
                    <a:pt x="1857" y="559"/>
                  </a:lnTo>
                  <a:cubicBezTo>
                    <a:pt x="2004" y="559"/>
                    <a:pt x="2128" y="441"/>
                    <a:pt x="2128" y="265"/>
                  </a:cubicBezTo>
                  <a:cubicBezTo>
                    <a:pt x="2128" y="118"/>
                    <a:pt x="2004" y="0"/>
                    <a:pt x="185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3472;p63">
              <a:extLst>
                <a:ext uri="{FF2B5EF4-FFF2-40B4-BE49-F238E27FC236}">
                  <a16:creationId xmlns:a16="http://schemas.microsoft.com/office/drawing/2014/main" id="{7568CCE6-2717-4177-AB93-ED8BD270A8C7}"/>
                </a:ext>
              </a:extLst>
            </p:cNvPr>
            <p:cNvSpPr/>
            <p:nvPr/>
          </p:nvSpPr>
          <p:spPr>
            <a:xfrm>
              <a:off x="5873041" y="2925888"/>
              <a:ext cx="41453" cy="11454"/>
            </a:xfrm>
            <a:custGeom>
              <a:avLst/>
              <a:gdLst/>
              <a:ahLst/>
              <a:cxnLst/>
              <a:rect l="l" t="t" r="r" b="b"/>
              <a:pathLst>
                <a:path w="2128" h="588" extrusionOk="0">
                  <a:moveTo>
                    <a:pt x="270" y="0"/>
                  </a:moveTo>
                  <a:cubicBezTo>
                    <a:pt x="123" y="0"/>
                    <a:pt x="0" y="147"/>
                    <a:pt x="0" y="294"/>
                  </a:cubicBezTo>
                  <a:cubicBezTo>
                    <a:pt x="0" y="441"/>
                    <a:pt x="123" y="588"/>
                    <a:pt x="270" y="588"/>
                  </a:cubicBezTo>
                  <a:lnTo>
                    <a:pt x="1857" y="588"/>
                  </a:lnTo>
                  <a:cubicBezTo>
                    <a:pt x="2004" y="588"/>
                    <a:pt x="2128" y="441"/>
                    <a:pt x="2128" y="294"/>
                  </a:cubicBezTo>
                  <a:cubicBezTo>
                    <a:pt x="2128" y="147"/>
                    <a:pt x="2004" y="0"/>
                    <a:pt x="185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3473;p63">
              <a:extLst>
                <a:ext uri="{FF2B5EF4-FFF2-40B4-BE49-F238E27FC236}">
                  <a16:creationId xmlns:a16="http://schemas.microsoft.com/office/drawing/2014/main" id="{36F4B852-C6FC-44D3-975E-824BA1D222F5}"/>
                </a:ext>
              </a:extLst>
            </p:cNvPr>
            <p:cNvSpPr/>
            <p:nvPr/>
          </p:nvSpPr>
          <p:spPr>
            <a:xfrm>
              <a:off x="5953648" y="2878240"/>
              <a:ext cx="197975" cy="62433"/>
            </a:xfrm>
            <a:custGeom>
              <a:avLst/>
              <a:gdLst/>
              <a:ahLst/>
              <a:cxnLst/>
              <a:rect l="l" t="t" r="r" b="b"/>
              <a:pathLst>
                <a:path w="10163" h="3205" extrusionOk="0">
                  <a:moveTo>
                    <a:pt x="488" y="1"/>
                  </a:moveTo>
                  <a:cubicBezTo>
                    <a:pt x="218" y="1"/>
                    <a:pt x="0" y="218"/>
                    <a:pt x="0" y="489"/>
                  </a:cubicBezTo>
                  <a:lnTo>
                    <a:pt x="0" y="2717"/>
                  </a:lnTo>
                  <a:cubicBezTo>
                    <a:pt x="0" y="2987"/>
                    <a:pt x="218" y="3204"/>
                    <a:pt x="488" y="3204"/>
                  </a:cubicBezTo>
                  <a:lnTo>
                    <a:pt x="9651" y="3204"/>
                  </a:lnTo>
                  <a:cubicBezTo>
                    <a:pt x="9945" y="3204"/>
                    <a:pt x="10163" y="2987"/>
                    <a:pt x="10163" y="2717"/>
                  </a:cubicBezTo>
                  <a:lnTo>
                    <a:pt x="10163" y="489"/>
                  </a:lnTo>
                  <a:cubicBezTo>
                    <a:pt x="10163" y="218"/>
                    <a:pt x="9945" y="1"/>
                    <a:pt x="9651" y="1"/>
                  </a:cubicBezTo>
                  <a:lnTo>
                    <a:pt x="3156" y="1"/>
                  </a:lnTo>
                  <a:cubicBezTo>
                    <a:pt x="3009" y="1"/>
                    <a:pt x="2863" y="119"/>
                    <a:pt x="2863" y="265"/>
                  </a:cubicBezTo>
                  <a:cubicBezTo>
                    <a:pt x="2863" y="442"/>
                    <a:pt x="3009" y="559"/>
                    <a:pt x="3156" y="559"/>
                  </a:cubicBezTo>
                  <a:lnTo>
                    <a:pt x="9599" y="559"/>
                  </a:lnTo>
                  <a:lnTo>
                    <a:pt x="9599" y="2646"/>
                  </a:lnTo>
                  <a:lnTo>
                    <a:pt x="564" y="2646"/>
                  </a:lnTo>
                  <a:lnTo>
                    <a:pt x="564" y="559"/>
                  </a:lnTo>
                  <a:lnTo>
                    <a:pt x="1834" y="559"/>
                  </a:lnTo>
                  <a:cubicBezTo>
                    <a:pt x="1981" y="559"/>
                    <a:pt x="2104" y="442"/>
                    <a:pt x="2104" y="265"/>
                  </a:cubicBezTo>
                  <a:cubicBezTo>
                    <a:pt x="2104" y="119"/>
                    <a:pt x="1981" y="1"/>
                    <a:pt x="183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3474;p63">
              <a:extLst>
                <a:ext uri="{FF2B5EF4-FFF2-40B4-BE49-F238E27FC236}">
                  <a16:creationId xmlns:a16="http://schemas.microsoft.com/office/drawing/2014/main" id="{55705E2D-2CA9-4064-8C6D-786AE1354FF0}"/>
                </a:ext>
              </a:extLst>
            </p:cNvPr>
            <p:cNvSpPr/>
            <p:nvPr/>
          </p:nvSpPr>
          <p:spPr>
            <a:xfrm>
              <a:off x="5953648" y="2954056"/>
              <a:ext cx="197975" cy="11006"/>
            </a:xfrm>
            <a:custGeom>
              <a:avLst/>
              <a:gdLst/>
              <a:ahLst/>
              <a:cxnLst/>
              <a:rect l="l" t="t" r="r" b="b"/>
              <a:pathLst>
                <a:path w="10163" h="565" extrusionOk="0">
                  <a:moveTo>
                    <a:pt x="270" y="0"/>
                  </a:moveTo>
                  <a:cubicBezTo>
                    <a:pt x="123" y="0"/>
                    <a:pt x="0" y="124"/>
                    <a:pt x="0" y="270"/>
                  </a:cubicBezTo>
                  <a:cubicBezTo>
                    <a:pt x="0" y="441"/>
                    <a:pt x="123" y="564"/>
                    <a:pt x="270" y="564"/>
                  </a:cubicBezTo>
                  <a:lnTo>
                    <a:pt x="9869" y="564"/>
                  </a:lnTo>
                  <a:cubicBezTo>
                    <a:pt x="10039" y="564"/>
                    <a:pt x="10163" y="441"/>
                    <a:pt x="10163" y="270"/>
                  </a:cubicBezTo>
                  <a:cubicBezTo>
                    <a:pt x="10163" y="124"/>
                    <a:pt x="10039" y="0"/>
                    <a:pt x="986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3475;p63">
              <a:extLst>
                <a:ext uri="{FF2B5EF4-FFF2-40B4-BE49-F238E27FC236}">
                  <a16:creationId xmlns:a16="http://schemas.microsoft.com/office/drawing/2014/main" id="{D00E593D-C74C-4BE6-856F-F3A696131777}"/>
                </a:ext>
              </a:extLst>
            </p:cNvPr>
            <p:cNvSpPr/>
            <p:nvPr/>
          </p:nvSpPr>
          <p:spPr>
            <a:xfrm>
              <a:off x="6030477" y="2976029"/>
              <a:ext cx="121146" cy="11474"/>
            </a:xfrm>
            <a:custGeom>
              <a:avLst/>
              <a:gdLst/>
              <a:ahLst/>
              <a:cxnLst/>
              <a:rect l="l" t="t" r="r" b="b"/>
              <a:pathLst>
                <a:path w="6219" h="589" extrusionOk="0">
                  <a:moveTo>
                    <a:pt x="294" y="1"/>
                  </a:moveTo>
                  <a:cubicBezTo>
                    <a:pt x="123" y="1"/>
                    <a:pt x="0" y="148"/>
                    <a:pt x="0" y="295"/>
                  </a:cubicBezTo>
                  <a:cubicBezTo>
                    <a:pt x="0" y="441"/>
                    <a:pt x="123" y="588"/>
                    <a:pt x="294" y="588"/>
                  </a:cubicBezTo>
                  <a:lnTo>
                    <a:pt x="5925" y="588"/>
                  </a:lnTo>
                  <a:cubicBezTo>
                    <a:pt x="6095" y="588"/>
                    <a:pt x="6219" y="441"/>
                    <a:pt x="6219" y="295"/>
                  </a:cubicBezTo>
                  <a:cubicBezTo>
                    <a:pt x="6219" y="148"/>
                    <a:pt x="6095" y="1"/>
                    <a:pt x="592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3476;p63">
              <a:extLst>
                <a:ext uri="{FF2B5EF4-FFF2-40B4-BE49-F238E27FC236}">
                  <a16:creationId xmlns:a16="http://schemas.microsoft.com/office/drawing/2014/main" id="{FCD44037-BC14-451F-8F04-77261B7E1111}"/>
                </a:ext>
              </a:extLst>
            </p:cNvPr>
            <p:cNvSpPr/>
            <p:nvPr/>
          </p:nvSpPr>
          <p:spPr>
            <a:xfrm>
              <a:off x="5953648" y="2976029"/>
              <a:ext cx="53940" cy="11474"/>
            </a:xfrm>
            <a:custGeom>
              <a:avLst/>
              <a:gdLst/>
              <a:ahLst/>
              <a:cxnLst/>
              <a:rect l="l" t="t" r="r" b="b"/>
              <a:pathLst>
                <a:path w="2769" h="589" extrusionOk="0">
                  <a:moveTo>
                    <a:pt x="270" y="1"/>
                  </a:moveTo>
                  <a:cubicBezTo>
                    <a:pt x="123" y="1"/>
                    <a:pt x="0" y="148"/>
                    <a:pt x="0" y="295"/>
                  </a:cubicBezTo>
                  <a:cubicBezTo>
                    <a:pt x="0" y="441"/>
                    <a:pt x="123" y="588"/>
                    <a:pt x="270" y="588"/>
                  </a:cubicBezTo>
                  <a:lnTo>
                    <a:pt x="2498" y="588"/>
                  </a:lnTo>
                  <a:cubicBezTo>
                    <a:pt x="2645" y="588"/>
                    <a:pt x="2768" y="441"/>
                    <a:pt x="2768" y="295"/>
                  </a:cubicBezTo>
                  <a:cubicBezTo>
                    <a:pt x="2768" y="148"/>
                    <a:pt x="2645" y="1"/>
                    <a:pt x="249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3477;p63">
              <a:extLst>
                <a:ext uri="{FF2B5EF4-FFF2-40B4-BE49-F238E27FC236}">
                  <a16:creationId xmlns:a16="http://schemas.microsoft.com/office/drawing/2014/main" id="{F478C805-754C-49C5-926F-2DE997ED1530}"/>
                </a:ext>
              </a:extLst>
            </p:cNvPr>
            <p:cNvSpPr/>
            <p:nvPr/>
          </p:nvSpPr>
          <p:spPr>
            <a:xfrm>
              <a:off x="5953648" y="2998470"/>
              <a:ext cx="197975" cy="10909"/>
            </a:xfrm>
            <a:custGeom>
              <a:avLst/>
              <a:gdLst/>
              <a:ahLst/>
              <a:cxnLst/>
              <a:rect l="l" t="t" r="r" b="b"/>
              <a:pathLst>
                <a:path w="10163" h="560" extrusionOk="0">
                  <a:moveTo>
                    <a:pt x="270" y="1"/>
                  </a:moveTo>
                  <a:cubicBezTo>
                    <a:pt x="123" y="1"/>
                    <a:pt x="0" y="118"/>
                    <a:pt x="0" y="295"/>
                  </a:cubicBezTo>
                  <a:cubicBezTo>
                    <a:pt x="0" y="442"/>
                    <a:pt x="123" y="559"/>
                    <a:pt x="270" y="559"/>
                  </a:cubicBezTo>
                  <a:lnTo>
                    <a:pt x="9869" y="559"/>
                  </a:lnTo>
                  <a:cubicBezTo>
                    <a:pt x="10039" y="559"/>
                    <a:pt x="10163" y="442"/>
                    <a:pt x="10163" y="295"/>
                  </a:cubicBezTo>
                  <a:cubicBezTo>
                    <a:pt x="10163" y="118"/>
                    <a:pt x="10039" y="1"/>
                    <a:pt x="986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706827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5590376B-65E6-441A-AA6E-BA1FAC5BDC56}"/>
              </a:ext>
            </a:extLst>
          </p:cNvPr>
          <p:cNvSpPr>
            <a:spLocks noGrp="1"/>
          </p:cNvSpPr>
          <p:nvPr>
            <p:ph type="body" idx="1"/>
          </p:nvPr>
        </p:nvSpPr>
        <p:spPr>
          <a:xfrm>
            <a:off x="626914" y="1336291"/>
            <a:ext cx="4200350" cy="3416400"/>
          </a:xfrm>
        </p:spPr>
        <p:txBody>
          <a:bodyPr/>
          <a:lstStyle/>
          <a:p>
            <a:pPr marL="285750" indent="-285750"/>
            <a:endParaRPr lang="fr-FR" sz="1400" dirty="0">
              <a:latin typeface="Inter" panose="020B0604020202020204" charset="0"/>
              <a:ea typeface="Inter" panose="020B0604020202020204" charset="0"/>
              <a:cs typeface="Times New Roman" panose="02020603050405020304" pitchFamily="18" charset="0"/>
            </a:endParaRPr>
          </a:p>
          <a:p>
            <a:pPr marL="0" indent="0" algn="just">
              <a:buSzPct val="150000"/>
              <a:buNone/>
            </a:pPr>
            <a:r>
              <a:rPr lang="fr-FR" sz="1400" dirty="0">
                <a:latin typeface="Inter" panose="020B0604020202020204" charset="0"/>
                <a:ea typeface="Inter" panose="020B0604020202020204" charset="0"/>
                <a:cs typeface="Times New Roman" panose="02020603050405020304" pitchFamily="18" charset="0"/>
              </a:rPr>
              <a:t>Pour finir, le projet de gestion de bibliothèque a été réalisé avec succès. Notre système répond aux besoins de base. Les possibilités d'amélioration et d'extension mentionnées offrent des pistes intéressantes pour le développement futur du système, en améliorant l'expérience des utilisateurs et en ajoutant des fonctionnalités avancées pour une gestion plus complète de la bibliothèque.</a:t>
            </a:r>
            <a:endParaRPr lang="en-US" sz="1400" dirty="0">
              <a:latin typeface="Inter" panose="020B0604020202020204" charset="0"/>
              <a:ea typeface="Inter" panose="020B0604020202020204" charset="0"/>
              <a:cs typeface="Times New Roman" panose="02020603050405020304" pitchFamily="18" charset="0"/>
            </a:endParaRPr>
          </a:p>
          <a:p>
            <a:pPr marL="285750" indent="-285750"/>
            <a:endParaRPr lang="fr-FR" dirty="0"/>
          </a:p>
        </p:txBody>
      </p:sp>
      <p:grpSp>
        <p:nvGrpSpPr>
          <p:cNvPr id="3" name="Google Shape;1903;p46">
            <a:extLst>
              <a:ext uri="{FF2B5EF4-FFF2-40B4-BE49-F238E27FC236}">
                <a16:creationId xmlns:a16="http://schemas.microsoft.com/office/drawing/2014/main" id="{E6E411F2-8DCF-43ED-9440-EDDF388647E3}"/>
              </a:ext>
            </a:extLst>
          </p:cNvPr>
          <p:cNvGrpSpPr/>
          <p:nvPr/>
        </p:nvGrpSpPr>
        <p:grpSpPr>
          <a:xfrm>
            <a:off x="5420191" y="1416751"/>
            <a:ext cx="3232460" cy="3211994"/>
            <a:chOff x="5198315" y="1396581"/>
            <a:chExt cx="3232460" cy="3211994"/>
          </a:xfrm>
        </p:grpSpPr>
        <p:sp>
          <p:nvSpPr>
            <p:cNvPr id="5" name="Google Shape;1904;p46">
              <a:extLst>
                <a:ext uri="{FF2B5EF4-FFF2-40B4-BE49-F238E27FC236}">
                  <a16:creationId xmlns:a16="http://schemas.microsoft.com/office/drawing/2014/main" id="{BBD63B7B-326F-48B4-9496-0E2D1465390F}"/>
                </a:ext>
              </a:extLst>
            </p:cNvPr>
            <p:cNvSpPr/>
            <p:nvPr/>
          </p:nvSpPr>
          <p:spPr>
            <a:xfrm>
              <a:off x="5260075" y="3945875"/>
              <a:ext cx="3170700" cy="662700"/>
            </a:xfrm>
            <a:prstGeom prst="ellipse">
              <a:avLst/>
            </a:prstGeom>
            <a:solidFill>
              <a:srgbClr val="3E285A">
                <a:alpha val="13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 name="Google Shape;1905;p46">
              <a:extLst>
                <a:ext uri="{FF2B5EF4-FFF2-40B4-BE49-F238E27FC236}">
                  <a16:creationId xmlns:a16="http://schemas.microsoft.com/office/drawing/2014/main" id="{212BBFD3-CF7A-428A-A377-B3E2E9E763BE}"/>
                </a:ext>
              </a:extLst>
            </p:cNvPr>
            <p:cNvGrpSpPr/>
            <p:nvPr/>
          </p:nvGrpSpPr>
          <p:grpSpPr>
            <a:xfrm>
              <a:off x="5198315" y="2639438"/>
              <a:ext cx="2280005" cy="1691059"/>
              <a:chOff x="3790320" y="631277"/>
              <a:chExt cx="4717578" cy="3498984"/>
            </a:xfrm>
          </p:grpSpPr>
          <p:sp>
            <p:nvSpPr>
              <p:cNvPr id="115" name="Google Shape;1906;p46">
                <a:extLst>
                  <a:ext uri="{FF2B5EF4-FFF2-40B4-BE49-F238E27FC236}">
                    <a16:creationId xmlns:a16="http://schemas.microsoft.com/office/drawing/2014/main" id="{C455D383-1F43-4C35-B9C7-AA485FB09008}"/>
                  </a:ext>
                </a:extLst>
              </p:cNvPr>
              <p:cNvSpPr/>
              <p:nvPr/>
            </p:nvSpPr>
            <p:spPr>
              <a:xfrm>
                <a:off x="5441192" y="3349436"/>
                <a:ext cx="939711" cy="653123"/>
              </a:xfrm>
              <a:custGeom>
                <a:avLst/>
                <a:gdLst/>
                <a:ahLst/>
                <a:cxnLst/>
                <a:rect l="l" t="t" r="r" b="b"/>
                <a:pathLst>
                  <a:path w="6594" h="4583" extrusionOk="0">
                    <a:moveTo>
                      <a:pt x="288" y="0"/>
                    </a:moveTo>
                    <a:cubicBezTo>
                      <a:pt x="131" y="0"/>
                      <a:pt x="0" y="110"/>
                      <a:pt x="0" y="262"/>
                    </a:cubicBezTo>
                    <a:lnTo>
                      <a:pt x="0" y="4300"/>
                    </a:lnTo>
                    <a:cubicBezTo>
                      <a:pt x="0" y="4452"/>
                      <a:pt x="131" y="4583"/>
                      <a:pt x="288" y="4583"/>
                    </a:cubicBezTo>
                    <a:lnTo>
                      <a:pt x="6332" y="4583"/>
                    </a:lnTo>
                    <a:cubicBezTo>
                      <a:pt x="6484" y="4583"/>
                      <a:pt x="6594" y="4452"/>
                      <a:pt x="6594" y="4300"/>
                    </a:cubicBezTo>
                    <a:lnTo>
                      <a:pt x="6594" y="262"/>
                    </a:lnTo>
                    <a:cubicBezTo>
                      <a:pt x="6594" y="110"/>
                      <a:pt x="6484" y="0"/>
                      <a:pt x="633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907;p46">
                <a:extLst>
                  <a:ext uri="{FF2B5EF4-FFF2-40B4-BE49-F238E27FC236}">
                    <a16:creationId xmlns:a16="http://schemas.microsoft.com/office/drawing/2014/main" id="{FDA7367C-79AE-43B3-A219-3F26CED69618}"/>
                  </a:ext>
                </a:extLst>
              </p:cNvPr>
              <p:cNvSpPr/>
              <p:nvPr/>
            </p:nvSpPr>
            <p:spPr>
              <a:xfrm>
                <a:off x="5435206" y="3339745"/>
                <a:ext cx="954674" cy="668799"/>
              </a:xfrm>
              <a:custGeom>
                <a:avLst/>
                <a:gdLst/>
                <a:ahLst/>
                <a:cxnLst/>
                <a:rect l="l" t="t" r="r" b="b"/>
                <a:pathLst>
                  <a:path w="6699" h="4693" extrusionOk="0">
                    <a:moveTo>
                      <a:pt x="6374" y="110"/>
                    </a:moveTo>
                    <a:cubicBezTo>
                      <a:pt x="6484" y="110"/>
                      <a:pt x="6588" y="220"/>
                      <a:pt x="6588" y="330"/>
                    </a:cubicBezTo>
                    <a:lnTo>
                      <a:pt x="6588" y="4368"/>
                    </a:lnTo>
                    <a:cubicBezTo>
                      <a:pt x="6588" y="4499"/>
                      <a:pt x="6484" y="4583"/>
                      <a:pt x="6374" y="4583"/>
                    </a:cubicBezTo>
                    <a:lnTo>
                      <a:pt x="330" y="4583"/>
                    </a:lnTo>
                    <a:cubicBezTo>
                      <a:pt x="199" y="4583"/>
                      <a:pt x="110" y="4499"/>
                      <a:pt x="110" y="4368"/>
                    </a:cubicBezTo>
                    <a:lnTo>
                      <a:pt x="110" y="330"/>
                    </a:lnTo>
                    <a:cubicBezTo>
                      <a:pt x="110" y="220"/>
                      <a:pt x="199" y="110"/>
                      <a:pt x="330" y="110"/>
                    </a:cubicBezTo>
                    <a:close/>
                    <a:moveTo>
                      <a:pt x="330" y="0"/>
                    </a:moveTo>
                    <a:cubicBezTo>
                      <a:pt x="152" y="0"/>
                      <a:pt x="0" y="157"/>
                      <a:pt x="0" y="330"/>
                    </a:cubicBezTo>
                    <a:lnTo>
                      <a:pt x="0" y="4368"/>
                    </a:lnTo>
                    <a:cubicBezTo>
                      <a:pt x="0" y="4541"/>
                      <a:pt x="152" y="4693"/>
                      <a:pt x="330" y="4693"/>
                    </a:cubicBezTo>
                    <a:lnTo>
                      <a:pt x="6374" y="4693"/>
                    </a:lnTo>
                    <a:cubicBezTo>
                      <a:pt x="6547" y="4693"/>
                      <a:pt x="6698" y="4541"/>
                      <a:pt x="6698" y="4368"/>
                    </a:cubicBezTo>
                    <a:lnTo>
                      <a:pt x="6698" y="330"/>
                    </a:lnTo>
                    <a:cubicBezTo>
                      <a:pt x="6698" y="157"/>
                      <a:pt x="6547" y="0"/>
                      <a:pt x="637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908;p46">
                <a:extLst>
                  <a:ext uri="{FF2B5EF4-FFF2-40B4-BE49-F238E27FC236}">
                    <a16:creationId xmlns:a16="http://schemas.microsoft.com/office/drawing/2014/main" id="{6157285C-EF18-4622-A02A-9714D62A9450}"/>
                  </a:ext>
                </a:extLst>
              </p:cNvPr>
              <p:cNvSpPr/>
              <p:nvPr/>
            </p:nvSpPr>
            <p:spPr>
              <a:xfrm>
                <a:off x="5357537" y="3843531"/>
                <a:ext cx="1107018" cy="277039"/>
              </a:xfrm>
              <a:custGeom>
                <a:avLst/>
                <a:gdLst/>
                <a:ahLst/>
                <a:cxnLst/>
                <a:rect l="l" t="t" r="r" b="b"/>
                <a:pathLst>
                  <a:path w="7768" h="1944" extrusionOk="0">
                    <a:moveTo>
                      <a:pt x="284" y="0"/>
                    </a:moveTo>
                    <a:cubicBezTo>
                      <a:pt x="132" y="0"/>
                      <a:pt x="1" y="110"/>
                      <a:pt x="1" y="262"/>
                    </a:cubicBezTo>
                    <a:lnTo>
                      <a:pt x="1" y="1681"/>
                    </a:lnTo>
                    <a:cubicBezTo>
                      <a:pt x="1" y="1833"/>
                      <a:pt x="132" y="1943"/>
                      <a:pt x="284" y="1943"/>
                    </a:cubicBezTo>
                    <a:lnTo>
                      <a:pt x="7505" y="1943"/>
                    </a:lnTo>
                    <a:cubicBezTo>
                      <a:pt x="7657" y="1943"/>
                      <a:pt x="7767" y="1833"/>
                      <a:pt x="7767" y="1681"/>
                    </a:cubicBezTo>
                    <a:lnTo>
                      <a:pt x="7767" y="262"/>
                    </a:lnTo>
                    <a:cubicBezTo>
                      <a:pt x="7767" y="110"/>
                      <a:pt x="7657" y="0"/>
                      <a:pt x="75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909;p46">
                <a:extLst>
                  <a:ext uri="{FF2B5EF4-FFF2-40B4-BE49-F238E27FC236}">
                    <a16:creationId xmlns:a16="http://schemas.microsoft.com/office/drawing/2014/main" id="{297C0096-D82A-40B3-A88E-2F0E937F1819}"/>
                  </a:ext>
                </a:extLst>
              </p:cNvPr>
              <p:cNvSpPr/>
              <p:nvPr/>
            </p:nvSpPr>
            <p:spPr>
              <a:xfrm>
                <a:off x="5351551" y="3834552"/>
                <a:ext cx="1122694" cy="295708"/>
              </a:xfrm>
              <a:custGeom>
                <a:avLst/>
                <a:gdLst/>
                <a:ahLst/>
                <a:cxnLst/>
                <a:rect l="l" t="t" r="r" b="b"/>
                <a:pathLst>
                  <a:path w="7878" h="2075" extrusionOk="0">
                    <a:moveTo>
                      <a:pt x="7547" y="110"/>
                    </a:moveTo>
                    <a:cubicBezTo>
                      <a:pt x="7657" y="110"/>
                      <a:pt x="7767" y="220"/>
                      <a:pt x="7767" y="325"/>
                    </a:cubicBezTo>
                    <a:lnTo>
                      <a:pt x="7767" y="1744"/>
                    </a:lnTo>
                    <a:cubicBezTo>
                      <a:pt x="7767" y="1854"/>
                      <a:pt x="7657" y="1964"/>
                      <a:pt x="7547" y="1964"/>
                    </a:cubicBezTo>
                    <a:lnTo>
                      <a:pt x="326" y="1964"/>
                    </a:lnTo>
                    <a:cubicBezTo>
                      <a:pt x="195" y="1964"/>
                      <a:pt x="106" y="1854"/>
                      <a:pt x="106" y="1744"/>
                    </a:cubicBezTo>
                    <a:lnTo>
                      <a:pt x="106" y="325"/>
                    </a:lnTo>
                    <a:cubicBezTo>
                      <a:pt x="106" y="220"/>
                      <a:pt x="195" y="110"/>
                      <a:pt x="326" y="110"/>
                    </a:cubicBezTo>
                    <a:close/>
                    <a:moveTo>
                      <a:pt x="326" y="0"/>
                    </a:moveTo>
                    <a:cubicBezTo>
                      <a:pt x="153" y="0"/>
                      <a:pt x="1" y="152"/>
                      <a:pt x="1" y="325"/>
                    </a:cubicBezTo>
                    <a:lnTo>
                      <a:pt x="1" y="1744"/>
                    </a:lnTo>
                    <a:cubicBezTo>
                      <a:pt x="1" y="1922"/>
                      <a:pt x="153" y="2074"/>
                      <a:pt x="326" y="2074"/>
                    </a:cubicBezTo>
                    <a:lnTo>
                      <a:pt x="7547" y="2074"/>
                    </a:lnTo>
                    <a:cubicBezTo>
                      <a:pt x="7725" y="2074"/>
                      <a:pt x="7877" y="1922"/>
                      <a:pt x="7877" y="1744"/>
                    </a:cubicBezTo>
                    <a:lnTo>
                      <a:pt x="7877" y="325"/>
                    </a:lnTo>
                    <a:cubicBezTo>
                      <a:pt x="7877" y="152"/>
                      <a:pt x="7725" y="0"/>
                      <a:pt x="754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910;p46">
                <a:extLst>
                  <a:ext uri="{FF2B5EF4-FFF2-40B4-BE49-F238E27FC236}">
                    <a16:creationId xmlns:a16="http://schemas.microsoft.com/office/drawing/2014/main" id="{CC203CF6-62EE-49F6-9ED1-E799961B575F}"/>
                  </a:ext>
                </a:extLst>
              </p:cNvPr>
              <p:cNvSpPr/>
              <p:nvPr/>
            </p:nvSpPr>
            <p:spPr>
              <a:xfrm>
                <a:off x="3799298" y="820820"/>
                <a:ext cx="4226419" cy="2630877"/>
              </a:xfrm>
              <a:custGeom>
                <a:avLst/>
                <a:gdLst/>
                <a:ahLst/>
                <a:cxnLst/>
                <a:rect l="l" t="t" r="r" b="b"/>
                <a:pathLst>
                  <a:path w="29657" h="18461" extrusionOk="0">
                    <a:moveTo>
                      <a:pt x="1356" y="1"/>
                    </a:moveTo>
                    <a:cubicBezTo>
                      <a:pt x="613" y="1"/>
                      <a:pt x="0" y="593"/>
                      <a:pt x="0" y="1357"/>
                    </a:cubicBezTo>
                    <a:lnTo>
                      <a:pt x="0" y="17089"/>
                    </a:lnTo>
                    <a:cubicBezTo>
                      <a:pt x="0" y="17853"/>
                      <a:pt x="613" y="18461"/>
                      <a:pt x="1356" y="18461"/>
                    </a:cubicBezTo>
                    <a:lnTo>
                      <a:pt x="28279" y="18461"/>
                    </a:lnTo>
                    <a:cubicBezTo>
                      <a:pt x="29044" y="18461"/>
                      <a:pt x="29657" y="17853"/>
                      <a:pt x="29657" y="17089"/>
                    </a:cubicBezTo>
                    <a:lnTo>
                      <a:pt x="29657" y="1357"/>
                    </a:lnTo>
                    <a:cubicBezTo>
                      <a:pt x="29657" y="593"/>
                      <a:pt x="29044" y="1"/>
                      <a:pt x="282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911;p46">
                <a:extLst>
                  <a:ext uri="{FF2B5EF4-FFF2-40B4-BE49-F238E27FC236}">
                    <a16:creationId xmlns:a16="http://schemas.microsoft.com/office/drawing/2014/main" id="{625E27E8-0852-47F8-98A4-C93BBFDB1866}"/>
                  </a:ext>
                </a:extLst>
              </p:cNvPr>
              <p:cNvSpPr/>
              <p:nvPr/>
            </p:nvSpPr>
            <p:spPr>
              <a:xfrm>
                <a:off x="3790320" y="811841"/>
                <a:ext cx="4244375" cy="2646553"/>
              </a:xfrm>
              <a:custGeom>
                <a:avLst/>
                <a:gdLst/>
                <a:ahLst/>
                <a:cxnLst/>
                <a:rect l="l" t="t" r="r" b="b"/>
                <a:pathLst>
                  <a:path w="29783" h="18571" extrusionOk="0">
                    <a:moveTo>
                      <a:pt x="28342" y="111"/>
                    </a:moveTo>
                    <a:cubicBezTo>
                      <a:pt x="29086" y="111"/>
                      <a:pt x="29652" y="697"/>
                      <a:pt x="29652" y="1420"/>
                    </a:cubicBezTo>
                    <a:lnTo>
                      <a:pt x="29652" y="17152"/>
                    </a:lnTo>
                    <a:cubicBezTo>
                      <a:pt x="29652" y="17869"/>
                      <a:pt x="29086" y="18461"/>
                      <a:pt x="28342" y="18461"/>
                    </a:cubicBezTo>
                    <a:lnTo>
                      <a:pt x="1419" y="18461"/>
                    </a:lnTo>
                    <a:cubicBezTo>
                      <a:pt x="697" y="18461"/>
                      <a:pt x="110" y="17869"/>
                      <a:pt x="110" y="17152"/>
                    </a:cubicBezTo>
                    <a:lnTo>
                      <a:pt x="110" y="1420"/>
                    </a:lnTo>
                    <a:cubicBezTo>
                      <a:pt x="110" y="697"/>
                      <a:pt x="697" y="111"/>
                      <a:pt x="1419" y="111"/>
                    </a:cubicBezTo>
                    <a:close/>
                    <a:moveTo>
                      <a:pt x="1419" y="1"/>
                    </a:moveTo>
                    <a:cubicBezTo>
                      <a:pt x="634" y="1"/>
                      <a:pt x="0" y="635"/>
                      <a:pt x="0" y="1420"/>
                    </a:cubicBezTo>
                    <a:lnTo>
                      <a:pt x="0" y="17152"/>
                    </a:lnTo>
                    <a:cubicBezTo>
                      <a:pt x="0" y="17937"/>
                      <a:pt x="634" y="18571"/>
                      <a:pt x="1419" y="18571"/>
                    </a:cubicBezTo>
                    <a:lnTo>
                      <a:pt x="28342" y="18571"/>
                    </a:lnTo>
                    <a:cubicBezTo>
                      <a:pt x="29128" y="18571"/>
                      <a:pt x="29782" y="17937"/>
                      <a:pt x="29782" y="17152"/>
                    </a:cubicBezTo>
                    <a:lnTo>
                      <a:pt x="29782" y="1420"/>
                    </a:lnTo>
                    <a:cubicBezTo>
                      <a:pt x="29782" y="635"/>
                      <a:pt x="29128" y="1"/>
                      <a:pt x="2834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912;p46">
                <a:extLst>
                  <a:ext uri="{FF2B5EF4-FFF2-40B4-BE49-F238E27FC236}">
                    <a16:creationId xmlns:a16="http://schemas.microsoft.com/office/drawing/2014/main" id="{8605C669-ABB7-48A2-8874-45F9FAD59807}"/>
                  </a:ext>
                </a:extLst>
              </p:cNvPr>
              <p:cNvSpPr/>
              <p:nvPr/>
            </p:nvSpPr>
            <p:spPr>
              <a:xfrm>
                <a:off x="3961193" y="955210"/>
                <a:ext cx="3899644" cy="2359966"/>
              </a:xfrm>
              <a:custGeom>
                <a:avLst/>
                <a:gdLst/>
                <a:ahLst/>
                <a:cxnLst/>
                <a:rect l="l" t="t" r="r" b="b"/>
                <a:pathLst>
                  <a:path w="27364" h="16560" extrusionOk="0">
                    <a:moveTo>
                      <a:pt x="1268" y="0"/>
                    </a:moveTo>
                    <a:cubicBezTo>
                      <a:pt x="566" y="0"/>
                      <a:pt x="1" y="566"/>
                      <a:pt x="1" y="1262"/>
                    </a:cubicBezTo>
                    <a:lnTo>
                      <a:pt x="1" y="15292"/>
                    </a:lnTo>
                    <a:cubicBezTo>
                      <a:pt x="1" y="15994"/>
                      <a:pt x="566" y="16560"/>
                      <a:pt x="1268" y="16560"/>
                    </a:cubicBezTo>
                    <a:lnTo>
                      <a:pt x="26096" y="16560"/>
                    </a:lnTo>
                    <a:cubicBezTo>
                      <a:pt x="26798" y="16560"/>
                      <a:pt x="27363" y="15994"/>
                      <a:pt x="27363" y="15292"/>
                    </a:cubicBezTo>
                    <a:lnTo>
                      <a:pt x="27363" y="1262"/>
                    </a:lnTo>
                    <a:cubicBezTo>
                      <a:pt x="27363" y="566"/>
                      <a:pt x="26798" y="0"/>
                      <a:pt x="260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913;p46">
                <a:extLst>
                  <a:ext uri="{FF2B5EF4-FFF2-40B4-BE49-F238E27FC236}">
                    <a16:creationId xmlns:a16="http://schemas.microsoft.com/office/drawing/2014/main" id="{1BF706FD-F565-4810-859C-0E716293BAE7}"/>
                  </a:ext>
                </a:extLst>
              </p:cNvPr>
              <p:cNvSpPr/>
              <p:nvPr/>
            </p:nvSpPr>
            <p:spPr>
              <a:xfrm>
                <a:off x="3955208" y="945519"/>
                <a:ext cx="3915320" cy="2379347"/>
              </a:xfrm>
              <a:custGeom>
                <a:avLst/>
                <a:gdLst/>
                <a:ahLst/>
                <a:cxnLst/>
                <a:rect l="l" t="t" r="r" b="b"/>
                <a:pathLst>
                  <a:path w="27474" h="16696" extrusionOk="0">
                    <a:moveTo>
                      <a:pt x="26138" y="110"/>
                    </a:moveTo>
                    <a:cubicBezTo>
                      <a:pt x="26819" y="110"/>
                      <a:pt x="27363" y="655"/>
                      <a:pt x="27363" y="1330"/>
                    </a:cubicBezTo>
                    <a:lnTo>
                      <a:pt x="27363" y="15360"/>
                    </a:lnTo>
                    <a:cubicBezTo>
                      <a:pt x="27363" y="16041"/>
                      <a:pt x="26819" y="16586"/>
                      <a:pt x="26138" y="16586"/>
                    </a:cubicBezTo>
                    <a:lnTo>
                      <a:pt x="1310" y="16586"/>
                    </a:lnTo>
                    <a:cubicBezTo>
                      <a:pt x="655" y="16586"/>
                      <a:pt x="111" y="16041"/>
                      <a:pt x="111" y="15360"/>
                    </a:cubicBezTo>
                    <a:lnTo>
                      <a:pt x="111" y="1330"/>
                    </a:lnTo>
                    <a:cubicBezTo>
                      <a:pt x="111" y="655"/>
                      <a:pt x="655" y="110"/>
                      <a:pt x="1310" y="110"/>
                    </a:cubicBezTo>
                    <a:close/>
                    <a:moveTo>
                      <a:pt x="1310" y="0"/>
                    </a:moveTo>
                    <a:cubicBezTo>
                      <a:pt x="587" y="0"/>
                      <a:pt x="1" y="592"/>
                      <a:pt x="1" y="1330"/>
                    </a:cubicBezTo>
                    <a:lnTo>
                      <a:pt x="1" y="15360"/>
                    </a:lnTo>
                    <a:cubicBezTo>
                      <a:pt x="1" y="16104"/>
                      <a:pt x="587" y="16696"/>
                      <a:pt x="1310" y="16696"/>
                    </a:cubicBezTo>
                    <a:lnTo>
                      <a:pt x="26138" y="16696"/>
                    </a:lnTo>
                    <a:cubicBezTo>
                      <a:pt x="26882" y="16696"/>
                      <a:pt x="27473" y="16104"/>
                      <a:pt x="27473" y="15360"/>
                    </a:cubicBezTo>
                    <a:lnTo>
                      <a:pt x="27473" y="1330"/>
                    </a:lnTo>
                    <a:cubicBezTo>
                      <a:pt x="27473" y="592"/>
                      <a:pt x="26882" y="0"/>
                      <a:pt x="2613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914;p46">
                <a:extLst>
                  <a:ext uri="{FF2B5EF4-FFF2-40B4-BE49-F238E27FC236}">
                    <a16:creationId xmlns:a16="http://schemas.microsoft.com/office/drawing/2014/main" id="{0021A6FF-77CD-43B4-B47B-4FE75C047103}"/>
                  </a:ext>
                </a:extLst>
              </p:cNvPr>
              <p:cNvSpPr/>
              <p:nvPr/>
            </p:nvSpPr>
            <p:spPr>
              <a:xfrm>
                <a:off x="5948681" y="1057392"/>
                <a:ext cx="1818855" cy="2142923"/>
              </a:xfrm>
              <a:custGeom>
                <a:avLst/>
                <a:gdLst/>
                <a:ahLst/>
                <a:cxnLst/>
                <a:rect l="l" t="t" r="r" b="b"/>
                <a:pathLst>
                  <a:path w="12763" h="15037" extrusionOk="0">
                    <a:moveTo>
                      <a:pt x="262" y="1"/>
                    </a:moveTo>
                    <a:cubicBezTo>
                      <a:pt x="105" y="1"/>
                      <a:pt x="0" y="132"/>
                      <a:pt x="0" y="284"/>
                    </a:cubicBezTo>
                    <a:lnTo>
                      <a:pt x="0" y="14753"/>
                    </a:lnTo>
                    <a:cubicBezTo>
                      <a:pt x="0" y="14905"/>
                      <a:pt x="105" y="15036"/>
                      <a:pt x="262" y="15036"/>
                    </a:cubicBezTo>
                    <a:lnTo>
                      <a:pt x="12501" y="15036"/>
                    </a:lnTo>
                    <a:cubicBezTo>
                      <a:pt x="12653" y="15036"/>
                      <a:pt x="12763" y="14905"/>
                      <a:pt x="12763" y="14753"/>
                    </a:cubicBezTo>
                    <a:lnTo>
                      <a:pt x="12763" y="284"/>
                    </a:lnTo>
                    <a:cubicBezTo>
                      <a:pt x="12763" y="132"/>
                      <a:pt x="12653" y="1"/>
                      <a:pt x="1250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915;p46">
                <a:extLst>
                  <a:ext uri="{FF2B5EF4-FFF2-40B4-BE49-F238E27FC236}">
                    <a16:creationId xmlns:a16="http://schemas.microsoft.com/office/drawing/2014/main" id="{DC18298D-3E4D-4BFB-A173-8F3A5D129AA9}"/>
                  </a:ext>
                </a:extLst>
              </p:cNvPr>
              <p:cNvSpPr/>
              <p:nvPr/>
            </p:nvSpPr>
            <p:spPr>
              <a:xfrm>
                <a:off x="6131526" y="1197768"/>
                <a:ext cx="1518159" cy="1050869"/>
              </a:xfrm>
              <a:custGeom>
                <a:avLst/>
                <a:gdLst/>
                <a:ahLst/>
                <a:cxnLst/>
                <a:rect l="l" t="t" r="r" b="b"/>
                <a:pathLst>
                  <a:path w="10653" h="7374" extrusionOk="0">
                    <a:moveTo>
                      <a:pt x="262" y="0"/>
                    </a:moveTo>
                    <a:cubicBezTo>
                      <a:pt x="110" y="0"/>
                      <a:pt x="0" y="105"/>
                      <a:pt x="0" y="262"/>
                    </a:cubicBezTo>
                    <a:lnTo>
                      <a:pt x="0" y="7091"/>
                    </a:lnTo>
                    <a:cubicBezTo>
                      <a:pt x="0" y="7243"/>
                      <a:pt x="110" y="7374"/>
                      <a:pt x="262" y="7374"/>
                    </a:cubicBezTo>
                    <a:lnTo>
                      <a:pt x="10369" y="7374"/>
                    </a:lnTo>
                    <a:cubicBezTo>
                      <a:pt x="10521" y="7374"/>
                      <a:pt x="10652" y="7243"/>
                      <a:pt x="10652" y="7091"/>
                    </a:cubicBezTo>
                    <a:lnTo>
                      <a:pt x="10652" y="262"/>
                    </a:lnTo>
                    <a:cubicBezTo>
                      <a:pt x="10652" y="105"/>
                      <a:pt x="10521" y="0"/>
                      <a:pt x="103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916;p46">
                <a:extLst>
                  <a:ext uri="{FF2B5EF4-FFF2-40B4-BE49-F238E27FC236}">
                    <a16:creationId xmlns:a16="http://schemas.microsoft.com/office/drawing/2014/main" id="{6F836901-A165-4935-9CD6-C777AF79B6CE}"/>
                  </a:ext>
                </a:extLst>
              </p:cNvPr>
              <p:cNvSpPr/>
              <p:nvPr/>
            </p:nvSpPr>
            <p:spPr>
              <a:xfrm>
                <a:off x="3805997" y="640968"/>
                <a:ext cx="2055422" cy="643433"/>
              </a:xfrm>
              <a:custGeom>
                <a:avLst/>
                <a:gdLst/>
                <a:ahLst/>
                <a:cxnLst/>
                <a:rect l="l" t="t" r="r" b="b"/>
                <a:pathLst>
                  <a:path w="14423" h="4515" extrusionOk="0">
                    <a:moveTo>
                      <a:pt x="1550" y="1"/>
                    </a:moveTo>
                    <a:cubicBezTo>
                      <a:pt x="697" y="1"/>
                      <a:pt x="0" y="697"/>
                      <a:pt x="0" y="1551"/>
                    </a:cubicBezTo>
                    <a:lnTo>
                      <a:pt x="0" y="2965"/>
                    </a:lnTo>
                    <a:cubicBezTo>
                      <a:pt x="0" y="3839"/>
                      <a:pt x="697" y="4515"/>
                      <a:pt x="1550" y="4515"/>
                    </a:cubicBezTo>
                    <a:lnTo>
                      <a:pt x="12873" y="4515"/>
                    </a:lnTo>
                    <a:cubicBezTo>
                      <a:pt x="13747" y="4515"/>
                      <a:pt x="14423" y="3839"/>
                      <a:pt x="14423" y="2965"/>
                    </a:cubicBezTo>
                    <a:lnTo>
                      <a:pt x="14423" y="1551"/>
                    </a:lnTo>
                    <a:cubicBezTo>
                      <a:pt x="14423" y="697"/>
                      <a:pt x="13747" y="1"/>
                      <a:pt x="128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917;p46">
                <a:extLst>
                  <a:ext uri="{FF2B5EF4-FFF2-40B4-BE49-F238E27FC236}">
                    <a16:creationId xmlns:a16="http://schemas.microsoft.com/office/drawing/2014/main" id="{D3BF8F9D-76DA-401E-B2DA-C2E6DC045963}"/>
                  </a:ext>
                </a:extLst>
              </p:cNvPr>
              <p:cNvSpPr/>
              <p:nvPr/>
            </p:nvSpPr>
            <p:spPr>
              <a:xfrm>
                <a:off x="3799298" y="631277"/>
                <a:ext cx="2071098" cy="662814"/>
              </a:xfrm>
              <a:custGeom>
                <a:avLst/>
                <a:gdLst/>
                <a:ahLst/>
                <a:cxnLst/>
                <a:rect l="l" t="t" r="r" b="b"/>
                <a:pathLst>
                  <a:path w="14533" h="4651" extrusionOk="0">
                    <a:moveTo>
                      <a:pt x="12920" y="111"/>
                    </a:moveTo>
                    <a:cubicBezTo>
                      <a:pt x="13747" y="111"/>
                      <a:pt x="14428" y="786"/>
                      <a:pt x="14428" y="1619"/>
                    </a:cubicBezTo>
                    <a:lnTo>
                      <a:pt x="14428" y="3033"/>
                    </a:lnTo>
                    <a:cubicBezTo>
                      <a:pt x="14428" y="3865"/>
                      <a:pt x="13747" y="4541"/>
                      <a:pt x="12920" y="4541"/>
                    </a:cubicBezTo>
                    <a:lnTo>
                      <a:pt x="1597" y="4541"/>
                    </a:lnTo>
                    <a:cubicBezTo>
                      <a:pt x="765" y="4541"/>
                      <a:pt x="110" y="3865"/>
                      <a:pt x="110" y="3033"/>
                    </a:cubicBezTo>
                    <a:lnTo>
                      <a:pt x="110" y="1619"/>
                    </a:lnTo>
                    <a:cubicBezTo>
                      <a:pt x="110" y="786"/>
                      <a:pt x="765" y="111"/>
                      <a:pt x="1597" y="111"/>
                    </a:cubicBezTo>
                    <a:close/>
                    <a:moveTo>
                      <a:pt x="1597" y="1"/>
                    </a:moveTo>
                    <a:cubicBezTo>
                      <a:pt x="723" y="1"/>
                      <a:pt x="0" y="723"/>
                      <a:pt x="0" y="1619"/>
                    </a:cubicBezTo>
                    <a:lnTo>
                      <a:pt x="0" y="3033"/>
                    </a:lnTo>
                    <a:cubicBezTo>
                      <a:pt x="0" y="3928"/>
                      <a:pt x="723" y="4651"/>
                      <a:pt x="1597" y="4651"/>
                    </a:cubicBezTo>
                    <a:lnTo>
                      <a:pt x="12920" y="4651"/>
                    </a:lnTo>
                    <a:cubicBezTo>
                      <a:pt x="13815" y="4651"/>
                      <a:pt x="14532" y="3928"/>
                      <a:pt x="14532" y="3033"/>
                    </a:cubicBezTo>
                    <a:lnTo>
                      <a:pt x="14532" y="1619"/>
                    </a:lnTo>
                    <a:cubicBezTo>
                      <a:pt x="14532" y="723"/>
                      <a:pt x="13815" y="1"/>
                      <a:pt x="1292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918;p46">
                <a:extLst>
                  <a:ext uri="{FF2B5EF4-FFF2-40B4-BE49-F238E27FC236}">
                    <a16:creationId xmlns:a16="http://schemas.microsoft.com/office/drawing/2014/main" id="{5913CA69-A1FF-41E8-8318-A1D8B99048FD}"/>
                  </a:ext>
                </a:extLst>
              </p:cNvPr>
              <p:cNvSpPr/>
              <p:nvPr/>
            </p:nvSpPr>
            <p:spPr>
              <a:xfrm>
                <a:off x="3873833" y="820820"/>
                <a:ext cx="1515166" cy="280032"/>
              </a:xfrm>
              <a:custGeom>
                <a:avLst/>
                <a:gdLst/>
                <a:ahLst/>
                <a:cxnLst/>
                <a:rect l="l" t="t" r="r" b="b"/>
                <a:pathLst>
                  <a:path w="10632" h="1965" extrusionOk="0">
                    <a:moveTo>
                      <a:pt x="875" y="1"/>
                    </a:moveTo>
                    <a:cubicBezTo>
                      <a:pt x="394" y="1"/>
                      <a:pt x="1" y="441"/>
                      <a:pt x="1" y="943"/>
                    </a:cubicBezTo>
                    <a:lnTo>
                      <a:pt x="1" y="1027"/>
                    </a:lnTo>
                    <a:cubicBezTo>
                      <a:pt x="1" y="1551"/>
                      <a:pt x="394" y="1965"/>
                      <a:pt x="875" y="1965"/>
                    </a:cubicBezTo>
                    <a:lnTo>
                      <a:pt x="9757" y="1965"/>
                    </a:lnTo>
                    <a:cubicBezTo>
                      <a:pt x="10260" y="1965"/>
                      <a:pt x="10632" y="1551"/>
                      <a:pt x="10632" y="1027"/>
                    </a:cubicBezTo>
                    <a:lnTo>
                      <a:pt x="10632" y="943"/>
                    </a:lnTo>
                    <a:cubicBezTo>
                      <a:pt x="10632" y="441"/>
                      <a:pt x="10260" y="1"/>
                      <a:pt x="9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919;p46">
                <a:extLst>
                  <a:ext uri="{FF2B5EF4-FFF2-40B4-BE49-F238E27FC236}">
                    <a16:creationId xmlns:a16="http://schemas.microsoft.com/office/drawing/2014/main" id="{4369D296-D078-494A-BC8A-A7F4C50B8265}"/>
                  </a:ext>
                </a:extLst>
              </p:cNvPr>
              <p:cNvSpPr/>
              <p:nvPr/>
            </p:nvSpPr>
            <p:spPr>
              <a:xfrm>
                <a:off x="3867847" y="814834"/>
                <a:ext cx="1530130" cy="295708"/>
              </a:xfrm>
              <a:custGeom>
                <a:avLst/>
                <a:gdLst/>
                <a:ahLst/>
                <a:cxnLst/>
                <a:rect l="l" t="t" r="r" b="b"/>
                <a:pathLst>
                  <a:path w="10737" h="2075" extrusionOk="0">
                    <a:moveTo>
                      <a:pt x="9799" y="111"/>
                    </a:moveTo>
                    <a:cubicBezTo>
                      <a:pt x="10255" y="111"/>
                      <a:pt x="10627" y="504"/>
                      <a:pt x="10627" y="985"/>
                    </a:cubicBezTo>
                    <a:lnTo>
                      <a:pt x="10627" y="1069"/>
                    </a:lnTo>
                    <a:cubicBezTo>
                      <a:pt x="10627" y="1572"/>
                      <a:pt x="10255" y="1965"/>
                      <a:pt x="9799" y="1965"/>
                    </a:cubicBezTo>
                    <a:lnTo>
                      <a:pt x="917" y="1965"/>
                    </a:lnTo>
                    <a:cubicBezTo>
                      <a:pt x="483" y="1965"/>
                      <a:pt x="111" y="1572"/>
                      <a:pt x="111" y="1069"/>
                    </a:cubicBezTo>
                    <a:lnTo>
                      <a:pt x="111" y="985"/>
                    </a:lnTo>
                    <a:cubicBezTo>
                      <a:pt x="111" y="504"/>
                      <a:pt x="483" y="111"/>
                      <a:pt x="917" y="111"/>
                    </a:cubicBezTo>
                    <a:close/>
                    <a:moveTo>
                      <a:pt x="917" y="1"/>
                    </a:moveTo>
                    <a:cubicBezTo>
                      <a:pt x="415" y="1"/>
                      <a:pt x="1" y="436"/>
                      <a:pt x="1" y="985"/>
                    </a:cubicBezTo>
                    <a:lnTo>
                      <a:pt x="1" y="1069"/>
                    </a:lnTo>
                    <a:cubicBezTo>
                      <a:pt x="1" y="1640"/>
                      <a:pt x="415" y="2075"/>
                      <a:pt x="917" y="2075"/>
                    </a:cubicBezTo>
                    <a:lnTo>
                      <a:pt x="9799" y="2075"/>
                    </a:lnTo>
                    <a:cubicBezTo>
                      <a:pt x="10323" y="2075"/>
                      <a:pt x="10737" y="1640"/>
                      <a:pt x="10737" y="1069"/>
                    </a:cubicBezTo>
                    <a:lnTo>
                      <a:pt x="10737" y="985"/>
                    </a:lnTo>
                    <a:cubicBezTo>
                      <a:pt x="10737" y="436"/>
                      <a:pt x="10323" y="1"/>
                      <a:pt x="979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920;p46">
                <a:extLst>
                  <a:ext uri="{FF2B5EF4-FFF2-40B4-BE49-F238E27FC236}">
                    <a16:creationId xmlns:a16="http://schemas.microsoft.com/office/drawing/2014/main" id="{EA0DDAA3-638E-4C8B-A10A-84FA30043BB0}"/>
                  </a:ext>
                </a:extLst>
              </p:cNvPr>
              <p:cNvSpPr/>
              <p:nvPr/>
            </p:nvSpPr>
            <p:spPr>
              <a:xfrm>
                <a:off x="4060525" y="1542508"/>
                <a:ext cx="1697864" cy="700294"/>
              </a:xfrm>
              <a:custGeom>
                <a:avLst/>
                <a:gdLst/>
                <a:ahLst/>
                <a:cxnLst/>
                <a:rect l="l" t="t" r="r" b="b"/>
                <a:pathLst>
                  <a:path w="11914" h="4914" extrusionOk="0">
                    <a:moveTo>
                      <a:pt x="288" y="1"/>
                    </a:moveTo>
                    <a:cubicBezTo>
                      <a:pt x="131" y="1"/>
                      <a:pt x="0" y="132"/>
                      <a:pt x="0" y="284"/>
                    </a:cubicBezTo>
                    <a:lnTo>
                      <a:pt x="0" y="4651"/>
                    </a:lnTo>
                    <a:cubicBezTo>
                      <a:pt x="0" y="4803"/>
                      <a:pt x="131" y="4913"/>
                      <a:pt x="288" y="4913"/>
                    </a:cubicBezTo>
                    <a:lnTo>
                      <a:pt x="11631" y="4913"/>
                    </a:lnTo>
                    <a:cubicBezTo>
                      <a:pt x="11783" y="4913"/>
                      <a:pt x="11914" y="4803"/>
                      <a:pt x="11914" y="4651"/>
                    </a:cubicBezTo>
                    <a:lnTo>
                      <a:pt x="11914" y="284"/>
                    </a:lnTo>
                    <a:cubicBezTo>
                      <a:pt x="11914" y="132"/>
                      <a:pt x="11783" y="1"/>
                      <a:pt x="116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921;p46">
                <a:extLst>
                  <a:ext uri="{FF2B5EF4-FFF2-40B4-BE49-F238E27FC236}">
                    <a16:creationId xmlns:a16="http://schemas.microsoft.com/office/drawing/2014/main" id="{17BC8D37-2CE3-42FF-912E-636197FB11E0}"/>
                  </a:ext>
                </a:extLst>
              </p:cNvPr>
              <p:cNvSpPr/>
              <p:nvPr/>
            </p:nvSpPr>
            <p:spPr>
              <a:xfrm>
                <a:off x="4051547" y="1533530"/>
                <a:ext cx="1716675" cy="718108"/>
              </a:xfrm>
              <a:custGeom>
                <a:avLst/>
                <a:gdLst/>
                <a:ahLst/>
                <a:cxnLst/>
                <a:rect l="l" t="t" r="r" b="b"/>
                <a:pathLst>
                  <a:path w="12046" h="5039" extrusionOk="0">
                    <a:moveTo>
                      <a:pt x="11694" y="132"/>
                    </a:moveTo>
                    <a:cubicBezTo>
                      <a:pt x="11825" y="132"/>
                      <a:pt x="11935" y="216"/>
                      <a:pt x="11935" y="347"/>
                    </a:cubicBezTo>
                    <a:lnTo>
                      <a:pt x="11935" y="4714"/>
                    </a:lnTo>
                    <a:cubicBezTo>
                      <a:pt x="11935" y="4819"/>
                      <a:pt x="11825" y="4929"/>
                      <a:pt x="11694" y="4929"/>
                    </a:cubicBezTo>
                    <a:lnTo>
                      <a:pt x="351" y="4929"/>
                    </a:lnTo>
                    <a:cubicBezTo>
                      <a:pt x="220" y="4929"/>
                      <a:pt x="131" y="4819"/>
                      <a:pt x="131" y="4714"/>
                    </a:cubicBezTo>
                    <a:lnTo>
                      <a:pt x="131" y="347"/>
                    </a:lnTo>
                    <a:cubicBezTo>
                      <a:pt x="131" y="216"/>
                      <a:pt x="220" y="132"/>
                      <a:pt x="351" y="132"/>
                    </a:cubicBezTo>
                    <a:close/>
                    <a:moveTo>
                      <a:pt x="351" y="1"/>
                    </a:moveTo>
                    <a:cubicBezTo>
                      <a:pt x="152" y="1"/>
                      <a:pt x="0" y="153"/>
                      <a:pt x="0" y="347"/>
                    </a:cubicBezTo>
                    <a:lnTo>
                      <a:pt x="0" y="4714"/>
                    </a:lnTo>
                    <a:cubicBezTo>
                      <a:pt x="0" y="4887"/>
                      <a:pt x="152" y="5039"/>
                      <a:pt x="351" y="5039"/>
                    </a:cubicBezTo>
                    <a:lnTo>
                      <a:pt x="11694" y="5039"/>
                    </a:lnTo>
                    <a:cubicBezTo>
                      <a:pt x="11893" y="5039"/>
                      <a:pt x="12045" y="4887"/>
                      <a:pt x="12045" y="4714"/>
                    </a:cubicBezTo>
                    <a:lnTo>
                      <a:pt x="12045" y="347"/>
                    </a:lnTo>
                    <a:cubicBezTo>
                      <a:pt x="12045" y="153"/>
                      <a:pt x="11893" y="1"/>
                      <a:pt x="1169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922;p46">
                <a:extLst>
                  <a:ext uri="{FF2B5EF4-FFF2-40B4-BE49-F238E27FC236}">
                    <a16:creationId xmlns:a16="http://schemas.microsoft.com/office/drawing/2014/main" id="{DAE771BD-0D22-4674-B8FB-00E2DA1348F3}"/>
                  </a:ext>
                </a:extLst>
              </p:cNvPr>
              <p:cNvSpPr/>
              <p:nvPr/>
            </p:nvSpPr>
            <p:spPr>
              <a:xfrm>
                <a:off x="4060525" y="2335880"/>
                <a:ext cx="1697864" cy="699439"/>
              </a:xfrm>
              <a:custGeom>
                <a:avLst/>
                <a:gdLst/>
                <a:ahLst/>
                <a:cxnLst/>
                <a:rect l="l" t="t" r="r" b="b"/>
                <a:pathLst>
                  <a:path w="11914" h="4908" extrusionOk="0">
                    <a:moveTo>
                      <a:pt x="288" y="1"/>
                    </a:moveTo>
                    <a:cubicBezTo>
                      <a:pt x="131" y="1"/>
                      <a:pt x="0" y="132"/>
                      <a:pt x="0" y="283"/>
                    </a:cubicBezTo>
                    <a:lnTo>
                      <a:pt x="0" y="4646"/>
                    </a:lnTo>
                    <a:cubicBezTo>
                      <a:pt x="0" y="4798"/>
                      <a:pt x="131" y="4908"/>
                      <a:pt x="288" y="4908"/>
                    </a:cubicBezTo>
                    <a:lnTo>
                      <a:pt x="11631" y="4908"/>
                    </a:lnTo>
                    <a:cubicBezTo>
                      <a:pt x="11783" y="4908"/>
                      <a:pt x="11914" y="4798"/>
                      <a:pt x="11914" y="4646"/>
                    </a:cubicBezTo>
                    <a:lnTo>
                      <a:pt x="11914" y="283"/>
                    </a:lnTo>
                    <a:cubicBezTo>
                      <a:pt x="11914" y="132"/>
                      <a:pt x="11783" y="1"/>
                      <a:pt x="116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923;p46">
                <a:extLst>
                  <a:ext uri="{FF2B5EF4-FFF2-40B4-BE49-F238E27FC236}">
                    <a16:creationId xmlns:a16="http://schemas.microsoft.com/office/drawing/2014/main" id="{DD4A46E5-1B88-49F4-A6B5-278A963A9325}"/>
                  </a:ext>
                </a:extLst>
              </p:cNvPr>
              <p:cNvSpPr/>
              <p:nvPr/>
            </p:nvSpPr>
            <p:spPr>
              <a:xfrm>
                <a:off x="4051547" y="2329182"/>
                <a:ext cx="1716675" cy="715828"/>
              </a:xfrm>
              <a:custGeom>
                <a:avLst/>
                <a:gdLst/>
                <a:ahLst/>
                <a:cxnLst/>
                <a:rect l="l" t="t" r="r" b="b"/>
                <a:pathLst>
                  <a:path w="12046" h="5023" extrusionOk="0">
                    <a:moveTo>
                      <a:pt x="11694" y="111"/>
                    </a:moveTo>
                    <a:cubicBezTo>
                      <a:pt x="11825" y="111"/>
                      <a:pt x="11935" y="200"/>
                      <a:pt x="11935" y="330"/>
                    </a:cubicBezTo>
                    <a:lnTo>
                      <a:pt x="11935" y="4693"/>
                    </a:lnTo>
                    <a:cubicBezTo>
                      <a:pt x="11935" y="4803"/>
                      <a:pt x="11825" y="4913"/>
                      <a:pt x="11694" y="4913"/>
                    </a:cubicBezTo>
                    <a:lnTo>
                      <a:pt x="351" y="4913"/>
                    </a:lnTo>
                    <a:cubicBezTo>
                      <a:pt x="220" y="4913"/>
                      <a:pt x="131" y="4803"/>
                      <a:pt x="131" y="4693"/>
                    </a:cubicBezTo>
                    <a:lnTo>
                      <a:pt x="131" y="330"/>
                    </a:lnTo>
                    <a:cubicBezTo>
                      <a:pt x="131" y="200"/>
                      <a:pt x="220" y="111"/>
                      <a:pt x="351" y="111"/>
                    </a:cubicBezTo>
                    <a:close/>
                    <a:moveTo>
                      <a:pt x="351" y="1"/>
                    </a:moveTo>
                    <a:cubicBezTo>
                      <a:pt x="152" y="1"/>
                      <a:pt x="0" y="131"/>
                      <a:pt x="0" y="330"/>
                    </a:cubicBezTo>
                    <a:lnTo>
                      <a:pt x="0" y="4693"/>
                    </a:lnTo>
                    <a:cubicBezTo>
                      <a:pt x="0" y="4866"/>
                      <a:pt x="152" y="5023"/>
                      <a:pt x="351" y="5023"/>
                    </a:cubicBezTo>
                    <a:lnTo>
                      <a:pt x="11694" y="5023"/>
                    </a:lnTo>
                    <a:cubicBezTo>
                      <a:pt x="11893" y="5023"/>
                      <a:pt x="12045" y="4866"/>
                      <a:pt x="12045" y="4693"/>
                    </a:cubicBezTo>
                    <a:lnTo>
                      <a:pt x="12045" y="330"/>
                    </a:lnTo>
                    <a:cubicBezTo>
                      <a:pt x="12045" y="131"/>
                      <a:pt x="11893" y="1"/>
                      <a:pt x="1169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924;p46">
                <a:extLst>
                  <a:ext uri="{FF2B5EF4-FFF2-40B4-BE49-F238E27FC236}">
                    <a16:creationId xmlns:a16="http://schemas.microsoft.com/office/drawing/2014/main" id="{956EEC82-59D4-4481-847E-52B88E1D7CFE}"/>
                  </a:ext>
                </a:extLst>
              </p:cNvPr>
              <p:cNvSpPr/>
              <p:nvPr/>
            </p:nvSpPr>
            <p:spPr>
              <a:xfrm>
                <a:off x="4129070" y="1654524"/>
                <a:ext cx="1560770" cy="109020"/>
              </a:xfrm>
              <a:custGeom>
                <a:avLst/>
                <a:gdLst/>
                <a:ahLst/>
                <a:cxnLst/>
                <a:rect l="l" t="t" r="r" b="b"/>
                <a:pathLst>
                  <a:path w="10952" h="765" extrusionOk="0">
                    <a:moveTo>
                      <a:pt x="284" y="0"/>
                    </a:moveTo>
                    <a:cubicBezTo>
                      <a:pt x="132" y="0"/>
                      <a:pt x="1" y="131"/>
                      <a:pt x="1" y="283"/>
                    </a:cubicBezTo>
                    <a:lnTo>
                      <a:pt x="1" y="482"/>
                    </a:lnTo>
                    <a:cubicBezTo>
                      <a:pt x="1" y="634"/>
                      <a:pt x="132" y="765"/>
                      <a:pt x="284" y="765"/>
                    </a:cubicBezTo>
                    <a:lnTo>
                      <a:pt x="10669" y="765"/>
                    </a:lnTo>
                    <a:cubicBezTo>
                      <a:pt x="10820" y="765"/>
                      <a:pt x="10951" y="634"/>
                      <a:pt x="10951" y="482"/>
                    </a:cubicBezTo>
                    <a:lnTo>
                      <a:pt x="10951" y="283"/>
                    </a:lnTo>
                    <a:cubicBezTo>
                      <a:pt x="10951" y="131"/>
                      <a:pt x="10820" y="0"/>
                      <a:pt x="106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925;p46">
                <a:extLst>
                  <a:ext uri="{FF2B5EF4-FFF2-40B4-BE49-F238E27FC236}">
                    <a16:creationId xmlns:a16="http://schemas.microsoft.com/office/drawing/2014/main" id="{9961C105-34C5-48A8-81F0-B52B85A36094}"/>
                  </a:ext>
                </a:extLst>
              </p:cNvPr>
              <p:cNvSpPr/>
              <p:nvPr/>
            </p:nvSpPr>
            <p:spPr>
              <a:xfrm>
                <a:off x="4113706" y="1648538"/>
                <a:ext cx="1577158" cy="120991"/>
              </a:xfrm>
              <a:custGeom>
                <a:avLst/>
                <a:gdLst/>
                <a:ahLst/>
                <a:cxnLst/>
                <a:rect l="l" t="t" r="r" b="b"/>
                <a:pathLst>
                  <a:path w="11067" h="849" extrusionOk="0">
                    <a:moveTo>
                      <a:pt x="10737" y="110"/>
                    </a:moveTo>
                    <a:cubicBezTo>
                      <a:pt x="10867" y="110"/>
                      <a:pt x="10956" y="194"/>
                      <a:pt x="10956" y="325"/>
                    </a:cubicBezTo>
                    <a:lnTo>
                      <a:pt x="10956" y="524"/>
                    </a:lnTo>
                    <a:cubicBezTo>
                      <a:pt x="10956" y="655"/>
                      <a:pt x="10867" y="739"/>
                      <a:pt x="10737" y="739"/>
                    </a:cubicBezTo>
                    <a:lnTo>
                      <a:pt x="352" y="739"/>
                    </a:lnTo>
                    <a:cubicBezTo>
                      <a:pt x="221" y="739"/>
                      <a:pt x="132" y="655"/>
                      <a:pt x="132" y="524"/>
                    </a:cubicBezTo>
                    <a:lnTo>
                      <a:pt x="132" y="325"/>
                    </a:lnTo>
                    <a:cubicBezTo>
                      <a:pt x="132" y="194"/>
                      <a:pt x="221" y="110"/>
                      <a:pt x="352" y="110"/>
                    </a:cubicBezTo>
                    <a:close/>
                    <a:moveTo>
                      <a:pt x="352" y="0"/>
                    </a:moveTo>
                    <a:cubicBezTo>
                      <a:pt x="153" y="0"/>
                      <a:pt x="1" y="131"/>
                      <a:pt x="1" y="325"/>
                    </a:cubicBezTo>
                    <a:lnTo>
                      <a:pt x="1" y="524"/>
                    </a:lnTo>
                    <a:cubicBezTo>
                      <a:pt x="1" y="697"/>
                      <a:pt x="153" y="849"/>
                      <a:pt x="352" y="849"/>
                    </a:cubicBezTo>
                    <a:lnTo>
                      <a:pt x="10737" y="849"/>
                    </a:lnTo>
                    <a:cubicBezTo>
                      <a:pt x="10909" y="849"/>
                      <a:pt x="11066" y="697"/>
                      <a:pt x="11066" y="524"/>
                    </a:cubicBezTo>
                    <a:lnTo>
                      <a:pt x="11066" y="325"/>
                    </a:lnTo>
                    <a:cubicBezTo>
                      <a:pt x="11066" y="131"/>
                      <a:pt x="10909" y="0"/>
                      <a:pt x="1073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926;p46">
                <a:extLst>
                  <a:ext uri="{FF2B5EF4-FFF2-40B4-BE49-F238E27FC236}">
                    <a16:creationId xmlns:a16="http://schemas.microsoft.com/office/drawing/2014/main" id="{62BCE9F2-BDB0-4DA3-A00E-CDE6EFD4EB14}"/>
                  </a:ext>
                </a:extLst>
              </p:cNvPr>
              <p:cNvSpPr/>
              <p:nvPr/>
            </p:nvSpPr>
            <p:spPr>
              <a:xfrm>
                <a:off x="4129070" y="2447896"/>
                <a:ext cx="1560770" cy="108308"/>
              </a:xfrm>
              <a:custGeom>
                <a:avLst/>
                <a:gdLst/>
                <a:ahLst/>
                <a:cxnLst/>
                <a:rect l="l" t="t" r="r" b="b"/>
                <a:pathLst>
                  <a:path w="10952" h="760" extrusionOk="0">
                    <a:moveTo>
                      <a:pt x="284" y="0"/>
                    </a:moveTo>
                    <a:cubicBezTo>
                      <a:pt x="132" y="0"/>
                      <a:pt x="1" y="131"/>
                      <a:pt x="1" y="283"/>
                    </a:cubicBezTo>
                    <a:lnTo>
                      <a:pt x="1" y="477"/>
                    </a:lnTo>
                    <a:cubicBezTo>
                      <a:pt x="1" y="629"/>
                      <a:pt x="132" y="760"/>
                      <a:pt x="284" y="760"/>
                    </a:cubicBezTo>
                    <a:lnTo>
                      <a:pt x="10669" y="760"/>
                    </a:lnTo>
                    <a:cubicBezTo>
                      <a:pt x="10820" y="760"/>
                      <a:pt x="10951" y="629"/>
                      <a:pt x="10951" y="477"/>
                    </a:cubicBezTo>
                    <a:lnTo>
                      <a:pt x="10951" y="283"/>
                    </a:lnTo>
                    <a:cubicBezTo>
                      <a:pt x="10951" y="131"/>
                      <a:pt x="10820" y="0"/>
                      <a:pt x="106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927;p46">
                <a:extLst>
                  <a:ext uri="{FF2B5EF4-FFF2-40B4-BE49-F238E27FC236}">
                    <a16:creationId xmlns:a16="http://schemas.microsoft.com/office/drawing/2014/main" id="{5F29F0F5-520F-4C93-A341-AF124F6665CA}"/>
                  </a:ext>
                </a:extLst>
              </p:cNvPr>
              <p:cNvSpPr/>
              <p:nvPr/>
            </p:nvSpPr>
            <p:spPr>
              <a:xfrm>
                <a:off x="4113706" y="2441198"/>
                <a:ext cx="1577158" cy="121704"/>
              </a:xfrm>
              <a:custGeom>
                <a:avLst/>
                <a:gdLst/>
                <a:ahLst/>
                <a:cxnLst/>
                <a:rect l="l" t="t" r="r" b="b"/>
                <a:pathLst>
                  <a:path w="11067" h="854" extrusionOk="0">
                    <a:moveTo>
                      <a:pt x="10737" y="110"/>
                    </a:moveTo>
                    <a:cubicBezTo>
                      <a:pt x="10867" y="110"/>
                      <a:pt x="10956" y="199"/>
                      <a:pt x="10956" y="330"/>
                    </a:cubicBezTo>
                    <a:lnTo>
                      <a:pt x="10956" y="524"/>
                    </a:lnTo>
                    <a:cubicBezTo>
                      <a:pt x="10956" y="655"/>
                      <a:pt x="10867" y="744"/>
                      <a:pt x="10737" y="744"/>
                    </a:cubicBezTo>
                    <a:lnTo>
                      <a:pt x="352" y="744"/>
                    </a:lnTo>
                    <a:cubicBezTo>
                      <a:pt x="221" y="744"/>
                      <a:pt x="132" y="655"/>
                      <a:pt x="132" y="524"/>
                    </a:cubicBezTo>
                    <a:lnTo>
                      <a:pt x="132" y="330"/>
                    </a:lnTo>
                    <a:cubicBezTo>
                      <a:pt x="132" y="199"/>
                      <a:pt x="221" y="110"/>
                      <a:pt x="352" y="110"/>
                    </a:cubicBezTo>
                    <a:close/>
                    <a:moveTo>
                      <a:pt x="352" y="0"/>
                    </a:moveTo>
                    <a:cubicBezTo>
                      <a:pt x="153" y="0"/>
                      <a:pt x="1" y="131"/>
                      <a:pt x="1" y="330"/>
                    </a:cubicBezTo>
                    <a:lnTo>
                      <a:pt x="1" y="524"/>
                    </a:lnTo>
                    <a:cubicBezTo>
                      <a:pt x="1" y="723"/>
                      <a:pt x="153" y="854"/>
                      <a:pt x="352" y="854"/>
                    </a:cubicBezTo>
                    <a:lnTo>
                      <a:pt x="10737" y="854"/>
                    </a:lnTo>
                    <a:cubicBezTo>
                      <a:pt x="10909" y="854"/>
                      <a:pt x="11066" y="723"/>
                      <a:pt x="11066" y="524"/>
                    </a:cubicBezTo>
                    <a:lnTo>
                      <a:pt x="11066" y="330"/>
                    </a:lnTo>
                    <a:cubicBezTo>
                      <a:pt x="11066" y="131"/>
                      <a:pt x="10909" y="0"/>
                      <a:pt x="1073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928;p46">
                <a:extLst>
                  <a:ext uri="{FF2B5EF4-FFF2-40B4-BE49-F238E27FC236}">
                    <a16:creationId xmlns:a16="http://schemas.microsoft.com/office/drawing/2014/main" id="{4739CF14-1031-4C66-A06D-DE8257E82420}"/>
                  </a:ext>
                </a:extLst>
              </p:cNvPr>
              <p:cNvSpPr/>
              <p:nvPr/>
            </p:nvSpPr>
            <p:spPr>
              <a:xfrm>
                <a:off x="4120095" y="1819412"/>
                <a:ext cx="1560770" cy="106170"/>
              </a:xfrm>
              <a:custGeom>
                <a:avLst/>
                <a:gdLst/>
                <a:ahLst/>
                <a:cxnLst/>
                <a:rect l="l" t="t" r="r" b="b"/>
                <a:pathLst>
                  <a:path w="10952" h="745" extrusionOk="0">
                    <a:moveTo>
                      <a:pt x="284" y="1"/>
                    </a:moveTo>
                    <a:cubicBezTo>
                      <a:pt x="132" y="1"/>
                      <a:pt x="1" y="111"/>
                      <a:pt x="1" y="263"/>
                    </a:cubicBezTo>
                    <a:lnTo>
                      <a:pt x="1" y="456"/>
                    </a:lnTo>
                    <a:cubicBezTo>
                      <a:pt x="1" y="613"/>
                      <a:pt x="132" y="744"/>
                      <a:pt x="284" y="744"/>
                    </a:cubicBezTo>
                    <a:lnTo>
                      <a:pt x="10669" y="744"/>
                    </a:lnTo>
                    <a:cubicBezTo>
                      <a:pt x="10820" y="744"/>
                      <a:pt x="10951" y="613"/>
                      <a:pt x="10951" y="456"/>
                    </a:cubicBezTo>
                    <a:lnTo>
                      <a:pt x="10951" y="263"/>
                    </a:lnTo>
                    <a:cubicBezTo>
                      <a:pt x="10951" y="111"/>
                      <a:pt x="10820" y="1"/>
                      <a:pt x="106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929;p46">
                <a:extLst>
                  <a:ext uri="{FF2B5EF4-FFF2-40B4-BE49-F238E27FC236}">
                    <a16:creationId xmlns:a16="http://schemas.microsoft.com/office/drawing/2014/main" id="{3F9A5985-3B85-42B4-8953-5125888FDB64}"/>
                  </a:ext>
                </a:extLst>
              </p:cNvPr>
              <p:cNvSpPr/>
              <p:nvPr/>
            </p:nvSpPr>
            <p:spPr>
              <a:xfrm>
                <a:off x="4113706" y="1809721"/>
                <a:ext cx="1577158" cy="124839"/>
              </a:xfrm>
              <a:custGeom>
                <a:avLst/>
                <a:gdLst/>
                <a:ahLst/>
                <a:cxnLst/>
                <a:rect l="l" t="t" r="r" b="b"/>
                <a:pathLst>
                  <a:path w="11067" h="876" extrusionOk="0">
                    <a:moveTo>
                      <a:pt x="10737" y="111"/>
                    </a:moveTo>
                    <a:cubicBezTo>
                      <a:pt x="10867" y="111"/>
                      <a:pt x="10956" y="221"/>
                      <a:pt x="10956" y="331"/>
                    </a:cubicBezTo>
                    <a:lnTo>
                      <a:pt x="10956" y="524"/>
                    </a:lnTo>
                    <a:cubicBezTo>
                      <a:pt x="10956" y="655"/>
                      <a:pt x="10867" y="744"/>
                      <a:pt x="10737" y="744"/>
                    </a:cubicBezTo>
                    <a:lnTo>
                      <a:pt x="352" y="744"/>
                    </a:lnTo>
                    <a:cubicBezTo>
                      <a:pt x="221" y="744"/>
                      <a:pt x="132" y="655"/>
                      <a:pt x="132" y="524"/>
                    </a:cubicBezTo>
                    <a:lnTo>
                      <a:pt x="132" y="331"/>
                    </a:lnTo>
                    <a:cubicBezTo>
                      <a:pt x="132" y="221"/>
                      <a:pt x="221" y="111"/>
                      <a:pt x="352" y="111"/>
                    </a:cubicBezTo>
                    <a:close/>
                    <a:moveTo>
                      <a:pt x="352" y="1"/>
                    </a:moveTo>
                    <a:cubicBezTo>
                      <a:pt x="153" y="1"/>
                      <a:pt x="1" y="158"/>
                      <a:pt x="1" y="331"/>
                    </a:cubicBezTo>
                    <a:lnTo>
                      <a:pt x="1" y="524"/>
                    </a:lnTo>
                    <a:cubicBezTo>
                      <a:pt x="1" y="723"/>
                      <a:pt x="153" y="875"/>
                      <a:pt x="352" y="875"/>
                    </a:cubicBezTo>
                    <a:lnTo>
                      <a:pt x="10737" y="875"/>
                    </a:lnTo>
                    <a:cubicBezTo>
                      <a:pt x="10909" y="875"/>
                      <a:pt x="11066" y="723"/>
                      <a:pt x="11066" y="524"/>
                    </a:cubicBezTo>
                    <a:lnTo>
                      <a:pt x="11066" y="331"/>
                    </a:lnTo>
                    <a:cubicBezTo>
                      <a:pt x="11066" y="158"/>
                      <a:pt x="10909" y="1"/>
                      <a:pt x="1073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930;p46">
                <a:extLst>
                  <a:ext uri="{FF2B5EF4-FFF2-40B4-BE49-F238E27FC236}">
                    <a16:creationId xmlns:a16="http://schemas.microsoft.com/office/drawing/2014/main" id="{BB9C2BD5-BA6D-4500-B134-B5B4F88DDD6E}"/>
                  </a:ext>
                </a:extLst>
              </p:cNvPr>
              <p:cNvSpPr/>
              <p:nvPr/>
            </p:nvSpPr>
            <p:spPr>
              <a:xfrm>
                <a:off x="4120095" y="2612072"/>
                <a:ext cx="1560770" cy="106027"/>
              </a:xfrm>
              <a:custGeom>
                <a:avLst/>
                <a:gdLst/>
                <a:ahLst/>
                <a:cxnLst/>
                <a:rect l="l" t="t" r="r" b="b"/>
                <a:pathLst>
                  <a:path w="10952" h="744" extrusionOk="0">
                    <a:moveTo>
                      <a:pt x="284" y="0"/>
                    </a:moveTo>
                    <a:cubicBezTo>
                      <a:pt x="132" y="0"/>
                      <a:pt x="1" y="110"/>
                      <a:pt x="1" y="262"/>
                    </a:cubicBezTo>
                    <a:lnTo>
                      <a:pt x="1" y="482"/>
                    </a:lnTo>
                    <a:cubicBezTo>
                      <a:pt x="1" y="634"/>
                      <a:pt x="132" y="744"/>
                      <a:pt x="284" y="744"/>
                    </a:cubicBezTo>
                    <a:lnTo>
                      <a:pt x="10669" y="744"/>
                    </a:lnTo>
                    <a:cubicBezTo>
                      <a:pt x="10820" y="744"/>
                      <a:pt x="10951" y="634"/>
                      <a:pt x="10951" y="482"/>
                    </a:cubicBezTo>
                    <a:lnTo>
                      <a:pt x="10951" y="262"/>
                    </a:lnTo>
                    <a:cubicBezTo>
                      <a:pt x="10951" y="110"/>
                      <a:pt x="10820" y="0"/>
                      <a:pt x="106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931;p46">
                <a:extLst>
                  <a:ext uri="{FF2B5EF4-FFF2-40B4-BE49-F238E27FC236}">
                    <a16:creationId xmlns:a16="http://schemas.microsoft.com/office/drawing/2014/main" id="{0E2885D7-1C1D-4C9E-BCB2-3604795C386B}"/>
                  </a:ext>
                </a:extLst>
              </p:cNvPr>
              <p:cNvSpPr/>
              <p:nvPr/>
            </p:nvSpPr>
            <p:spPr>
              <a:xfrm>
                <a:off x="4113706" y="2603093"/>
                <a:ext cx="1577158" cy="124839"/>
              </a:xfrm>
              <a:custGeom>
                <a:avLst/>
                <a:gdLst/>
                <a:ahLst/>
                <a:cxnLst/>
                <a:rect l="l" t="t" r="r" b="b"/>
                <a:pathLst>
                  <a:path w="11067" h="876" extrusionOk="0">
                    <a:moveTo>
                      <a:pt x="10737" y="110"/>
                    </a:moveTo>
                    <a:cubicBezTo>
                      <a:pt x="10867" y="110"/>
                      <a:pt x="10956" y="220"/>
                      <a:pt x="10956" y="325"/>
                    </a:cubicBezTo>
                    <a:lnTo>
                      <a:pt x="10956" y="545"/>
                    </a:lnTo>
                    <a:cubicBezTo>
                      <a:pt x="10956" y="655"/>
                      <a:pt x="10867" y="765"/>
                      <a:pt x="10737" y="765"/>
                    </a:cubicBezTo>
                    <a:lnTo>
                      <a:pt x="352" y="765"/>
                    </a:lnTo>
                    <a:cubicBezTo>
                      <a:pt x="221" y="765"/>
                      <a:pt x="132" y="655"/>
                      <a:pt x="132" y="545"/>
                    </a:cubicBezTo>
                    <a:lnTo>
                      <a:pt x="132" y="325"/>
                    </a:lnTo>
                    <a:cubicBezTo>
                      <a:pt x="132" y="220"/>
                      <a:pt x="221" y="110"/>
                      <a:pt x="352" y="110"/>
                    </a:cubicBezTo>
                    <a:close/>
                    <a:moveTo>
                      <a:pt x="352" y="0"/>
                    </a:moveTo>
                    <a:cubicBezTo>
                      <a:pt x="153" y="0"/>
                      <a:pt x="1" y="152"/>
                      <a:pt x="1" y="325"/>
                    </a:cubicBezTo>
                    <a:lnTo>
                      <a:pt x="1" y="545"/>
                    </a:lnTo>
                    <a:cubicBezTo>
                      <a:pt x="1" y="718"/>
                      <a:pt x="153" y="875"/>
                      <a:pt x="352" y="875"/>
                    </a:cubicBezTo>
                    <a:lnTo>
                      <a:pt x="10737" y="875"/>
                    </a:lnTo>
                    <a:cubicBezTo>
                      <a:pt x="10909" y="875"/>
                      <a:pt x="11066" y="718"/>
                      <a:pt x="11066" y="545"/>
                    </a:cubicBezTo>
                    <a:lnTo>
                      <a:pt x="11066" y="325"/>
                    </a:lnTo>
                    <a:cubicBezTo>
                      <a:pt x="11066" y="152"/>
                      <a:pt x="10909" y="0"/>
                      <a:pt x="1073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932;p46">
                <a:extLst>
                  <a:ext uri="{FF2B5EF4-FFF2-40B4-BE49-F238E27FC236}">
                    <a16:creationId xmlns:a16="http://schemas.microsoft.com/office/drawing/2014/main" id="{EB872BAF-9621-4C9F-974E-29D84A3E14EB}"/>
                  </a:ext>
                </a:extLst>
              </p:cNvPr>
              <p:cNvSpPr/>
              <p:nvPr/>
            </p:nvSpPr>
            <p:spPr>
              <a:xfrm>
                <a:off x="4120095" y="1968766"/>
                <a:ext cx="1560770" cy="109020"/>
              </a:xfrm>
              <a:custGeom>
                <a:avLst/>
                <a:gdLst/>
                <a:ahLst/>
                <a:cxnLst/>
                <a:rect l="l" t="t" r="r" b="b"/>
                <a:pathLst>
                  <a:path w="10952" h="765" extrusionOk="0">
                    <a:moveTo>
                      <a:pt x="284" y="0"/>
                    </a:moveTo>
                    <a:cubicBezTo>
                      <a:pt x="132" y="0"/>
                      <a:pt x="1" y="131"/>
                      <a:pt x="1" y="283"/>
                    </a:cubicBezTo>
                    <a:lnTo>
                      <a:pt x="1" y="482"/>
                    </a:lnTo>
                    <a:cubicBezTo>
                      <a:pt x="1" y="634"/>
                      <a:pt x="132" y="765"/>
                      <a:pt x="284" y="765"/>
                    </a:cubicBezTo>
                    <a:lnTo>
                      <a:pt x="10669" y="765"/>
                    </a:lnTo>
                    <a:cubicBezTo>
                      <a:pt x="10820" y="765"/>
                      <a:pt x="10951" y="634"/>
                      <a:pt x="10951" y="482"/>
                    </a:cubicBezTo>
                    <a:lnTo>
                      <a:pt x="10951" y="283"/>
                    </a:lnTo>
                    <a:cubicBezTo>
                      <a:pt x="10951" y="131"/>
                      <a:pt x="10820" y="0"/>
                      <a:pt x="106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933;p46">
                <a:extLst>
                  <a:ext uri="{FF2B5EF4-FFF2-40B4-BE49-F238E27FC236}">
                    <a16:creationId xmlns:a16="http://schemas.microsoft.com/office/drawing/2014/main" id="{F1AFFFD4-C1A8-4F05-B9F9-00778295B886}"/>
                  </a:ext>
                </a:extLst>
              </p:cNvPr>
              <p:cNvSpPr/>
              <p:nvPr/>
            </p:nvSpPr>
            <p:spPr>
              <a:xfrm>
                <a:off x="4113706" y="1962780"/>
                <a:ext cx="1577158" cy="120991"/>
              </a:xfrm>
              <a:custGeom>
                <a:avLst/>
                <a:gdLst/>
                <a:ahLst/>
                <a:cxnLst/>
                <a:rect l="l" t="t" r="r" b="b"/>
                <a:pathLst>
                  <a:path w="11067" h="849" extrusionOk="0">
                    <a:moveTo>
                      <a:pt x="10737" y="105"/>
                    </a:moveTo>
                    <a:cubicBezTo>
                      <a:pt x="10867" y="105"/>
                      <a:pt x="10956" y="194"/>
                      <a:pt x="10956" y="325"/>
                    </a:cubicBezTo>
                    <a:lnTo>
                      <a:pt x="10956" y="524"/>
                    </a:lnTo>
                    <a:cubicBezTo>
                      <a:pt x="10956" y="655"/>
                      <a:pt x="10867" y="739"/>
                      <a:pt x="10737" y="739"/>
                    </a:cubicBezTo>
                    <a:lnTo>
                      <a:pt x="352" y="739"/>
                    </a:lnTo>
                    <a:cubicBezTo>
                      <a:pt x="221" y="739"/>
                      <a:pt x="132" y="655"/>
                      <a:pt x="132" y="524"/>
                    </a:cubicBezTo>
                    <a:lnTo>
                      <a:pt x="132" y="325"/>
                    </a:lnTo>
                    <a:cubicBezTo>
                      <a:pt x="132" y="194"/>
                      <a:pt x="221" y="105"/>
                      <a:pt x="352" y="105"/>
                    </a:cubicBezTo>
                    <a:close/>
                    <a:moveTo>
                      <a:pt x="352" y="0"/>
                    </a:moveTo>
                    <a:cubicBezTo>
                      <a:pt x="153" y="0"/>
                      <a:pt x="1" y="131"/>
                      <a:pt x="1" y="325"/>
                    </a:cubicBezTo>
                    <a:lnTo>
                      <a:pt x="1" y="524"/>
                    </a:lnTo>
                    <a:cubicBezTo>
                      <a:pt x="1" y="718"/>
                      <a:pt x="153" y="849"/>
                      <a:pt x="352" y="849"/>
                    </a:cubicBezTo>
                    <a:lnTo>
                      <a:pt x="10737" y="849"/>
                    </a:lnTo>
                    <a:cubicBezTo>
                      <a:pt x="10909" y="849"/>
                      <a:pt x="11066" y="718"/>
                      <a:pt x="11066" y="524"/>
                    </a:cubicBezTo>
                    <a:lnTo>
                      <a:pt x="11066" y="325"/>
                    </a:lnTo>
                    <a:cubicBezTo>
                      <a:pt x="11066" y="131"/>
                      <a:pt x="10909" y="0"/>
                      <a:pt x="1073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934;p46">
                <a:extLst>
                  <a:ext uri="{FF2B5EF4-FFF2-40B4-BE49-F238E27FC236}">
                    <a16:creationId xmlns:a16="http://schemas.microsoft.com/office/drawing/2014/main" id="{AA05F71E-8006-4EC2-9A69-23E778FE5F69}"/>
                  </a:ext>
                </a:extLst>
              </p:cNvPr>
              <p:cNvSpPr/>
              <p:nvPr/>
            </p:nvSpPr>
            <p:spPr>
              <a:xfrm>
                <a:off x="4120095" y="2761283"/>
                <a:ext cx="1560770" cy="109163"/>
              </a:xfrm>
              <a:custGeom>
                <a:avLst/>
                <a:gdLst/>
                <a:ahLst/>
                <a:cxnLst/>
                <a:rect l="l" t="t" r="r" b="b"/>
                <a:pathLst>
                  <a:path w="10952" h="766" extrusionOk="0">
                    <a:moveTo>
                      <a:pt x="284" y="1"/>
                    </a:moveTo>
                    <a:cubicBezTo>
                      <a:pt x="132" y="1"/>
                      <a:pt x="1" y="132"/>
                      <a:pt x="1" y="289"/>
                    </a:cubicBezTo>
                    <a:lnTo>
                      <a:pt x="1" y="483"/>
                    </a:lnTo>
                    <a:cubicBezTo>
                      <a:pt x="1" y="634"/>
                      <a:pt x="132" y="765"/>
                      <a:pt x="284" y="765"/>
                    </a:cubicBezTo>
                    <a:lnTo>
                      <a:pt x="10669" y="765"/>
                    </a:lnTo>
                    <a:cubicBezTo>
                      <a:pt x="10820" y="765"/>
                      <a:pt x="10951" y="634"/>
                      <a:pt x="10951" y="483"/>
                    </a:cubicBezTo>
                    <a:lnTo>
                      <a:pt x="10951" y="289"/>
                    </a:lnTo>
                    <a:cubicBezTo>
                      <a:pt x="10951" y="132"/>
                      <a:pt x="10820" y="1"/>
                      <a:pt x="106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935;p46">
                <a:extLst>
                  <a:ext uri="{FF2B5EF4-FFF2-40B4-BE49-F238E27FC236}">
                    <a16:creationId xmlns:a16="http://schemas.microsoft.com/office/drawing/2014/main" id="{EDD1BBA4-B335-4A7D-BA0B-BFF43C5428A8}"/>
                  </a:ext>
                </a:extLst>
              </p:cNvPr>
              <p:cNvSpPr/>
              <p:nvPr/>
            </p:nvSpPr>
            <p:spPr>
              <a:xfrm>
                <a:off x="4113706" y="2755298"/>
                <a:ext cx="1577158" cy="121846"/>
              </a:xfrm>
              <a:custGeom>
                <a:avLst/>
                <a:gdLst/>
                <a:ahLst/>
                <a:cxnLst/>
                <a:rect l="l" t="t" r="r" b="b"/>
                <a:pathLst>
                  <a:path w="11067" h="855" extrusionOk="0">
                    <a:moveTo>
                      <a:pt x="10737" y="111"/>
                    </a:moveTo>
                    <a:cubicBezTo>
                      <a:pt x="10867" y="111"/>
                      <a:pt x="10956" y="200"/>
                      <a:pt x="10956" y="331"/>
                    </a:cubicBezTo>
                    <a:lnTo>
                      <a:pt x="10956" y="525"/>
                    </a:lnTo>
                    <a:cubicBezTo>
                      <a:pt x="10956" y="655"/>
                      <a:pt x="10867" y="744"/>
                      <a:pt x="10737" y="744"/>
                    </a:cubicBezTo>
                    <a:lnTo>
                      <a:pt x="352" y="744"/>
                    </a:lnTo>
                    <a:cubicBezTo>
                      <a:pt x="221" y="744"/>
                      <a:pt x="132" y="655"/>
                      <a:pt x="132" y="525"/>
                    </a:cubicBezTo>
                    <a:lnTo>
                      <a:pt x="132" y="331"/>
                    </a:lnTo>
                    <a:cubicBezTo>
                      <a:pt x="132" y="200"/>
                      <a:pt x="221" y="111"/>
                      <a:pt x="352" y="111"/>
                    </a:cubicBezTo>
                    <a:close/>
                    <a:moveTo>
                      <a:pt x="352" y="1"/>
                    </a:moveTo>
                    <a:cubicBezTo>
                      <a:pt x="153" y="1"/>
                      <a:pt x="1" y="153"/>
                      <a:pt x="1" y="331"/>
                    </a:cubicBezTo>
                    <a:lnTo>
                      <a:pt x="1" y="525"/>
                    </a:lnTo>
                    <a:cubicBezTo>
                      <a:pt x="1" y="724"/>
                      <a:pt x="153" y="854"/>
                      <a:pt x="352" y="854"/>
                    </a:cubicBezTo>
                    <a:lnTo>
                      <a:pt x="10737" y="854"/>
                    </a:lnTo>
                    <a:cubicBezTo>
                      <a:pt x="10909" y="854"/>
                      <a:pt x="11066" y="724"/>
                      <a:pt x="11066" y="525"/>
                    </a:cubicBezTo>
                    <a:lnTo>
                      <a:pt x="11066" y="331"/>
                    </a:lnTo>
                    <a:cubicBezTo>
                      <a:pt x="11066" y="153"/>
                      <a:pt x="10909" y="1"/>
                      <a:pt x="1073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936;p46">
                <a:extLst>
                  <a:ext uri="{FF2B5EF4-FFF2-40B4-BE49-F238E27FC236}">
                    <a16:creationId xmlns:a16="http://schemas.microsoft.com/office/drawing/2014/main" id="{22E2B166-002B-4625-9391-7242996BE6F5}"/>
                  </a:ext>
                </a:extLst>
              </p:cNvPr>
              <p:cNvSpPr/>
              <p:nvPr/>
            </p:nvSpPr>
            <p:spPr>
              <a:xfrm>
                <a:off x="5938990" y="1051406"/>
                <a:ext cx="1838236" cy="2157744"/>
              </a:xfrm>
              <a:custGeom>
                <a:avLst/>
                <a:gdLst/>
                <a:ahLst/>
                <a:cxnLst/>
                <a:rect l="l" t="t" r="r" b="b"/>
                <a:pathLst>
                  <a:path w="12899" h="15141" extrusionOk="0">
                    <a:moveTo>
                      <a:pt x="12569" y="111"/>
                    </a:moveTo>
                    <a:cubicBezTo>
                      <a:pt x="12679" y="111"/>
                      <a:pt x="12789" y="195"/>
                      <a:pt x="12789" y="326"/>
                    </a:cubicBezTo>
                    <a:lnTo>
                      <a:pt x="12789" y="14795"/>
                    </a:lnTo>
                    <a:cubicBezTo>
                      <a:pt x="12789" y="14926"/>
                      <a:pt x="12679" y="15010"/>
                      <a:pt x="12569" y="15010"/>
                    </a:cubicBezTo>
                    <a:lnTo>
                      <a:pt x="330" y="15010"/>
                    </a:lnTo>
                    <a:cubicBezTo>
                      <a:pt x="220" y="15010"/>
                      <a:pt x="110" y="14926"/>
                      <a:pt x="110" y="14795"/>
                    </a:cubicBezTo>
                    <a:lnTo>
                      <a:pt x="110" y="326"/>
                    </a:lnTo>
                    <a:cubicBezTo>
                      <a:pt x="110" y="195"/>
                      <a:pt x="220" y="111"/>
                      <a:pt x="330" y="111"/>
                    </a:cubicBezTo>
                    <a:close/>
                    <a:moveTo>
                      <a:pt x="330" y="1"/>
                    </a:moveTo>
                    <a:cubicBezTo>
                      <a:pt x="152" y="1"/>
                      <a:pt x="0" y="132"/>
                      <a:pt x="0" y="326"/>
                    </a:cubicBezTo>
                    <a:lnTo>
                      <a:pt x="0" y="14795"/>
                    </a:lnTo>
                    <a:cubicBezTo>
                      <a:pt x="0" y="14989"/>
                      <a:pt x="152" y="15141"/>
                      <a:pt x="330" y="15141"/>
                    </a:cubicBezTo>
                    <a:lnTo>
                      <a:pt x="12569" y="15141"/>
                    </a:lnTo>
                    <a:cubicBezTo>
                      <a:pt x="12742" y="15141"/>
                      <a:pt x="12899" y="14989"/>
                      <a:pt x="12899" y="14795"/>
                    </a:cubicBezTo>
                    <a:lnTo>
                      <a:pt x="12899" y="326"/>
                    </a:lnTo>
                    <a:cubicBezTo>
                      <a:pt x="12899" y="132"/>
                      <a:pt x="12742" y="1"/>
                      <a:pt x="1256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937;p46">
                <a:extLst>
                  <a:ext uri="{FF2B5EF4-FFF2-40B4-BE49-F238E27FC236}">
                    <a16:creationId xmlns:a16="http://schemas.microsoft.com/office/drawing/2014/main" id="{81F97E9A-BAE9-4EF3-B24B-20F44B7200E7}"/>
                  </a:ext>
                </a:extLst>
              </p:cNvPr>
              <p:cNvSpPr/>
              <p:nvPr/>
            </p:nvSpPr>
            <p:spPr>
              <a:xfrm>
                <a:off x="6980761" y="1436620"/>
                <a:ext cx="1517446" cy="1051724"/>
              </a:xfrm>
              <a:custGeom>
                <a:avLst/>
                <a:gdLst/>
                <a:ahLst/>
                <a:cxnLst/>
                <a:rect l="l" t="t" r="r" b="b"/>
                <a:pathLst>
                  <a:path w="10648" h="7380" extrusionOk="0">
                    <a:moveTo>
                      <a:pt x="284" y="0"/>
                    </a:moveTo>
                    <a:cubicBezTo>
                      <a:pt x="132" y="0"/>
                      <a:pt x="1" y="110"/>
                      <a:pt x="1" y="262"/>
                    </a:cubicBezTo>
                    <a:lnTo>
                      <a:pt x="1" y="7096"/>
                    </a:lnTo>
                    <a:cubicBezTo>
                      <a:pt x="1" y="7248"/>
                      <a:pt x="132" y="7379"/>
                      <a:pt x="284" y="7379"/>
                    </a:cubicBezTo>
                    <a:lnTo>
                      <a:pt x="10386" y="7379"/>
                    </a:lnTo>
                    <a:cubicBezTo>
                      <a:pt x="10538" y="7379"/>
                      <a:pt x="10648" y="7248"/>
                      <a:pt x="10648" y="7096"/>
                    </a:cubicBezTo>
                    <a:lnTo>
                      <a:pt x="10648" y="262"/>
                    </a:lnTo>
                    <a:cubicBezTo>
                      <a:pt x="10648" y="110"/>
                      <a:pt x="10538" y="0"/>
                      <a:pt x="103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938;p46">
                <a:extLst>
                  <a:ext uri="{FF2B5EF4-FFF2-40B4-BE49-F238E27FC236}">
                    <a16:creationId xmlns:a16="http://schemas.microsoft.com/office/drawing/2014/main" id="{3B479277-892E-4347-BF97-CF3A723308F8}"/>
                  </a:ext>
                </a:extLst>
              </p:cNvPr>
              <p:cNvSpPr/>
              <p:nvPr/>
            </p:nvSpPr>
            <p:spPr>
              <a:xfrm>
                <a:off x="6974918" y="1427642"/>
                <a:ext cx="1532980" cy="1069538"/>
              </a:xfrm>
              <a:custGeom>
                <a:avLst/>
                <a:gdLst/>
                <a:ahLst/>
                <a:cxnLst/>
                <a:rect l="l" t="t" r="r" b="b"/>
                <a:pathLst>
                  <a:path w="10757" h="7505" extrusionOk="0">
                    <a:moveTo>
                      <a:pt x="10427" y="110"/>
                    </a:moveTo>
                    <a:cubicBezTo>
                      <a:pt x="10537" y="110"/>
                      <a:pt x="10647" y="220"/>
                      <a:pt x="10647" y="325"/>
                    </a:cubicBezTo>
                    <a:lnTo>
                      <a:pt x="10647" y="7159"/>
                    </a:lnTo>
                    <a:cubicBezTo>
                      <a:pt x="10647" y="7290"/>
                      <a:pt x="10537" y="7374"/>
                      <a:pt x="10427" y="7374"/>
                    </a:cubicBezTo>
                    <a:lnTo>
                      <a:pt x="325" y="7374"/>
                    </a:lnTo>
                    <a:cubicBezTo>
                      <a:pt x="194" y="7374"/>
                      <a:pt x="105" y="7290"/>
                      <a:pt x="105" y="7159"/>
                    </a:cubicBezTo>
                    <a:lnTo>
                      <a:pt x="105" y="325"/>
                    </a:lnTo>
                    <a:cubicBezTo>
                      <a:pt x="105" y="220"/>
                      <a:pt x="194" y="110"/>
                      <a:pt x="325" y="110"/>
                    </a:cubicBezTo>
                    <a:close/>
                    <a:moveTo>
                      <a:pt x="325" y="0"/>
                    </a:moveTo>
                    <a:cubicBezTo>
                      <a:pt x="131" y="0"/>
                      <a:pt x="0" y="152"/>
                      <a:pt x="0" y="325"/>
                    </a:cubicBezTo>
                    <a:lnTo>
                      <a:pt x="0" y="7159"/>
                    </a:lnTo>
                    <a:cubicBezTo>
                      <a:pt x="0" y="7353"/>
                      <a:pt x="131" y="7505"/>
                      <a:pt x="325" y="7505"/>
                    </a:cubicBezTo>
                    <a:lnTo>
                      <a:pt x="10427" y="7505"/>
                    </a:lnTo>
                    <a:cubicBezTo>
                      <a:pt x="10605" y="7505"/>
                      <a:pt x="10757" y="7353"/>
                      <a:pt x="10757" y="7159"/>
                    </a:cubicBezTo>
                    <a:lnTo>
                      <a:pt x="10757" y="325"/>
                    </a:lnTo>
                    <a:cubicBezTo>
                      <a:pt x="10757" y="152"/>
                      <a:pt x="10605" y="0"/>
                      <a:pt x="1042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939;p46">
                <a:extLst>
                  <a:ext uri="{FF2B5EF4-FFF2-40B4-BE49-F238E27FC236}">
                    <a16:creationId xmlns:a16="http://schemas.microsoft.com/office/drawing/2014/main" id="{BBD224AC-F133-4FC2-90BE-8FD05948E949}"/>
                  </a:ext>
                </a:extLst>
              </p:cNvPr>
              <p:cNvSpPr/>
              <p:nvPr/>
            </p:nvSpPr>
            <p:spPr>
              <a:xfrm>
                <a:off x="7524876" y="1735044"/>
                <a:ext cx="447909" cy="448051"/>
              </a:xfrm>
              <a:custGeom>
                <a:avLst/>
                <a:gdLst/>
                <a:ahLst/>
                <a:cxnLst/>
                <a:rect l="l" t="t" r="r" b="b"/>
                <a:pathLst>
                  <a:path w="3143" h="3144" extrusionOk="0">
                    <a:moveTo>
                      <a:pt x="1572" y="1"/>
                    </a:moveTo>
                    <a:cubicBezTo>
                      <a:pt x="697" y="1"/>
                      <a:pt x="1" y="703"/>
                      <a:pt x="1" y="1572"/>
                    </a:cubicBezTo>
                    <a:cubicBezTo>
                      <a:pt x="1" y="2447"/>
                      <a:pt x="697" y="3143"/>
                      <a:pt x="1572" y="3143"/>
                    </a:cubicBezTo>
                    <a:cubicBezTo>
                      <a:pt x="2446" y="3143"/>
                      <a:pt x="3143" y="2447"/>
                      <a:pt x="3143" y="1572"/>
                    </a:cubicBezTo>
                    <a:cubicBezTo>
                      <a:pt x="3143" y="703"/>
                      <a:pt x="2446" y="1"/>
                      <a:pt x="15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940;p46">
                <a:extLst>
                  <a:ext uri="{FF2B5EF4-FFF2-40B4-BE49-F238E27FC236}">
                    <a16:creationId xmlns:a16="http://schemas.microsoft.com/office/drawing/2014/main" id="{443F373D-7ABA-406B-AD23-DA200D580769}"/>
                  </a:ext>
                </a:extLst>
              </p:cNvPr>
              <p:cNvSpPr/>
              <p:nvPr/>
            </p:nvSpPr>
            <p:spPr>
              <a:xfrm>
                <a:off x="7518891" y="1729201"/>
                <a:ext cx="463585" cy="460592"/>
              </a:xfrm>
              <a:custGeom>
                <a:avLst/>
                <a:gdLst/>
                <a:ahLst/>
                <a:cxnLst/>
                <a:rect l="l" t="t" r="r" b="b"/>
                <a:pathLst>
                  <a:path w="3253" h="3232" extrusionOk="0">
                    <a:moveTo>
                      <a:pt x="1614" y="110"/>
                    </a:moveTo>
                    <a:cubicBezTo>
                      <a:pt x="2441" y="110"/>
                      <a:pt x="3122" y="786"/>
                      <a:pt x="3122" y="1613"/>
                    </a:cubicBezTo>
                    <a:cubicBezTo>
                      <a:pt x="3122" y="2446"/>
                      <a:pt x="2441" y="3121"/>
                      <a:pt x="1614" y="3121"/>
                    </a:cubicBezTo>
                    <a:cubicBezTo>
                      <a:pt x="786" y="3121"/>
                      <a:pt x="111" y="2446"/>
                      <a:pt x="111" y="1613"/>
                    </a:cubicBezTo>
                    <a:cubicBezTo>
                      <a:pt x="111" y="786"/>
                      <a:pt x="786" y="110"/>
                      <a:pt x="1614" y="110"/>
                    </a:cubicBezTo>
                    <a:close/>
                    <a:moveTo>
                      <a:pt x="1614" y="0"/>
                    </a:moveTo>
                    <a:cubicBezTo>
                      <a:pt x="718" y="0"/>
                      <a:pt x="1" y="723"/>
                      <a:pt x="1" y="1613"/>
                    </a:cubicBezTo>
                    <a:cubicBezTo>
                      <a:pt x="1" y="2509"/>
                      <a:pt x="718" y="3231"/>
                      <a:pt x="1614" y="3231"/>
                    </a:cubicBezTo>
                    <a:cubicBezTo>
                      <a:pt x="2509" y="3231"/>
                      <a:pt x="3253" y="2509"/>
                      <a:pt x="3253" y="1613"/>
                    </a:cubicBezTo>
                    <a:cubicBezTo>
                      <a:pt x="3253" y="723"/>
                      <a:pt x="2509" y="0"/>
                      <a:pt x="161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941;p46">
                <a:extLst>
                  <a:ext uri="{FF2B5EF4-FFF2-40B4-BE49-F238E27FC236}">
                    <a16:creationId xmlns:a16="http://schemas.microsoft.com/office/drawing/2014/main" id="{5B72B6D4-3ADC-4E55-A131-25D03D72C25D}"/>
                  </a:ext>
                </a:extLst>
              </p:cNvPr>
              <p:cNvSpPr/>
              <p:nvPr/>
            </p:nvSpPr>
            <p:spPr>
              <a:xfrm>
                <a:off x="7698742" y="1875419"/>
                <a:ext cx="165169" cy="174005"/>
              </a:xfrm>
              <a:custGeom>
                <a:avLst/>
                <a:gdLst/>
                <a:ahLst/>
                <a:cxnLst/>
                <a:rect l="l" t="t" r="r" b="b"/>
                <a:pathLst>
                  <a:path w="1159" h="1221" extrusionOk="0">
                    <a:moveTo>
                      <a:pt x="1" y="1"/>
                    </a:moveTo>
                    <a:lnTo>
                      <a:pt x="1" y="1221"/>
                    </a:lnTo>
                    <a:lnTo>
                      <a:pt x="1158" y="655"/>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942;p46">
                <a:extLst>
                  <a:ext uri="{FF2B5EF4-FFF2-40B4-BE49-F238E27FC236}">
                    <a16:creationId xmlns:a16="http://schemas.microsoft.com/office/drawing/2014/main" id="{F10DE5F7-F1DE-4145-84EF-C381A944D860}"/>
                  </a:ext>
                </a:extLst>
              </p:cNvPr>
              <p:cNvSpPr/>
              <p:nvPr/>
            </p:nvSpPr>
            <p:spPr>
              <a:xfrm>
                <a:off x="7689906" y="1862736"/>
                <a:ext cx="189681" cy="199371"/>
              </a:xfrm>
              <a:custGeom>
                <a:avLst/>
                <a:gdLst/>
                <a:ahLst/>
                <a:cxnLst/>
                <a:rect l="l" t="t" r="r" b="b"/>
                <a:pathLst>
                  <a:path w="1331" h="1399" extrusionOk="0">
                    <a:moveTo>
                      <a:pt x="110" y="199"/>
                    </a:moveTo>
                    <a:lnTo>
                      <a:pt x="1089" y="744"/>
                    </a:lnTo>
                    <a:lnTo>
                      <a:pt x="110" y="1226"/>
                    </a:lnTo>
                    <a:lnTo>
                      <a:pt x="110" y="199"/>
                    </a:lnTo>
                    <a:close/>
                    <a:moveTo>
                      <a:pt x="0" y="0"/>
                    </a:moveTo>
                    <a:lnTo>
                      <a:pt x="0" y="90"/>
                    </a:lnTo>
                    <a:lnTo>
                      <a:pt x="0" y="1399"/>
                    </a:lnTo>
                    <a:lnTo>
                      <a:pt x="1330" y="744"/>
                    </a:lnTo>
                    <a:lnTo>
                      <a:pt x="0"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943;p46">
                <a:extLst>
                  <a:ext uri="{FF2B5EF4-FFF2-40B4-BE49-F238E27FC236}">
                    <a16:creationId xmlns:a16="http://schemas.microsoft.com/office/drawing/2014/main" id="{7EB2C463-7A85-4910-8A0F-B3EA3488C968}"/>
                  </a:ext>
                </a:extLst>
              </p:cNvPr>
              <p:cNvSpPr/>
              <p:nvPr/>
            </p:nvSpPr>
            <p:spPr>
              <a:xfrm>
                <a:off x="6069532" y="2947833"/>
                <a:ext cx="1545806" cy="121846"/>
              </a:xfrm>
              <a:custGeom>
                <a:avLst/>
                <a:gdLst/>
                <a:ahLst/>
                <a:cxnLst/>
                <a:rect l="l" t="t" r="r" b="b"/>
                <a:pathLst>
                  <a:path w="10847" h="855" extrusionOk="0">
                    <a:moveTo>
                      <a:pt x="435" y="1"/>
                    </a:moveTo>
                    <a:cubicBezTo>
                      <a:pt x="200" y="1"/>
                      <a:pt x="1" y="179"/>
                      <a:pt x="1" y="420"/>
                    </a:cubicBezTo>
                    <a:cubicBezTo>
                      <a:pt x="1" y="656"/>
                      <a:pt x="200" y="855"/>
                      <a:pt x="435" y="855"/>
                    </a:cubicBezTo>
                    <a:lnTo>
                      <a:pt x="10412" y="855"/>
                    </a:lnTo>
                    <a:cubicBezTo>
                      <a:pt x="10647" y="855"/>
                      <a:pt x="10846" y="656"/>
                      <a:pt x="10846" y="420"/>
                    </a:cubicBezTo>
                    <a:cubicBezTo>
                      <a:pt x="10846" y="179"/>
                      <a:pt x="10647" y="1"/>
                      <a:pt x="104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944;p46">
                <a:extLst>
                  <a:ext uri="{FF2B5EF4-FFF2-40B4-BE49-F238E27FC236}">
                    <a16:creationId xmlns:a16="http://schemas.microsoft.com/office/drawing/2014/main" id="{49EA824D-9ED3-4FAF-B4BE-A9C01C0A7E87}"/>
                  </a:ext>
                </a:extLst>
              </p:cNvPr>
              <p:cNvSpPr/>
              <p:nvPr/>
            </p:nvSpPr>
            <p:spPr>
              <a:xfrm>
                <a:off x="6076217" y="2938997"/>
                <a:ext cx="1563762" cy="139660"/>
              </a:xfrm>
              <a:custGeom>
                <a:avLst/>
                <a:gdLst/>
                <a:ahLst/>
                <a:cxnLst/>
                <a:rect l="l" t="t" r="r" b="b"/>
                <a:pathLst>
                  <a:path w="10973" h="980" extrusionOk="0">
                    <a:moveTo>
                      <a:pt x="10475" y="110"/>
                    </a:moveTo>
                    <a:cubicBezTo>
                      <a:pt x="10689" y="110"/>
                      <a:pt x="10841" y="283"/>
                      <a:pt x="10841" y="482"/>
                    </a:cubicBezTo>
                    <a:cubicBezTo>
                      <a:pt x="10841" y="697"/>
                      <a:pt x="10689" y="848"/>
                      <a:pt x="10475" y="848"/>
                    </a:cubicBezTo>
                    <a:lnTo>
                      <a:pt x="498" y="848"/>
                    </a:lnTo>
                    <a:cubicBezTo>
                      <a:pt x="284" y="848"/>
                      <a:pt x="106" y="697"/>
                      <a:pt x="106" y="482"/>
                    </a:cubicBezTo>
                    <a:cubicBezTo>
                      <a:pt x="106" y="283"/>
                      <a:pt x="284" y="110"/>
                      <a:pt x="498" y="110"/>
                    </a:cubicBezTo>
                    <a:close/>
                    <a:moveTo>
                      <a:pt x="498" y="0"/>
                    </a:moveTo>
                    <a:cubicBezTo>
                      <a:pt x="216" y="0"/>
                      <a:pt x="1" y="220"/>
                      <a:pt x="1" y="482"/>
                    </a:cubicBezTo>
                    <a:cubicBezTo>
                      <a:pt x="1" y="765"/>
                      <a:pt x="216" y="979"/>
                      <a:pt x="498" y="979"/>
                    </a:cubicBezTo>
                    <a:lnTo>
                      <a:pt x="10475" y="979"/>
                    </a:lnTo>
                    <a:cubicBezTo>
                      <a:pt x="10757" y="979"/>
                      <a:pt x="10972" y="765"/>
                      <a:pt x="10972" y="482"/>
                    </a:cubicBezTo>
                    <a:cubicBezTo>
                      <a:pt x="10972" y="220"/>
                      <a:pt x="10757" y="0"/>
                      <a:pt x="1047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945;p46">
                <a:extLst>
                  <a:ext uri="{FF2B5EF4-FFF2-40B4-BE49-F238E27FC236}">
                    <a16:creationId xmlns:a16="http://schemas.microsoft.com/office/drawing/2014/main" id="{B7DE4151-79AA-4BDF-BDD1-22CBE0927D9C}"/>
                  </a:ext>
                </a:extLst>
              </p:cNvPr>
              <p:cNvSpPr/>
              <p:nvPr/>
            </p:nvSpPr>
            <p:spPr>
              <a:xfrm>
                <a:off x="6069532" y="2752305"/>
                <a:ext cx="1545806" cy="121133"/>
              </a:xfrm>
              <a:custGeom>
                <a:avLst/>
                <a:gdLst/>
                <a:ahLst/>
                <a:cxnLst/>
                <a:rect l="l" t="t" r="r" b="b"/>
                <a:pathLst>
                  <a:path w="10847" h="850" extrusionOk="0">
                    <a:moveTo>
                      <a:pt x="435" y="1"/>
                    </a:moveTo>
                    <a:cubicBezTo>
                      <a:pt x="200" y="1"/>
                      <a:pt x="1" y="195"/>
                      <a:pt x="1" y="436"/>
                    </a:cubicBezTo>
                    <a:cubicBezTo>
                      <a:pt x="1" y="676"/>
                      <a:pt x="200" y="849"/>
                      <a:pt x="435" y="849"/>
                    </a:cubicBezTo>
                    <a:lnTo>
                      <a:pt x="10412" y="849"/>
                    </a:lnTo>
                    <a:cubicBezTo>
                      <a:pt x="10647" y="849"/>
                      <a:pt x="10846" y="676"/>
                      <a:pt x="10846" y="436"/>
                    </a:cubicBezTo>
                    <a:cubicBezTo>
                      <a:pt x="10846" y="195"/>
                      <a:pt x="10647" y="1"/>
                      <a:pt x="104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946;p46">
                <a:extLst>
                  <a:ext uri="{FF2B5EF4-FFF2-40B4-BE49-F238E27FC236}">
                    <a16:creationId xmlns:a16="http://schemas.microsoft.com/office/drawing/2014/main" id="{F34DAB80-7E9F-4222-8DAF-709325E64B20}"/>
                  </a:ext>
                </a:extLst>
              </p:cNvPr>
              <p:cNvSpPr/>
              <p:nvPr/>
            </p:nvSpPr>
            <p:spPr>
              <a:xfrm>
                <a:off x="6076217" y="2742614"/>
                <a:ext cx="1563762" cy="140515"/>
              </a:xfrm>
              <a:custGeom>
                <a:avLst/>
                <a:gdLst/>
                <a:ahLst/>
                <a:cxnLst/>
                <a:rect l="l" t="t" r="r" b="b"/>
                <a:pathLst>
                  <a:path w="10973" h="986" extrusionOk="0">
                    <a:moveTo>
                      <a:pt x="10475" y="111"/>
                    </a:moveTo>
                    <a:cubicBezTo>
                      <a:pt x="10689" y="111"/>
                      <a:pt x="10841" y="289"/>
                      <a:pt x="10841" y="504"/>
                    </a:cubicBezTo>
                    <a:cubicBezTo>
                      <a:pt x="10841" y="703"/>
                      <a:pt x="10689" y="875"/>
                      <a:pt x="10475" y="875"/>
                    </a:cubicBezTo>
                    <a:lnTo>
                      <a:pt x="498" y="875"/>
                    </a:lnTo>
                    <a:cubicBezTo>
                      <a:pt x="284" y="875"/>
                      <a:pt x="106" y="703"/>
                      <a:pt x="106" y="504"/>
                    </a:cubicBezTo>
                    <a:cubicBezTo>
                      <a:pt x="106" y="289"/>
                      <a:pt x="284" y="111"/>
                      <a:pt x="498" y="111"/>
                    </a:cubicBezTo>
                    <a:close/>
                    <a:moveTo>
                      <a:pt x="498" y="1"/>
                    </a:moveTo>
                    <a:cubicBezTo>
                      <a:pt x="216" y="1"/>
                      <a:pt x="1" y="221"/>
                      <a:pt x="1" y="504"/>
                    </a:cubicBezTo>
                    <a:cubicBezTo>
                      <a:pt x="1" y="765"/>
                      <a:pt x="216" y="985"/>
                      <a:pt x="498" y="985"/>
                    </a:cubicBezTo>
                    <a:lnTo>
                      <a:pt x="10475" y="985"/>
                    </a:lnTo>
                    <a:cubicBezTo>
                      <a:pt x="10757" y="985"/>
                      <a:pt x="10972" y="765"/>
                      <a:pt x="10972" y="504"/>
                    </a:cubicBezTo>
                    <a:cubicBezTo>
                      <a:pt x="10972" y="221"/>
                      <a:pt x="10757" y="1"/>
                      <a:pt x="1047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947;p46">
                <a:extLst>
                  <a:ext uri="{FF2B5EF4-FFF2-40B4-BE49-F238E27FC236}">
                    <a16:creationId xmlns:a16="http://schemas.microsoft.com/office/drawing/2014/main" id="{F2D4A08B-6D64-4596-85C0-B62C3E4D8DD3}"/>
                  </a:ext>
                </a:extLst>
              </p:cNvPr>
              <p:cNvSpPr/>
              <p:nvPr/>
            </p:nvSpPr>
            <p:spPr>
              <a:xfrm>
                <a:off x="6069532" y="2544093"/>
                <a:ext cx="1545806" cy="124126"/>
              </a:xfrm>
              <a:custGeom>
                <a:avLst/>
                <a:gdLst/>
                <a:ahLst/>
                <a:cxnLst/>
                <a:rect l="l" t="t" r="r" b="b"/>
                <a:pathLst>
                  <a:path w="10847" h="871" extrusionOk="0">
                    <a:moveTo>
                      <a:pt x="435" y="1"/>
                    </a:moveTo>
                    <a:cubicBezTo>
                      <a:pt x="200" y="1"/>
                      <a:pt x="1" y="195"/>
                      <a:pt x="1" y="435"/>
                    </a:cubicBezTo>
                    <a:cubicBezTo>
                      <a:pt x="1" y="676"/>
                      <a:pt x="200" y="870"/>
                      <a:pt x="435" y="870"/>
                    </a:cubicBezTo>
                    <a:lnTo>
                      <a:pt x="10412" y="870"/>
                    </a:lnTo>
                    <a:cubicBezTo>
                      <a:pt x="10647" y="870"/>
                      <a:pt x="10846" y="676"/>
                      <a:pt x="10846" y="435"/>
                    </a:cubicBezTo>
                    <a:cubicBezTo>
                      <a:pt x="10846" y="195"/>
                      <a:pt x="10647" y="1"/>
                      <a:pt x="104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948;p46">
                <a:extLst>
                  <a:ext uri="{FF2B5EF4-FFF2-40B4-BE49-F238E27FC236}">
                    <a16:creationId xmlns:a16="http://schemas.microsoft.com/office/drawing/2014/main" id="{A766F027-7C43-4FD6-8BDE-EC8D1EF0A712}"/>
                  </a:ext>
                </a:extLst>
              </p:cNvPr>
              <p:cNvSpPr/>
              <p:nvPr/>
            </p:nvSpPr>
            <p:spPr>
              <a:xfrm>
                <a:off x="6076217" y="2537395"/>
                <a:ext cx="1563762" cy="140515"/>
              </a:xfrm>
              <a:custGeom>
                <a:avLst/>
                <a:gdLst/>
                <a:ahLst/>
                <a:cxnLst/>
                <a:rect l="l" t="t" r="r" b="b"/>
                <a:pathLst>
                  <a:path w="10973" h="986" extrusionOk="0">
                    <a:moveTo>
                      <a:pt x="10475" y="111"/>
                    </a:moveTo>
                    <a:cubicBezTo>
                      <a:pt x="10689" y="111"/>
                      <a:pt x="10841" y="289"/>
                      <a:pt x="10841" y="482"/>
                    </a:cubicBezTo>
                    <a:cubicBezTo>
                      <a:pt x="10841" y="702"/>
                      <a:pt x="10689" y="854"/>
                      <a:pt x="10475" y="854"/>
                    </a:cubicBezTo>
                    <a:lnTo>
                      <a:pt x="498" y="854"/>
                    </a:lnTo>
                    <a:cubicBezTo>
                      <a:pt x="284" y="854"/>
                      <a:pt x="106" y="702"/>
                      <a:pt x="106" y="482"/>
                    </a:cubicBezTo>
                    <a:cubicBezTo>
                      <a:pt x="106" y="289"/>
                      <a:pt x="284" y="111"/>
                      <a:pt x="498" y="111"/>
                    </a:cubicBezTo>
                    <a:close/>
                    <a:moveTo>
                      <a:pt x="498" y="1"/>
                    </a:moveTo>
                    <a:cubicBezTo>
                      <a:pt x="216" y="1"/>
                      <a:pt x="1" y="221"/>
                      <a:pt x="1" y="482"/>
                    </a:cubicBezTo>
                    <a:cubicBezTo>
                      <a:pt x="1" y="765"/>
                      <a:pt x="216" y="985"/>
                      <a:pt x="498" y="985"/>
                    </a:cubicBezTo>
                    <a:lnTo>
                      <a:pt x="10475" y="985"/>
                    </a:lnTo>
                    <a:cubicBezTo>
                      <a:pt x="10757" y="985"/>
                      <a:pt x="10972" y="765"/>
                      <a:pt x="10972" y="482"/>
                    </a:cubicBezTo>
                    <a:cubicBezTo>
                      <a:pt x="10972" y="221"/>
                      <a:pt x="10757" y="1"/>
                      <a:pt x="1047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949;p46">
                <a:extLst>
                  <a:ext uri="{FF2B5EF4-FFF2-40B4-BE49-F238E27FC236}">
                    <a16:creationId xmlns:a16="http://schemas.microsoft.com/office/drawing/2014/main" id="{CDBBE311-FF76-485B-99DC-F8D64EA6F8CC}"/>
                  </a:ext>
                </a:extLst>
              </p:cNvPr>
              <p:cNvSpPr/>
              <p:nvPr/>
            </p:nvSpPr>
            <p:spPr>
              <a:xfrm>
                <a:off x="5609072" y="933690"/>
                <a:ext cx="215048" cy="208065"/>
              </a:xfrm>
              <a:custGeom>
                <a:avLst/>
                <a:gdLst/>
                <a:ahLst/>
                <a:cxnLst/>
                <a:rect l="l" t="t" r="r" b="b"/>
                <a:pathLst>
                  <a:path w="1509" h="1460" extrusionOk="0">
                    <a:moveTo>
                      <a:pt x="273" y="1"/>
                    </a:moveTo>
                    <a:cubicBezTo>
                      <a:pt x="210" y="1"/>
                      <a:pt x="145" y="28"/>
                      <a:pt x="90" y="83"/>
                    </a:cubicBezTo>
                    <a:cubicBezTo>
                      <a:pt x="1" y="172"/>
                      <a:pt x="1" y="324"/>
                      <a:pt x="90" y="434"/>
                    </a:cubicBezTo>
                    <a:lnTo>
                      <a:pt x="1048" y="1393"/>
                    </a:lnTo>
                    <a:cubicBezTo>
                      <a:pt x="1103" y="1437"/>
                      <a:pt x="1168" y="1459"/>
                      <a:pt x="1231" y="1459"/>
                    </a:cubicBezTo>
                    <a:cubicBezTo>
                      <a:pt x="1294" y="1459"/>
                      <a:pt x="1354" y="1437"/>
                      <a:pt x="1399" y="1393"/>
                    </a:cubicBezTo>
                    <a:cubicBezTo>
                      <a:pt x="1509" y="1283"/>
                      <a:pt x="1509" y="1131"/>
                      <a:pt x="1399" y="1042"/>
                    </a:cubicBezTo>
                    <a:lnTo>
                      <a:pt x="440" y="83"/>
                    </a:lnTo>
                    <a:cubicBezTo>
                      <a:pt x="396" y="28"/>
                      <a:pt x="336" y="1"/>
                      <a:pt x="2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950;p46">
                <a:extLst>
                  <a:ext uri="{FF2B5EF4-FFF2-40B4-BE49-F238E27FC236}">
                    <a16:creationId xmlns:a16="http://schemas.microsoft.com/office/drawing/2014/main" id="{6CDC5AF1-895A-428D-8584-DD891AC50E28}"/>
                  </a:ext>
                </a:extLst>
              </p:cNvPr>
              <p:cNvSpPr/>
              <p:nvPr/>
            </p:nvSpPr>
            <p:spPr>
              <a:xfrm>
                <a:off x="5600094" y="927705"/>
                <a:ext cx="230011" cy="222173"/>
              </a:xfrm>
              <a:custGeom>
                <a:avLst/>
                <a:gdLst/>
                <a:ahLst/>
                <a:cxnLst/>
                <a:rect l="l" t="t" r="r" b="b"/>
                <a:pathLst>
                  <a:path w="1614" h="1559" extrusionOk="0">
                    <a:moveTo>
                      <a:pt x="327" y="104"/>
                    </a:moveTo>
                    <a:cubicBezTo>
                      <a:pt x="376" y="104"/>
                      <a:pt x="425" y="125"/>
                      <a:pt x="456" y="167"/>
                    </a:cubicBezTo>
                    <a:lnTo>
                      <a:pt x="1420" y="1131"/>
                    </a:lnTo>
                    <a:cubicBezTo>
                      <a:pt x="1504" y="1194"/>
                      <a:pt x="1504" y="1325"/>
                      <a:pt x="1420" y="1393"/>
                    </a:cubicBezTo>
                    <a:cubicBezTo>
                      <a:pt x="1386" y="1424"/>
                      <a:pt x="1341" y="1440"/>
                      <a:pt x="1295" y="1440"/>
                    </a:cubicBezTo>
                    <a:cubicBezTo>
                      <a:pt x="1248" y="1440"/>
                      <a:pt x="1200" y="1424"/>
                      <a:pt x="1158" y="1393"/>
                    </a:cubicBezTo>
                    <a:lnTo>
                      <a:pt x="195" y="429"/>
                    </a:lnTo>
                    <a:cubicBezTo>
                      <a:pt x="132" y="345"/>
                      <a:pt x="132" y="235"/>
                      <a:pt x="195" y="167"/>
                    </a:cubicBezTo>
                    <a:cubicBezTo>
                      <a:pt x="229" y="125"/>
                      <a:pt x="278" y="104"/>
                      <a:pt x="327" y="104"/>
                    </a:cubicBezTo>
                    <a:close/>
                    <a:moveTo>
                      <a:pt x="336" y="1"/>
                    </a:moveTo>
                    <a:cubicBezTo>
                      <a:pt x="257" y="1"/>
                      <a:pt x="176" y="28"/>
                      <a:pt x="111" y="83"/>
                    </a:cubicBezTo>
                    <a:cubicBezTo>
                      <a:pt x="1" y="193"/>
                      <a:pt x="1" y="387"/>
                      <a:pt x="111" y="518"/>
                    </a:cubicBezTo>
                    <a:lnTo>
                      <a:pt x="1069" y="1476"/>
                    </a:lnTo>
                    <a:cubicBezTo>
                      <a:pt x="1135" y="1531"/>
                      <a:pt x="1217" y="1559"/>
                      <a:pt x="1296" y="1559"/>
                    </a:cubicBezTo>
                    <a:cubicBezTo>
                      <a:pt x="1375" y="1559"/>
                      <a:pt x="1451" y="1531"/>
                      <a:pt x="1504" y="1476"/>
                    </a:cubicBezTo>
                    <a:cubicBezTo>
                      <a:pt x="1614" y="1346"/>
                      <a:pt x="1614" y="1152"/>
                      <a:pt x="1504" y="1042"/>
                    </a:cubicBezTo>
                    <a:lnTo>
                      <a:pt x="545" y="83"/>
                    </a:lnTo>
                    <a:cubicBezTo>
                      <a:pt x="490" y="28"/>
                      <a:pt x="414" y="1"/>
                      <a:pt x="33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951;p46">
                <a:extLst>
                  <a:ext uri="{FF2B5EF4-FFF2-40B4-BE49-F238E27FC236}">
                    <a16:creationId xmlns:a16="http://schemas.microsoft.com/office/drawing/2014/main" id="{860D97DB-1D04-4714-8C98-291BB42BEAE6}"/>
                  </a:ext>
                </a:extLst>
              </p:cNvPr>
              <p:cNvSpPr/>
              <p:nvPr/>
            </p:nvSpPr>
            <p:spPr>
              <a:xfrm>
                <a:off x="5432214" y="768375"/>
                <a:ext cx="280032" cy="255093"/>
              </a:xfrm>
              <a:custGeom>
                <a:avLst/>
                <a:gdLst/>
                <a:ahLst/>
                <a:cxnLst/>
                <a:rect l="l" t="t" r="r" b="b"/>
                <a:pathLst>
                  <a:path w="1965" h="1790" extrusionOk="0">
                    <a:moveTo>
                      <a:pt x="982" y="1"/>
                    </a:moveTo>
                    <a:cubicBezTo>
                      <a:pt x="753" y="1"/>
                      <a:pt x="524" y="89"/>
                      <a:pt x="351" y="264"/>
                    </a:cubicBezTo>
                    <a:cubicBezTo>
                      <a:pt x="0" y="610"/>
                      <a:pt x="0" y="1180"/>
                      <a:pt x="351" y="1526"/>
                    </a:cubicBezTo>
                    <a:cubicBezTo>
                      <a:pt x="524" y="1702"/>
                      <a:pt x="753" y="1789"/>
                      <a:pt x="982" y="1789"/>
                    </a:cubicBezTo>
                    <a:cubicBezTo>
                      <a:pt x="1211" y="1789"/>
                      <a:pt x="1441" y="1702"/>
                      <a:pt x="1613" y="1526"/>
                    </a:cubicBezTo>
                    <a:cubicBezTo>
                      <a:pt x="1964" y="1180"/>
                      <a:pt x="1964" y="610"/>
                      <a:pt x="1613" y="264"/>
                    </a:cubicBezTo>
                    <a:cubicBezTo>
                      <a:pt x="1441" y="89"/>
                      <a:pt x="1211" y="1"/>
                      <a:pt x="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952;p46">
                <a:extLst>
                  <a:ext uri="{FF2B5EF4-FFF2-40B4-BE49-F238E27FC236}">
                    <a16:creationId xmlns:a16="http://schemas.microsoft.com/office/drawing/2014/main" id="{FC1599C9-86CB-4492-B796-0B5A0D062218}"/>
                  </a:ext>
                </a:extLst>
              </p:cNvPr>
              <p:cNvSpPr/>
              <p:nvPr/>
            </p:nvSpPr>
            <p:spPr>
              <a:xfrm>
                <a:off x="5422523" y="759396"/>
                <a:ext cx="298701" cy="272479"/>
              </a:xfrm>
              <a:custGeom>
                <a:avLst/>
                <a:gdLst/>
                <a:ahLst/>
                <a:cxnLst/>
                <a:rect l="l" t="t" r="r" b="b"/>
                <a:pathLst>
                  <a:path w="2096" h="1912" extrusionOk="0">
                    <a:moveTo>
                      <a:pt x="1048" y="121"/>
                    </a:moveTo>
                    <a:cubicBezTo>
                      <a:pt x="1261" y="121"/>
                      <a:pt x="1475" y="204"/>
                      <a:pt x="1640" y="369"/>
                    </a:cubicBezTo>
                    <a:cubicBezTo>
                      <a:pt x="1964" y="694"/>
                      <a:pt x="1964" y="1217"/>
                      <a:pt x="1640" y="1547"/>
                    </a:cubicBezTo>
                    <a:cubicBezTo>
                      <a:pt x="1475" y="1710"/>
                      <a:pt x="1261" y="1791"/>
                      <a:pt x="1048" y="1791"/>
                    </a:cubicBezTo>
                    <a:cubicBezTo>
                      <a:pt x="836" y="1791"/>
                      <a:pt x="624" y="1710"/>
                      <a:pt x="461" y="1547"/>
                    </a:cubicBezTo>
                    <a:cubicBezTo>
                      <a:pt x="131" y="1217"/>
                      <a:pt x="131" y="694"/>
                      <a:pt x="461" y="369"/>
                    </a:cubicBezTo>
                    <a:cubicBezTo>
                      <a:pt x="624" y="204"/>
                      <a:pt x="836" y="121"/>
                      <a:pt x="1048" y="121"/>
                    </a:cubicBezTo>
                    <a:close/>
                    <a:moveTo>
                      <a:pt x="1050" y="1"/>
                    </a:moveTo>
                    <a:cubicBezTo>
                      <a:pt x="804" y="1"/>
                      <a:pt x="558" y="94"/>
                      <a:pt x="372" y="280"/>
                    </a:cubicBezTo>
                    <a:cubicBezTo>
                      <a:pt x="0" y="652"/>
                      <a:pt x="0" y="1264"/>
                      <a:pt x="372" y="1636"/>
                    </a:cubicBezTo>
                    <a:cubicBezTo>
                      <a:pt x="558" y="1820"/>
                      <a:pt x="804" y="1911"/>
                      <a:pt x="1050" y="1911"/>
                    </a:cubicBezTo>
                    <a:cubicBezTo>
                      <a:pt x="1296" y="1911"/>
                      <a:pt x="1543" y="1820"/>
                      <a:pt x="1729" y="1636"/>
                    </a:cubicBezTo>
                    <a:cubicBezTo>
                      <a:pt x="2095" y="1264"/>
                      <a:pt x="2095" y="652"/>
                      <a:pt x="1729" y="280"/>
                    </a:cubicBezTo>
                    <a:cubicBezTo>
                      <a:pt x="1543" y="94"/>
                      <a:pt x="1296" y="1"/>
                      <a:pt x="105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953;p46">
                <a:extLst>
                  <a:ext uri="{FF2B5EF4-FFF2-40B4-BE49-F238E27FC236}">
                    <a16:creationId xmlns:a16="http://schemas.microsoft.com/office/drawing/2014/main" id="{2B011C2D-32CE-47AC-9EBA-1B5BD000482E}"/>
                  </a:ext>
                </a:extLst>
              </p:cNvPr>
              <p:cNvSpPr/>
              <p:nvPr/>
            </p:nvSpPr>
            <p:spPr>
              <a:xfrm>
                <a:off x="5466559" y="799585"/>
                <a:ext cx="211342" cy="189681"/>
              </a:xfrm>
              <a:custGeom>
                <a:avLst/>
                <a:gdLst/>
                <a:ahLst/>
                <a:cxnLst/>
                <a:rect l="l" t="t" r="r" b="b"/>
                <a:pathLst>
                  <a:path w="1483" h="1331" extrusionOk="0">
                    <a:moveTo>
                      <a:pt x="741" y="0"/>
                    </a:moveTo>
                    <a:cubicBezTo>
                      <a:pt x="567" y="0"/>
                      <a:pt x="393" y="66"/>
                      <a:pt x="262" y="197"/>
                    </a:cubicBezTo>
                    <a:cubicBezTo>
                      <a:pt x="0" y="459"/>
                      <a:pt x="0" y="893"/>
                      <a:pt x="262" y="1134"/>
                    </a:cubicBezTo>
                    <a:cubicBezTo>
                      <a:pt x="393" y="1265"/>
                      <a:pt x="567" y="1331"/>
                      <a:pt x="741" y="1331"/>
                    </a:cubicBezTo>
                    <a:cubicBezTo>
                      <a:pt x="915" y="1331"/>
                      <a:pt x="1090" y="1265"/>
                      <a:pt x="1221" y="1134"/>
                    </a:cubicBezTo>
                    <a:cubicBezTo>
                      <a:pt x="1482" y="893"/>
                      <a:pt x="1482" y="459"/>
                      <a:pt x="1221" y="197"/>
                    </a:cubicBezTo>
                    <a:cubicBezTo>
                      <a:pt x="1090" y="66"/>
                      <a:pt x="915" y="0"/>
                      <a:pt x="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954;p46">
                <a:extLst>
                  <a:ext uri="{FF2B5EF4-FFF2-40B4-BE49-F238E27FC236}">
                    <a16:creationId xmlns:a16="http://schemas.microsoft.com/office/drawing/2014/main" id="{F7D107ED-6C01-4A2D-953E-4A17634AECDB}"/>
                  </a:ext>
                </a:extLst>
              </p:cNvPr>
              <p:cNvSpPr/>
              <p:nvPr/>
            </p:nvSpPr>
            <p:spPr>
              <a:xfrm>
                <a:off x="5459861" y="790607"/>
                <a:ext cx="227731" cy="206925"/>
              </a:xfrm>
              <a:custGeom>
                <a:avLst/>
                <a:gdLst/>
                <a:ahLst/>
                <a:cxnLst/>
                <a:rect l="l" t="t" r="r" b="b"/>
                <a:pathLst>
                  <a:path w="1598" h="1452" extrusionOk="0">
                    <a:moveTo>
                      <a:pt x="788" y="121"/>
                    </a:moveTo>
                    <a:cubicBezTo>
                      <a:pt x="947" y="121"/>
                      <a:pt x="1105" y="181"/>
                      <a:pt x="1226" y="302"/>
                    </a:cubicBezTo>
                    <a:cubicBezTo>
                      <a:pt x="1467" y="543"/>
                      <a:pt x="1467" y="935"/>
                      <a:pt x="1226" y="1176"/>
                    </a:cubicBezTo>
                    <a:cubicBezTo>
                      <a:pt x="1105" y="1297"/>
                      <a:pt x="947" y="1357"/>
                      <a:pt x="788" y="1357"/>
                    </a:cubicBezTo>
                    <a:cubicBezTo>
                      <a:pt x="630" y="1357"/>
                      <a:pt x="472" y="1297"/>
                      <a:pt x="351" y="1176"/>
                    </a:cubicBezTo>
                    <a:cubicBezTo>
                      <a:pt x="110" y="935"/>
                      <a:pt x="110" y="543"/>
                      <a:pt x="351" y="302"/>
                    </a:cubicBezTo>
                    <a:cubicBezTo>
                      <a:pt x="472" y="181"/>
                      <a:pt x="630" y="121"/>
                      <a:pt x="788" y="121"/>
                    </a:cubicBezTo>
                    <a:close/>
                    <a:moveTo>
                      <a:pt x="799" y="1"/>
                    </a:moveTo>
                    <a:cubicBezTo>
                      <a:pt x="614" y="1"/>
                      <a:pt x="430" y="71"/>
                      <a:pt x="288" y="213"/>
                    </a:cubicBezTo>
                    <a:cubicBezTo>
                      <a:pt x="0" y="501"/>
                      <a:pt x="0" y="956"/>
                      <a:pt x="288" y="1239"/>
                    </a:cubicBezTo>
                    <a:cubicBezTo>
                      <a:pt x="430" y="1381"/>
                      <a:pt x="614" y="1451"/>
                      <a:pt x="799" y="1451"/>
                    </a:cubicBezTo>
                    <a:cubicBezTo>
                      <a:pt x="983" y="1451"/>
                      <a:pt x="1168" y="1381"/>
                      <a:pt x="1309" y="1239"/>
                    </a:cubicBezTo>
                    <a:cubicBezTo>
                      <a:pt x="1597" y="956"/>
                      <a:pt x="1597" y="501"/>
                      <a:pt x="1309" y="213"/>
                    </a:cubicBezTo>
                    <a:cubicBezTo>
                      <a:pt x="1168" y="71"/>
                      <a:pt x="983" y="1"/>
                      <a:pt x="79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 name="Google Shape;1955;p46">
              <a:extLst>
                <a:ext uri="{FF2B5EF4-FFF2-40B4-BE49-F238E27FC236}">
                  <a16:creationId xmlns:a16="http://schemas.microsoft.com/office/drawing/2014/main" id="{D6324552-D58A-440E-8661-2874B1C3B24A}"/>
                </a:ext>
              </a:extLst>
            </p:cNvPr>
            <p:cNvGrpSpPr/>
            <p:nvPr/>
          </p:nvGrpSpPr>
          <p:grpSpPr>
            <a:xfrm flipH="1">
              <a:off x="6976822" y="1731964"/>
              <a:ext cx="1261938" cy="2704551"/>
              <a:chOff x="487650" y="835701"/>
              <a:chExt cx="1906250" cy="4085425"/>
            </a:xfrm>
          </p:grpSpPr>
          <p:sp>
            <p:nvSpPr>
              <p:cNvPr id="35" name="Google Shape;1956;p46">
                <a:extLst>
                  <a:ext uri="{FF2B5EF4-FFF2-40B4-BE49-F238E27FC236}">
                    <a16:creationId xmlns:a16="http://schemas.microsoft.com/office/drawing/2014/main" id="{8920103A-5400-41F3-BF38-F8EB47379FAB}"/>
                  </a:ext>
                </a:extLst>
              </p:cNvPr>
              <p:cNvSpPr/>
              <p:nvPr/>
            </p:nvSpPr>
            <p:spPr>
              <a:xfrm>
                <a:off x="1747466" y="1278205"/>
                <a:ext cx="422542" cy="530137"/>
              </a:xfrm>
              <a:custGeom>
                <a:avLst/>
                <a:gdLst/>
                <a:ahLst/>
                <a:cxnLst/>
                <a:rect l="l" t="t" r="r" b="b"/>
                <a:pathLst>
                  <a:path w="2965" h="3720" extrusionOk="0">
                    <a:moveTo>
                      <a:pt x="1782" y="1"/>
                    </a:moveTo>
                    <a:cubicBezTo>
                      <a:pt x="1717" y="1"/>
                      <a:pt x="1650" y="35"/>
                      <a:pt x="1592" y="122"/>
                    </a:cubicBezTo>
                    <a:cubicBezTo>
                      <a:pt x="1440" y="384"/>
                      <a:pt x="1111" y="536"/>
                      <a:pt x="959" y="667"/>
                    </a:cubicBezTo>
                    <a:cubicBezTo>
                      <a:pt x="786" y="797"/>
                      <a:pt x="697" y="991"/>
                      <a:pt x="524" y="1321"/>
                    </a:cubicBezTo>
                    <a:cubicBezTo>
                      <a:pt x="346" y="1646"/>
                      <a:pt x="0" y="2170"/>
                      <a:pt x="0" y="2170"/>
                    </a:cubicBezTo>
                    <a:cubicBezTo>
                      <a:pt x="0" y="2170"/>
                      <a:pt x="173" y="2850"/>
                      <a:pt x="435" y="3175"/>
                    </a:cubicBezTo>
                    <a:cubicBezTo>
                      <a:pt x="697" y="3479"/>
                      <a:pt x="1262" y="3720"/>
                      <a:pt x="1262" y="3720"/>
                    </a:cubicBezTo>
                    <a:cubicBezTo>
                      <a:pt x="1262" y="3720"/>
                      <a:pt x="1681" y="3217"/>
                      <a:pt x="1943" y="3154"/>
                    </a:cubicBezTo>
                    <a:cubicBezTo>
                      <a:pt x="2179" y="3086"/>
                      <a:pt x="2682" y="3023"/>
                      <a:pt x="2682" y="3023"/>
                    </a:cubicBezTo>
                    <a:cubicBezTo>
                      <a:pt x="2682" y="3023"/>
                      <a:pt x="2964" y="1232"/>
                      <a:pt x="2682" y="1232"/>
                    </a:cubicBezTo>
                    <a:cubicBezTo>
                      <a:pt x="2399" y="1211"/>
                      <a:pt x="1786" y="1101"/>
                      <a:pt x="1786" y="1101"/>
                    </a:cubicBezTo>
                    <a:cubicBezTo>
                      <a:pt x="1786" y="1101"/>
                      <a:pt x="1681" y="970"/>
                      <a:pt x="1744" y="839"/>
                    </a:cubicBezTo>
                    <a:cubicBezTo>
                      <a:pt x="1812" y="729"/>
                      <a:pt x="2116" y="494"/>
                      <a:pt x="2074" y="274"/>
                    </a:cubicBezTo>
                    <a:cubicBezTo>
                      <a:pt x="2043" y="141"/>
                      <a:pt x="1915" y="1"/>
                      <a:pt x="1782" y="1"/>
                    </a:cubicBezTo>
                    <a:close/>
                  </a:path>
                </a:pathLst>
              </a:custGeom>
              <a:solidFill>
                <a:srgbClr val="FFB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957;p46">
                <a:extLst>
                  <a:ext uri="{FF2B5EF4-FFF2-40B4-BE49-F238E27FC236}">
                    <a16:creationId xmlns:a16="http://schemas.microsoft.com/office/drawing/2014/main" id="{5A39A26D-C050-4763-AA68-2057EAEBBF1F}"/>
                  </a:ext>
                </a:extLst>
              </p:cNvPr>
              <p:cNvSpPr/>
              <p:nvPr/>
            </p:nvSpPr>
            <p:spPr>
              <a:xfrm>
                <a:off x="1737775" y="1268942"/>
                <a:ext cx="420262" cy="549091"/>
              </a:xfrm>
              <a:custGeom>
                <a:avLst/>
                <a:gdLst/>
                <a:ahLst/>
                <a:cxnLst/>
                <a:rect l="l" t="t" r="r" b="b"/>
                <a:pathLst>
                  <a:path w="2949" h="3853" extrusionOk="0">
                    <a:moveTo>
                      <a:pt x="1812" y="119"/>
                    </a:moveTo>
                    <a:cubicBezTo>
                      <a:pt x="1854" y="119"/>
                      <a:pt x="1880" y="119"/>
                      <a:pt x="1922" y="140"/>
                    </a:cubicBezTo>
                    <a:cubicBezTo>
                      <a:pt x="1985" y="187"/>
                      <a:pt x="2074" y="271"/>
                      <a:pt x="2095" y="360"/>
                    </a:cubicBezTo>
                    <a:cubicBezTo>
                      <a:pt x="2095" y="428"/>
                      <a:pt x="2053" y="533"/>
                      <a:pt x="1964" y="622"/>
                    </a:cubicBezTo>
                    <a:cubicBezTo>
                      <a:pt x="1901" y="732"/>
                      <a:pt x="1812" y="794"/>
                      <a:pt x="1770" y="883"/>
                    </a:cubicBezTo>
                    <a:cubicBezTo>
                      <a:pt x="1681" y="1056"/>
                      <a:pt x="1812" y="1213"/>
                      <a:pt x="1812" y="1213"/>
                    </a:cubicBezTo>
                    <a:lnTo>
                      <a:pt x="1833" y="1234"/>
                    </a:lnTo>
                    <a:lnTo>
                      <a:pt x="1854" y="1234"/>
                    </a:lnTo>
                    <a:cubicBezTo>
                      <a:pt x="1854" y="1234"/>
                      <a:pt x="2446" y="1344"/>
                      <a:pt x="2750" y="1344"/>
                    </a:cubicBezTo>
                    <a:lnTo>
                      <a:pt x="2750" y="1365"/>
                    </a:lnTo>
                    <a:lnTo>
                      <a:pt x="2771" y="1386"/>
                    </a:lnTo>
                    <a:cubicBezTo>
                      <a:pt x="2797" y="1428"/>
                      <a:pt x="2797" y="1496"/>
                      <a:pt x="2818" y="1580"/>
                    </a:cubicBezTo>
                    <a:cubicBezTo>
                      <a:pt x="2818" y="1758"/>
                      <a:pt x="2818" y="1973"/>
                      <a:pt x="2797" y="2193"/>
                    </a:cubicBezTo>
                    <a:cubicBezTo>
                      <a:pt x="2771" y="2606"/>
                      <a:pt x="2708" y="2999"/>
                      <a:pt x="2687" y="3046"/>
                    </a:cubicBezTo>
                    <a:cubicBezTo>
                      <a:pt x="2640" y="3046"/>
                      <a:pt x="2226" y="3088"/>
                      <a:pt x="1985" y="3177"/>
                    </a:cubicBezTo>
                    <a:cubicBezTo>
                      <a:pt x="1833" y="3219"/>
                      <a:pt x="1681" y="3350"/>
                      <a:pt x="1529" y="3481"/>
                    </a:cubicBezTo>
                    <a:cubicBezTo>
                      <a:pt x="1419" y="3612"/>
                      <a:pt x="1357" y="3701"/>
                      <a:pt x="1330" y="3722"/>
                    </a:cubicBezTo>
                    <a:cubicBezTo>
                      <a:pt x="1288" y="3701"/>
                      <a:pt x="1199" y="3654"/>
                      <a:pt x="1048" y="3570"/>
                    </a:cubicBezTo>
                    <a:cubicBezTo>
                      <a:pt x="875" y="3481"/>
                      <a:pt x="676" y="3350"/>
                      <a:pt x="545" y="3198"/>
                    </a:cubicBezTo>
                    <a:cubicBezTo>
                      <a:pt x="440" y="3046"/>
                      <a:pt x="330" y="2805"/>
                      <a:pt x="241" y="2606"/>
                    </a:cubicBezTo>
                    <a:cubicBezTo>
                      <a:pt x="178" y="2413"/>
                      <a:pt x="131" y="2261"/>
                      <a:pt x="131" y="2261"/>
                    </a:cubicBezTo>
                    <a:cubicBezTo>
                      <a:pt x="152" y="2214"/>
                      <a:pt x="482" y="1737"/>
                      <a:pt x="655" y="1407"/>
                    </a:cubicBezTo>
                    <a:cubicBezTo>
                      <a:pt x="833" y="1082"/>
                      <a:pt x="917" y="883"/>
                      <a:pt x="1048" y="773"/>
                    </a:cubicBezTo>
                    <a:cubicBezTo>
                      <a:pt x="1199" y="663"/>
                      <a:pt x="1529" y="491"/>
                      <a:pt x="1702" y="208"/>
                    </a:cubicBezTo>
                    <a:cubicBezTo>
                      <a:pt x="1749" y="166"/>
                      <a:pt x="1791" y="119"/>
                      <a:pt x="1812" y="119"/>
                    </a:cubicBezTo>
                    <a:close/>
                    <a:moveTo>
                      <a:pt x="1846" y="0"/>
                    </a:moveTo>
                    <a:cubicBezTo>
                      <a:pt x="1828" y="0"/>
                      <a:pt x="1809" y="3"/>
                      <a:pt x="1791" y="9"/>
                    </a:cubicBezTo>
                    <a:cubicBezTo>
                      <a:pt x="1723" y="35"/>
                      <a:pt x="1660" y="77"/>
                      <a:pt x="1618" y="140"/>
                    </a:cubicBezTo>
                    <a:cubicBezTo>
                      <a:pt x="1461" y="402"/>
                      <a:pt x="1158" y="559"/>
                      <a:pt x="985" y="690"/>
                    </a:cubicBezTo>
                    <a:cubicBezTo>
                      <a:pt x="807" y="821"/>
                      <a:pt x="723" y="1035"/>
                      <a:pt x="545" y="1365"/>
                    </a:cubicBezTo>
                    <a:cubicBezTo>
                      <a:pt x="372" y="1669"/>
                      <a:pt x="68" y="2151"/>
                      <a:pt x="47" y="2193"/>
                    </a:cubicBezTo>
                    <a:lnTo>
                      <a:pt x="0" y="2193"/>
                    </a:lnTo>
                    <a:lnTo>
                      <a:pt x="21" y="2261"/>
                    </a:lnTo>
                    <a:cubicBezTo>
                      <a:pt x="21" y="2261"/>
                      <a:pt x="68" y="2434"/>
                      <a:pt x="131" y="2627"/>
                    </a:cubicBezTo>
                    <a:cubicBezTo>
                      <a:pt x="220" y="2847"/>
                      <a:pt x="330" y="3109"/>
                      <a:pt x="461" y="3261"/>
                    </a:cubicBezTo>
                    <a:cubicBezTo>
                      <a:pt x="613" y="3439"/>
                      <a:pt x="807" y="3570"/>
                      <a:pt x="985" y="3675"/>
                    </a:cubicBezTo>
                    <a:cubicBezTo>
                      <a:pt x="1179" y="3785"/>
                      <a:pt x="1309" y="3832"/>
                      <a:pt x="1309" y="3832"/>
                    </a:cubicBezTo>
                    <a:lnTo>
                      <a:pt x="1357" y="3853"/>
                    </a:lnTo>
                    <a:lnTo>
                      <a:pt x="1378" y="3832"/>
                    </a:lnTo>
                    <a:cubicBezTo>
                      <a:pt x="1378" y="3832"/>
                      <a:pt x="1487" y="3701"/>
                      <a:pt x="1618" y="3570"/>
                    </a:cubicBezTo>
                    <a:cubicBezTo>
                      <a:pt x="1749" y="3439"/>
                      <a:pt x="1922" y="3308"/>
                      <a:pt x="2011" y="3282"/>
                    </a:cubicBezTo>
                    <a:cubicBezTo>
                      <a:pt x="2247" y="3198"/>
                      <a:pt x="2750" y="3151"/>
                      <a:pt x="2750" y="3151"/>
                    </a:cubicBezTo>
                    <a:lnTo>
                      <a:pt x="2797" y="3151"/>
                    </a:lnTo>
                    <a:lnTo>
                      <a:pt x="2797" y="3109"/>
                    </a:lnTo>
                    <a:cubicBezTo>
                      <a:pt x="2797" y="3109"/>
                      <a:pt x="2881" y="2653"/>
                      <a:pt x="2901" y="2193"/>
                    </a:cubicBezTo>
                    <a:cubicBezTo>
                      <a:pt x="2928" y="1973"/>
                      <a:pt x="2949" y="1758"/>
                      <a:pt x="2928" y="1580"/>
                    </a:cubicBezTo>
                    <a:cubicBezTo>
                      <a:pt x="2928" y="1496"/>
                      <a:pt x="2901" y="1407"/>
                      <a:pt x="2881" y="1365"/>
                    </a:cubicBezTo>
                    <a:cubicBezTo>
                      <a:pt x="2860" y="1318"/>
                      <a:pt x="2860" y="1297"/>
                      <a:pt x="2839" y="1276"/>
                    </a:cubicBezTo>
                    <a:cubicBezTo>
                      <a:pt x="2818" y="1255"/>
                      <a:pt x="2771" y="1234"/>
                      <a:pt x="2750" y="1234"/>
                    </a:cubicBezTo>
                    <a:cubicBezTo>
                      <a:pt x="2488" y="1234"/>
                      <a:pt x="1943" y="1124"/>
                      <a:pt x="1901" y="1124"/>
                    </a:cubicBezTo>
                    <a:cubicBezTo>
                      <a:pt x="1901" y="1103"/>
                      <a:pt x="1833" y="1014"/>
                      <a:pt x="1854" y="951"/>
                    </a:cubicBezTo>
                    <a:cubicBezTo>
                      <a:pt x="1880" y="904"/>
                      <a:pt x="1985" y="794"/>
                      <a:pt x="2053" y="690"/>
                    </a:cubicBezTo>
                    <a:cubicBezTo>
                      <a:pt x="2142" y="601"/>
                      <a:pt x="2226" y="470"/>
                      <a:pt x="2205" y="339"/>
                    </a:cubicBezTo>
                    <a:cubicBezTo>
                      <a:pt x="2163" y="208"/>
                      <a:pt x="2095" y="98"/>
                      <a:pt x="1985" y="35"/>
                    </a:cubicBezTo>
                    <a:cubicBezTo>
                      <a:pt x="1940" y="16"/>
                      <a:pt x="1893" y="0"/>
                      <a:pt x="184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958;p46">
                <a:extLst>
                  <a:ext uri="{FF2B5EF4-FFF2-40B4-BE49-F238E27FC236}">
                    <a16:creationId xmlns:a16="http://schemas.microsoft.com/office/drawing/2014/main" id="{929F8029-1D1A-4AB7-892F-7E8B824F449F}"/>
                  </a:ext>
                </a:extLst>
              </p:cNvPr>
              <p:cNvSpPr/>
              <p:nvPr/>
            </p:nvSpPr>
            <p:spPr>
              <a:xfrm>
                <a:off x="975757" y="1549978"/>
                <a:ext cx="974056" cy="625619"/>
              </a:xfrm>
              <a:custGeom>
                <a:avLst/>
                <a:gdLst/>
                <a:ahLst/>
                <a:cxnLst/>
                <a:rect l="l" t="t" r="r" b="b"/>
                <a:pathLst>
                  <a:path w="6835" h="4390" extrusionOk="0">
                    <a:moveTo>
                      <a:pt x="5133" y="1"/>
                    </a:moveTo>
                    <a:cubicBezTo>
                      <a:pt x="5133" y="1"/>
                      <a:pt x="3582" y="1640"/>
                      <a:pt x="1791" y="2205"/>
                    </a:cubicBezTo>
                    <a:cubicBezTo>
                      <a:pt x="0" y="2776"/>
                      <a:pt x="330" y="4017"/>
                      <a:pt x="1268" y="4389"/>
                    </a:cubicBezTo>
                    <a:cubicBezTo>
                      <a:pt x="1268" y="4389"/>
                      <a:pt x="2860" y="4216"/>
                      <a:pt x="4693" y="3274"/>
                    </a:cubicBezTo>
                    <a:cubicBezTo>
                      <a:pt x="6526" y="2336"/>
                      <a:pt x="6834" y="1881"/>
                      <a:pt x="6834" y="1881"/>
                    </a:cubicBezTo>
                    <a:lnTo>
                      <a:pt x="513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959;p46">
                <a:extLst>
                  <a:ext uri="{FF2B5EF4-FFF2-40B4-BE49-F238E27FC236}">
                    <a16:creationId xmlns:a16="http://schemas.microsoft.com/office/drawing/2014/main" id="{40EB1784-4934-4C16-AFDA-9C2E7CE65B07}"/>
                  </a:ext>
                </a:extLst>
              </p:cNvPr>
              <p:cNvSpPr/>
              <p:nvPr/>
            </p:nvSpPr>
            <p:spPr>
              <a:xfrm>
                <a:off x="1038463" y="1538007"/>
                <a:ext cx="923322" cy="643575"/>
              </a:xfrm>
              <a:custGeom>
                <a:avLst/>
                <a:gdLst/>
                <a:ahLst/>
                <a:cxnLst/>
                <a:rect l="l" t="t" r="r" b="b"/>
                <a:pathLst>
                  <a:path w="6479" h="4516" extrusionOk="0">
                    <a:moveTo>
                      <a:pt x="4666" y="153"/>
                    </a:moveTo>
                    <a:lnTo>
                      <a:pt x="6326" y="1965"/>
                    </a:lnTo>
                    <a:cubicBezTo>
                      <a:pt x="6305" y="1965"/>
                      <a:pt x="6305" y="1965"/>
                      <a:pt x="6285" y="2007"/>
                    </a:cubicBezTo>
                    <a:cubicBezTo>
                      <a:pt x="6216" y="2049"/>
                      <a:pt x="6133" y="2138"/>
                      <a:pt x="5976" y="2268"/>
                    </a:cubicBezTo>
                    <a:cubicBezTo>
                      <a:pt x="5672" y="2488"/>
                      <a:pt x="5148" y="2834"/>
                      <a:pt x="4232" y="3295"/>
                    </a:cubicBezTo>
                    <a:cubicBezTo>
                      <a:pt x="2420" y="4232"/>
                      <a:pt x="870" y="4405"/>
                      <a:pt x="849" y="4405"/>
                    </a:cubicBezTo>
                    <a:cubicBezTo>
                      <a:pt x="414" y="4232"/>
                      <a:pt x="110" y="3840"/>
                      <a:pt x="131" y="3447"/>
                    </a:cubicBezTo>
                    <a:cubicBezTo>
                      <a:pt x="152" y="3054"/>
                      <a:pt x="503" y="2619"/>
                      <a:pt x="1372" y="2357"/>
                    </a:cubicBezTo>
                    <a:cubicBezTo>
                      <a:pt x="3142" y="1787"/>
                      <a:pt x="4603" y="242"/>
                      <a:pt x="4666" y="153"/>
                    </a:cubicBezTo>
                    <a:close/>
                    <a:moveTo>
                      <a:pt x="4693" y="1"/>
                    </a:moveTo>
                    <a:lnTo>
                      <a:pt x="4645" y="43"/>
                    </a:lnTo>
                    <a:cubicBezTo>
                      <a:pt x="4645" y="43"/>
                      <a:pt x="3095" y="1682"/>
                      <a:pt x="1330" y="2248"/>
                    </a:cubicBezTo>
                    <a:cubicBezTo>
                      <a:pt x="435" y="2530"/>
                      <a:pt x="42" y="2991"/>
                      <a:pt x="21" y="3447"/>
                    </a:cubicBezTo>
                    <a:cubicBezTo>
                      <a:pt x="0" y="3908"/>
                      <a:pt x="325" y="4321"/>
                      <a:pt x="807" y="4515"/>
                    </a:cubicBezTo>
                    <a:lnTo>
                      <a:pt x="849" y="4515"/>
                    </a:lnTo>
                    <a:cubicBezTo>
                      <a:pt x="849" y="4515"/>
                      <a:pt x="2441" y="4342"/>
                      <a:pt x="4274" y="3405"/>
                    </a:cubicBezTo>
                    <a:cubicBezTo>
                      <a:pt x="5190" y="2944"/>
                      <a:pt x="5740" y="2572"/>
                      <a:pt x="6044" y="2357"/>
                    </a:cubicBezTo>
                    <a:cubicBezTo>
                      <a:pt x="6195" y="2227"/>
                      <a:pt x="6305" y="2138"/>
                      <a:pt x="6368" y="2096"/>
                    </a:cubicBezTo>
                    <a:cubicBezTo>
                      <a:pt x="6415" y="2028"/>
                      <a:pt x="6436" y="1986"/>
                      <a:pt x="6436" y="1986"/>
                    </a:cubicBezTo>
                    <a:lnTo>
                      <a:pt x="6478" y="1965"/>
                    </a:lnTo>
                    <a:lnTo>
                      <a:pt x="4693"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960;p46">
                <a:extLst>
                  <a:ext uri="{FF2B5EF4-FFF2-40B4-BE49-F238E27FC236}">
                    <a16:creationId xmlns:a16="http://schemas.microsoft.com/office/drawing/2014/main" id="{E0364037-C768-4E08-A123-468A107B2B04}"/>
                  </a:ext>
                </a:extLst>
              </p:cNvPr>
              <p:cNvSpPr/>
              <p:nvPr/>
            </p:nvSpPr>
            <p:spPr>
              <a:xfrm>
                <a:off x="1610083" y="1505229"/>
                <a:ext cx="386060" cy="396605"/>
              </a:xfrm>
              <a:custGeom>
                <a:avLst/>
                <a:gdLst/>
                <a:ahLst/>
                <a:cxnLst/>
                <a:rect l="l" t="t" r="r" b="b"/>
                <a:pathLst>
                  <a:path w="2709" h="2783" extrusionOk="0">
                    <a:moveTo>
                      <a:pt x="864" y="0"/>
                    </a:moveTo>
                    <a:cubicBezTo>
                      <a:pt x="747" y="0"/>
                      <a:pt x="682" y="100"/>
                      <a:pt x="682" y="100"/>
                    </a:cubicBezTo>
                    <a:cubicBezTo>
                      <a:pt x="352" y="294"/>
                      <a:pt x="1" y="535"/>
                      <a:pt x="111" y="885"/>
                    </a:cubicBezTo>
                    <a:cubicBezTo>
                      <a:pt x="200" y="1210"/>
                      <a:pt x="1441" y="2650"/>
                      <a:pt x="1661" y="2760"/>
                    </a:cubicBezTo>
                    <a:cubicBezTo>
                      <a:pt x="1688" y="2776"/>
                      <a:pt x="1719" y="2782"/>
                      <a:pt x="1751" y="2782"/>
                    </a:cubicBezTo>
                    <a:cubicBezTo>
                      <a:pt x="1954" y="2782"/>
                      <a:pt x="2239" y="2519"/>
                      <a:pt x="2446" y="2388"/>
                    </a:cubicBezTo>
                    <a:cubicBezTo>
                      <a:pt x="2708" y="2216"/>
                      <a:pt x="2708" y="2148"/>
                      <a:pt x="2666" y="1912"/>
                    </a:cubicBezTo>
                    <a:cubicBezTo>
                      <a:pt x="2598" y="1671"/>
                      <a:pt x="1420" y="472"/>
                      <a:pt x="1137" y="163"/>
                    </a:cubicBezTo>
                    <a:cubicBezTo>
                      <a:pt x="1029" y="39"/>
                      <a:pt x="937" y="0"/>
                      <a:pt x="8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961;p46">
                <a:extLst>
                  <a:ext uri="{FF2B5EF4-FFF2-40B4-BE49-F238E27FC236}">
                    <a16:creationId xmlns:a16="http://schemas.microsoft.com/office/drawing/2014/main" id="{7BFC7FD9-C2A0-48DE-A147-2EF23DBEAC95}"/>
                  </a:ext>
                </a:extLst>
              </p:cNvPr>
              <p:cNvSpPr/>
              <p:nvPr/>
            </p:nvSpPr>
            <p:spPr>
              <a:xfrm>
                <a:off x="1607090" y="1496536"/>
                <a:ext cx="395038" cy="413707"/>
              </a:xfrm>
              <a:custGeom>
                <a:avLst/>
                <a:gdLst/>
                <a:ahLst/>
                <a:cxnLst/>
                <a:rect l="l" t="t" r="r" b="b"/>
                <a:pathLst>
                  <a:path w="2772" h="2903" extrusionOk="0">
                    <a:moveTo>
                      <a:pt x="891" y="104"/>
                    </a:moveTo>
                    <a:cubicBezTo>
                      <a:pt x="948" y="104"/>
                      <a:pt x="1021" y="134"/>
                      <a:pt x="1116" y="245"/>
                    </a:cubicBezTo>
                    <a:cubicBezTo>
                      <a:pt x="1247" y="423"/>
                      <a:pt x="1619" y="795"/>
                      <a:pt x="1965" y="1161"/>
                    </a:cubicBezTo>
                    <a:cubicBezTo>
                      <a:pt x="2116" y="1339"/>
                      <a:pt x="2295" y="1533"/>
                      <a:pt x="2425" y="1664"/>
                    </a:cubicBezTo>
                    <a:cubicBezTo>
                      <a:pt x="2467" y="1753"/>
                      <a:pt x="2535" y="1816"/>
                      <a:pt x="2556" y="1863"/>
                    </a:cubicBezTo>
                    <a:cubicBezTo>
                      <a:pt x="2598" y="1926"/>
                      <a:pt x="2619" y="1973"/>
                      <a:pt x="2619" y="1973"/>
                    </a:cubicBezTo>
                    <a:cubicBezTo>
                      <a:pt x="2640" y="2104"/>
                      <a:pt x="2666" y="2167"/>
                      <a:pt x="2640" y="2209"/>
                    </a:cubicBezTo>
                    <a:cubicBezTo>
                      <a:pt x="2619" y="2256"/>
                      <a:pt x="2556" y="2319"/>
                      <a:pt x="2446" y="2387"/>
                    </a:cubicBezTo>
                    <a:cubicBezTo>
                      <a:pt x="2315" y="2470"/>
                      <a:pt x="2164" y="2601"/>
                      <a:pt x="2033" y="2690"/>
                    </a:cubicBezTo>
                    <a:cubicBezTo>
                      <a:pt x="1965" y="2732"/>
                      <a:pt x="1902" y="2758"/>
                      <a:pt x="1834" y="2779"/>
                    </a:cubicBezTo>
                    <a:cubicBezTo>
                      <a:pt x="1813" y="2790"/>
                      <a:pt x="1785" y="2795"/>
                      <a:pt x="1760" y="2795"/>
                    </a:cubicBezTo>
                    <a:cubicBezTo>
                      <a:pt x="1735" y="2795"/>
                      <a:pt x="1713" y="2790"/>
                      <a:pt x="1703" y="2779"/>
                    </a:cubicBezTo>
                    <a:cubicBezTo>
                      <a:pt x="1682" y="2758"/>
                      <a:pt x="1640" y="2732"/>
                      <a:pt x="1593" y="2690"/>
                    </a:cubicBezTo>
                    <a:lnTo>
                      <a:pt x="1399" y="2497"/>
                    </a:lnTo>
                    <a:cubicBezTo>
                      <a:pt x="1247" y="2340"/>
                      <a:pt x="1069" y="2146"/>
                      <a:pt x="896" y="1926"/>
                    </a:cubicBezTo>
                    <a:cubicBezTo>
                      <a:pt x="723" y="1732"/>
                      <a:pt x="572" y="1512"/>
                      <a:pt x="414" y="1318"/>
                    </a:cubicBezTo>
                    <a:cubicBezTo>
                      <a:pt x="284" y="1140"/>
                      <a:pt x="200" y="988"/>
                      <a:pt x="179" y="926"/>
                    </a:cubicBezTo>
                    <a:cubicBezTo>
                      <a:pt x="132" y="768"/>
                      <a:pt x="179" y="664"/>
                      <a:pt x="284" y="533"/>
                    </a:cubicBezTo>
                    <a:cubicBezTo>
                      <a:pt x="394" y="423"/>
                      <a:pt x="572" y="292"/>
                      <a:pt x="723" y="203"/>
                    </a:cubicBezTo>
                    <a:lnTo>
                      <a:pt x="744" y="182"/>
                    </a:lnTo>
                    <a:cubicBezTo>
                      <a:pt x="744" y="182"/>
                      <a:pt x="765" y="140"/>
                      <a:pt x="833" y="114"/>
                    </a:cubicBezTo>
                    <a:cubicBezTo>
                      <a:pt x="850" y="108"/>
                      <a:pt x="869" y="104"/>
                      <a:pt x="891" y="104"/>
                    </a:cubicBezTo>
                    <a:close/>
                    <a:moveTo>
                      <a:pt x="871" y="0"/>
                    </a:moveTo>
                    <a:cubicBezTo>
                      <a:pt x="847" y="0"/>
                      <a:pt x="826" y="4"/>
                      <a:pt x="807" y="9"/>
                    </a:cubicBezTo>
                    <a:cubicBezTo>
                      <a:pt x="703" y="30"/>
                      <a:pt x="655" y="114"/>
                      <a:pt x="655" y="114"/>
                    </a:cubicBezTo>
                    <a:lnTo>
                      <a:pt x="655" y="93"/>
                    </a:lnTo>
                    <a:cubicBezTo>
                      <a:pt x="504" y="203"/>
                      <a:pt x="331" y="313"/>
                      <a:pt x="200" y="465"/>
                    </a:cubicBezTo>
                    <a:cubicBezTo>
                      <a:pt x="90" y="596"/>
                      <a:pt x="1" y="768"/>
                      <a:pt x="69" y="967"/>
                    </a:cubicBezTo>
                    <a:cubicBezTo>
                      <a:pt x="111" y="1056"/>
                      <a:pt x="200" y="1208"/>
                      <a:pt x="331" y="1402"/>
                    </a:cubicBezTo>
                    <a:cubicBezTo>
                      <a:pt x="462" y="1580"/>
                      <a:pt x="634" y="1795"/>
                      <a:pt x="807" y="1994"/>
                    </a:cubicBezTo>
                    <a:cubicBezTo>
                      <a:pt x="985" y="2209"/>
                      <a:pt x="1179" y="2408"/>
                      <a:pt x="1310" y="2559"/>
                    </a:cubicBezTo>
                    <a:cubicBezTo>
                      <a:pt x="1399" y="2648"/>
                      <a:pt x="1462" y="2711"/>
                      <a:pt x="1509" y="2758"/>
                    </a:cubicBezTo>
                    <a:cubicBezTo>
                      <a:pt x="1572" y="2821"/>
                      <a:pt x="1619" y="2842"/>
                      <a:pt x="1640" y="2863"/>
                    </a:cubicBezTo>
                    <a:cubicBezTo>
                      <a:pt x="1690" y="2891"/>
                      <a:pt x="1735" y="2903"/>
                      <a:pt x="1782" y="2903"/>
                    </a:cubicBezTo>
                    <a:cubicBezTo>
                      <a:pt x="1813" y="2903"/>
                      <a:pt x="1845" y="2898"/>
                      <a:pt x="1881" y="2889"/>
                    </a:cubicBezTo>
                    <a:cubicBezTo>
                      <a:pt x="1944" y="2863"/>
                      <a:pt x="2012" y="2821"/>
                      <a:pt x="2096" y="2779"/>
                    </a:cubicBezTo>
                    <a:cubicBezTo>
                      <a:pt x="2247" y="2690"/>
                      <a:pt x="2378" y="2559"/>
                      <a:pt x="2509" y="2497"/>
                    </a:cubicBezTo>
                    <a:cubicBezTo>
                      <a:pt x="2640" y="2408"/>
                      <a:pt x="2708" y="2340"/>
                      <a:pt x="2750" y="2256"/>
                    </a:cubicBezTo>
                    <a:cubicBezTo>
                      <a:pt x="2771" y="2167"/>
                      <a:pt x="2771" y="2078"/>
                      <a:pt x="2729" y="1947"/>
                    </a:cubicBezTo>
                    <a:cubicBezTo>
                      <a:pt x="2729" y="1905"/>
                      <a:pt x="2708" y="1863"/>
                      <a:pt x="2666" y="1795"/>
                    </a:cubicBezTo>
                    <a:cubicBezTo>
                      <a:pt x="2619" y="1753"/>
                      <a:pt x="2556" y="1685"/>
                      <a:pt x="2509" y="1601"/>
                    </a:cubicBezTo>
                    <a:cubicBezTo>
                      <a:pt x="2378" y="1449"/>
                      <a:pt x="2205" y="1271"/>
                      <a:pt x="2054" y="1077"/>
                    </a:cubicBezTo>
                    <a:cubicBezTo>
                      <a:pt x="1703" y="727"/>
                      <a:pt x="1331" y="334"/>
                      <a:pt x="1200" y="182"/>
                    </a:cubicBezTo>
                    <a:cubicBezTo>
                      <a:pt x="1080" y="45"/>
                      <a:pt x="960" y="0"/>
                      <a:pt x="87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962;p46">
                <a:extLst>
                  <a:ext uri="{FF2B5EF4-FFF2-40B4-BE49-F238E27FC236}">
                    <a16:creationId xmlns:a16="http://schemas.microsoft.com/office/drawing/2014/main" id="{9FFCDFA3-B563-45CE-91E9-473B741C30B7}"/>
                  </a:ext>
                </a:extLst>
              </p:cNvPr>
              <p:cNvSpPr/>
              <p:nvPr/>
            </p:nvSpPr>
            <p:spPr>
              <a:xfrm>
                <a:off x="2126551" y="1449791"/>
                <a:ext cx="261363" cy="117001"/>
              </a:xfrm>
              <a:custGeom>
                <a:avLst/>
                <a:gdLst/>
                <a:ahLst/>
                <a:cxnLst/>
                <a:rect l="l" t="t" r="r" b="b"/>
                <a:pathLst>
                  <a:path w="1834" h="821" extrusionOk="0">
                    <a:moveTo>
                      <a:pt x="1504" y="0"/>
                    </a:moveTo>
                    <a:cubicBezTo>
                      <a:pt x="1478" y="0"/>
                      <a:pt x="1450" y="2"/>
                      <a:pt x="1420" y="7"/>
                    </a:cubicBezTo>
                    <a:cubicBezTo>
                      <a:pt x="1269" y="46"/>
                      <a:pt x="923" y="70"/>
                      <a:pt x="606" y="70"/>
                    </a:cubicBezTo>
                    <a:cubicBezTo>
                      <a:pt x="372" y="70"/>
                      <a:pt x="154" y="57"/>
                      <a:pt x="43" y="28"/>
                    </a:cubicBezTo>
                    <a:cubicBezTo>
                      <a:pt x="43" y="28"/>
                      <a:pt x="1" y="421"/>
                      <a:pt x="22" y="620"/>
                    </a:cubicBezTo>
                    <a:cubicBezTo>
                      <a:pt x="39" y="776"/>
                      <a:pt x="28" y="820"/>
                      <a:pt x="197" y="820"/>
                    </a:cubicBezTo>
                    <a:cubicBezTo>
                      <a:pt x="238" y="820"/>
                      <a:pt x="288" y="818"/>
                      <a:pt x="352" y="814"/>
                    </a:cubicBezTo>
                    <a:cubicBezTo>
                      <a:pt x="676" y="793"/>
                      <a:pt x="1724" y="573"/>
                      <a:pt x="1724" y="573"/>
                    </a:cubicBezTo>
                    <a:cubicBezTo>
                      <a:pt x="1724" y="573"/>
                      <a:pt x="1834" y="379"/>
                      <a:pt x="1792" y="248"/>
                    </a:cubicBezTo>
                    <a:cubicBezTo>
                      <a:pt x="1773" y="132"/>
                      <a:pt x="1701" y="0"/>
                      <a:pt x="1504" y="0"/>
                    </a:cubicBezTo>
                    <a:close/>
                  </a:path>
                </a:pathLst>
              </a:custGeom>
              <a:solidFill>
                <a:srgbClr val="FFB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963;p46">
                <a:extLst>
                  <a:ext uri="{FF2B5EF4-FFF2-40B4-BE49-F238E27FC236}">
                    <a16:creationId xmlns:a16="http://schemas.microsoft.com/office/drawing/2014/main" id="{DB146EF6-38FF-4E01-90C5-5FF3EF46FB74}"/>
                  </a:ext>
                </a:extLst>
              </p:cNvPr>
              <p:cNvSpPr/>
              <p:nvPr/>
            </p:nvSpPr>
            <p:spPr>
              <a:xfrm>
                <a:off x="2123558" y="1441810"/>
                <a:ext cx="270341" cy="133674"/>
              </a:xfrm>
              <a:custGeom>
                <a:avLst/>
                <a:gdLst/>
                <a:ahLst/>
                <a:cxnLst/>
                <a:rect l="l" t="t" r="r" b="b"/>
                <a:pathLst>
                  <a:path w="1897" h="938" extrusionOk="0">
                    <a:moveTo>
                      <a:pt x="1530" y="0"/>
                    </a:moveTo>
                    <a:cubicBezTo>
                      <a:pt x="1504" y="0"/>
                      <a:pt x="1462" y="21"/>
                      <a:pt x="1420" y="21"/>
                    </a:cubicBezTo>
                    <a:cubicBezTo>
                      <a:pt x="1271" y="47"/>
                      <a:pt x="888" y="65"/>
                      <a:pt x="555" y="65"/>
                    </a:cubicBezTo>
                    <a:cubicBezTo>
                      <a:pt x="350" y="65"/>
                      <a:pt x="164" y="58"/>
                      <a:pt x="64" y="42"/>
                    </a:cubicBezTo>
                    <a:lnTo>
                      <a:pt x="22" y="21"/>
                    </a:lnTo>
                    <a:lnTo>
                      <a:pt x="1" y="84"/>
                    </a:lnTo>
                    <a:lnTo>
                      <a:pt x="1" y="105"/>
                    </a:lnTo>
                    <a:cubicBezTo>
                      <a:pt x="64" y="105"/>
                      <a:pt x="153" y="131"/>
                      <a:pt x="194" y="152"/>
                    </a:cubicBezTo>
                    <a:cubicBezTo>
                      <a:pt x="336" y="168"/>
                      <a:pt x="517" y="175"/>
                      <a:pt x="699" y="175"/>
                    </a:cubicBezTo>
                    <a:cubicBezTo>
                      <a:pt x="993" y="175"/>
                      <a:pt x="1292" y="157"/>
                      <a:pt x="1441" y="131"/>
                    </a:cubicBezTo>
                    <a:cubicBezTo>
                      <a:pt x="1477" y="124"/>
                      <a:pt x="1508" y="121"/>
                      <a:pt x="1535" y="121"/>
                    </a:cubicBezTo>
                    <a:cubicBezTo>
                      <a:pt x="1605" y="121"/>
                      <a:pt x="1648" y="143"/>
                      <a:pt x="1682" y="173"/>
                    </a:cubicBezTo>
                    <a:cubicBezTo>
                      <a:pt x="1724" y="194"/>
                      <a:pt x="1745" y="262"/>
                      <a:pt x="1766" y="325"/>
                    </a:cubicBezTo>
                    <a:cubicBezTo>
                      <a:pt x="1766" y="367"/>
                      <a:pt x="1766" y="435"/>
                      <a:pt x="1745" y="498"/>
                    </a:cubicBezTo>
                    <a:cubicBezTo>
                      <a:pt x="1724" y="545"/>
                      <a:pt x="1703" y="566"/>
                      <a:pt x="1703" y="587"/>
                    </a:cubicBezTo>
                    <a:cubicBezTo>
                      <a:pt x="1682" y="587"/>
                      <a:pt x="1462" y="629"/>
                      <a:pt x="1158" y="676"/>
                    </a:cubicBezTo>
                    <a:cubicBezTo>
                      <a:pt x="849" y="739"/>
                      <a:pt x="524" y="807"/>
                      <a:pt x="373" y="828"/>
                    </a:cubicBezTo>
                    <a:lnTo>
                      <a:pt x="304" y="828"/>
                    </a:lnTo>
                    <a:lnTo>
                      <a:pt x="304" y="938"/>
                    </a:lnTo>
                    <a:lnTo>
                      <a:pt x="373" y="938"/>
                    </a:lnTo>
                    <a:cubicBezTo>
                      <a:pt x="545" y="917"/>
                      <a:pt x="875" y="849"/>
                      <a:pt x="1179" y="807"/>
                    </a:cubicBezTo>
                    <a:cubicBezTo>
                      <a:pt x="1483" y="739"/>
                      <a:pt x="1745" y="676"/>
                      <a:pt x="1745" y="676"/>
                    </a:cubicBezTo>
                    <a:lnTo>
                      <a:pt x="1766" y="676"/>
                    </a:lnTo>
                    <a:lnTo>
                      <a:pt x="1792" y="655"/>
                    </a:lnTo>
                    <a:cubicBezTo>
                      <a:pt x="1792" y="655"/>
                      <a:pt x="1813" y="608"/>
                      <a:pt x="1834" y="545"/>
                    </a:cubicBezTo>
                    <a:cubicBezTo>
                      <a:pt x="1876" y="477"/>
                      <a:pt x="1896" y="393"/>
                      <a:pt x="1876" y="304"/>
                    </a:cubicBezTo>
                    <a:cubicBezTo>
                      <a:pt x="1855" y="215"/>
                      <a:pt x="1813" y="152"/>
                      <a:pt x="1745" y="84"/>
                    </a:cubicBezTo>
                    <a:cubicBezTo>
                      <a:pt x="1703" y="42"/>
                      <a:pt x="1614" y="0"/>
                      <a:pt x="153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964;p46">
                <a:extLst>
                  <a:ext uri="{FF2B5EF4-FFF2-40B4-BE49-F238E27FC236}">
                    <a16:creationId xmlns:a16="http://schemas.microsoft.com/office/drawing/2014/main" id="{788ABA21-98A1-4F2F-A3EF-8DB944B6E2BA}"/>
                  </a:ext>
                </a:extLst>
              </p:cNvPr>
              <p:cNvSpPr/>
              <p:nvPr/>
            </p:nvSpPr>
            <p:spPr>
              <a:xfrm>
                <a:off x="2126551" y="1497248"/>
                <a:ext cx="261363" cy="130254"/>
              </a:xfrm>
              <a:custGeom>
                <a:avLst/>
                <a:gdLst/>
                <a:ahLst/>
                <a:cxnLst/>
                <a:rect l="l" t="t" r="r" b="b"/>
                <a:pathLst>
                  <a:path w="1834" h="914" extrusionOk="0">
                    <a:moveTo>
                      <a:pt x="1591" y="0"/>
                    </a:moveTo>
                    <a:cubicBezTo>
                      <a:pt x="1445" y="0"/>
                      <a:pt x="1270" y="97"/>
                      <a:pt x="917" y="177"/>
                    </a:cubicBezTo>
                    <a:cubicBezTo>
                      <a:pt x="524" y="266"/>
                      <a:pt x="69" y="266"/>
                      <a:pt x="69" y="266"/>
                    </a:cubicBezTo>
                    <a:cubicBezTo>
                      <a:pt x="69" y="266"/>
                      <a:pt x="1" y="680"/>
                      <a:pt x="1" y="811"/>
                    </a:cubicBezTo>
                    <a:cubicBezTo>
                      <a:pt x="13" y="891"/>
                      <a:pt x="60" y="914"/>
                      <a:pt x="193" y="914"/>
                    </a:cubicBezTo>
                    <a:cubicBezTo>
                      <a:pt x="278" y="914"/>
                      <a:pt x="397" y="905"/>
                      <a:pt x="566" y="894"/>
                    </a:cubicBezTo>
                    <a:cubicBezTo>
                      <a:pt x="985" y="873"/>
                      <a:pt x="1614" y="680"/>
                      <a:pt x="1614" y="680"/>
                    </a:cubicBezTo>
                    <a:cubicBezTo>
                      <a:pt x="1614" y="680"/>
                      <a:pt x="1771" y="528"/>
                      <a:pt x="1813" y="418"/>
                    </a:cubicBezTo>
                    <a:cubicBezTo>
                      <a:pt x="1834" y="287"/>
                      <a:pt x="1771" y="25"/>
                      <a:pt x="1640" y="4"/>
                    </a:cubicBezTo>
                    <a:cubicBezTo>
                      <a:pt x="1624" y="1"/>
                      <a:pt x="1608" y="0"/>
                      <a:pt x="1591" y="0"/>
                    </a:cubicBezTo>
                    <a:close/>
                  </a:path>
                </a:pathLst>
              </a:custGeom>
              <a:solidFill>
                <a:srgbClr val="FFB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965;p46">
                <a:extLst>
                  <a:ext uri="{FF2B5EF4-FFF2-40B4-BE49-F238E27FC236}">
                    <a16:creationId xmlns:a16="http://schemas.microsoft.com/office/drawing/2014/main" id="{17431A6A-B953-463B-9BF6-B5E9F1347EB0}"/>
                  </a:ext>
                </a:extLst>
              </p:cNvPr>
              <p:cNvSpPr/>
              <p:nvPr/>
            </p:nvSpPr>
            <p:spPr>
              <a:xfrm>
                <a:off x="2163889" y="1490978"/>
                <a:ext cx="230011" cy="143508"/>
              </a:xfrm>
              <a:custGeom>
                <a:avLst/>
                <a:gdLst/>
                <a:ahLst/>
                <a:cxnLst/>
                <a:rect l="l" t="t" r="r" b="b"/>
                <a:pathLst>
                  <a:path w="1614" h="1007" extrusionOk="0">
                    <a:moveTo>
                      <a:pt x="1310" y="1"/>
                    </a:moveTo>
                    <a:cubicBezTo>
                      <a:pt x="1158" y="1"/>
                      <a:pt x="985" y="90"/>
                      <a:pt x="634" y="153"/>
                    </a:cubicBezTo>
                    <a:cubicBezTo>
                      <a:pt x="414" y="200"/>
                      <a:pt x="173" y="242"/>
                      <a:pt x="0" y="242"/>
                    </a:cubicBezTo>
                    <a:lnTo>
                      <a:pt x="0" y="352"/>
                    </a:lnTo>
                    <a:cubicBezTo>
                      <a:pt x="152" y="352"/>
                      <a:pt x="414" y="331"/>
                      <a:pt x="655" y="263"/>
                    </a:cubicBezTo>
                    <a:cubicBezTo>
                      <a:pt x="1027" y="187"/>
                      <a:pt x="1209" y="108"/>
                      <a:pt x="1318" y="108"/>
                    </a:cubicBezTo>
                    <a:cubicBezTo>
                      <a:pt x="1330" y="108"/>
                      <a:pt x="1341" y="109"/>
                      <a:pt x="1352" y="111"/>
                    </a:cubicBezTo>
                    <a:cubicBezTo>
                      <a:pt x="1399" y="111"/>
                      <a:pt x="1441" y="153"/>
                      <a:pt x="1462" y="242"/>
                    </a:cubicBezTo>
                    <a:cubicBezTo>
                      <a:pt x="1509" y="310"/>
                      <a:pt x="1509" y="394"/>
                      <a:pt x="1483" y="441"/>
                    </a:cubicBezTo>
                    <a:cubicBezTo>
                      <a:pt x="1483" y="483"/>
                      <a:pt x="1441" y="546"/>
                      <a:pt x="1399" y="593"/>
                    </a:cubicBezTo>
                    <a:cubicBezTo>
                      <a:pt x="1352" y="635"/>
                      <a:pt x="1331" y="656"/>
                      <a:pt x="1310" y="677"/>
                    </a:cubicBezTo>
                    <a:cubicBezTo>
                      <a:pt x="1310" y="677"/>
                      <a:pt x="697" y="855"/>
                      <a:pt x="283" y="876"/>
                    </a:cubicBezTo>
                    <a:cubicBezTo>
                      <a:pt x="173" y="896"/>
                      <a:pt x="90" y="896"/>
                      <a:pt x="21" y="896"/>
                    </a:cubicBezTo>
                    <a:lnTo>
                      <a:pt x="21" y="1006"/>
                    </a:lnTo>
                    <a:lnTo>
                      <a:pt x="304" y="1006"/>
                    </a:lnTo>
                    <a:cubicBezTo>
                      <a:pt x="744" y="985"/>
                      <a:pt x="1378" y="766"/>
                      <a:pt x="1378" y="766"/>
                    </a:cubicBezTo>
                    <a:lnTo>
                      <a:pt x="1399" y="766"/>
                    </a:lnTo>
                    <a:cubicBezTo>
                      <a:pt x="1399" y="766"/>
                      <a:pt x="1441" y="724"/>
                      <a:pt x="1483" y="677"/>
                    </a:cubicBezTo>
                    <a:cubicBezTo>
                      <a:pt x="1530" y="614"/>
                      <a:pt x="1572" y="546"/>
                      <a:pt x="1593" y="462"/>
                    </a:cubicBezTo>
                    <a:cubicBezTo>
                      <a:pt x="1613" y="394"/>
                      <a:pt x="1613" y="284"/>
                      <a:pt x="1572" y="200"/>
                    </a:cubicBezTo>
                    <a:cubicBezTo>
                      <a:pt x="1551" y="111"/>
                      <a:pt x="1483" y="1"/>
                      <a:pt x="137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966;p46">
                <a:extLst>
                  <a:ext uri="{FF2B5EF4-FFF2-40B4-BE49-F238E27FC236}">
                    <a16:creationId xmlns:a16="http://schemas.microsoft.com/office/drawing/2014/main" id="{4C890315-C318-49F5-A33D-15D212733BC6}"/>
                  </a:ext>
                </a:extLst>
              </p:cNvPr>
              <p:cNvSpPr/>
              <p:nvPr/>
            </p:nvSpPr>
            <p:spPr>
              <a:xfrm>
                <a:off x="2105459" y="1546700"/>
                <a:ext cx="260793" cy="125979"/>
              </a:xfrm>
              <a:custGeom>
                <a:avLst/>
                <a:gdLst/>
                <a:ahLst/>
                <a:cxnLst/>
                <a:rect l="l" t="t" r="r" b="b"/>
                <a:pathLst>
                  <a:path w="1830" h="884" extrusionOk="0">
                    <a:moveTo>
                      <a:pt x="1567" y="0"/>
                    </a:moveTo>
                    <a:cubicBezTo>
                      <a:pt x="1412" y="0"/>
                      <a:pt x="1264" y="101"/>
                      <a:pt x="803" y="202"/>
                    </a:cubicBezTo>
                    <a:cubicBezTo>
                      <a:pt x="590" y="257"/>
                      <a:pt x="440" y="273"/>
                      <a:pt x="338" y="273"/>
                    </a:cubicBezTo>
                    <a:cubicBezTo>
                      <a:pt x="199" y="273"/>
                      <a:pt x="149" y="244"/>
                      <a:pt x="149" y="244"/>
                    </a:cubicBezTo>
                    <a:cubicBezTo>
                      <a:pt x="149" y="244"/>
                      <a:pt x="39" y="526"/>
                      <a:pt x="18" y="704"/>
                    </a:cubicBezTo>
                    <a:cubicBezTo>
                      <a:pt x="1" y="843"/>
                      <a:pt x="55" y="884"/>
                      <a:pt x="244" y="884"/>
                    </a:cubicBezTo>
                    <a:cubicBezTo>
                      <a:pt x="291" y="884"/>
                      <a:pt x="346" y="881"/>
                      <a:pt x="410" y="877"/>
                    </a:cubicBezTo>
                    <a:cubicBezTo>
                      <a:pt x="761" y="877"/>
                      <a:pt x="1547" y="636"/>
                      <a:pt x="1547" y="636"/>
                    </a:cubicBezTo>
                    <a:cubicBezTo>
                      <a:pt x="1547" y="636"/>
                      <a:pt x="1830" y="464"/>
                      <a:pt x="1830" y="286"/>
                    </a:cubicBezTo>
                    <a:cubicBezTo>
                      <a:pt x="1830" y="113"/>
                      <a:pt x="1788" y="24"/>
                      <a:pt x="1610" y="3"/>
                    </a:cubicBezTo>
                    <a:cubicBezTo>
                      <a:pt x="1595" y="1"/>
                      <a:pt x="1581" y="0"/>
                      <a:pt x="1567" y="0"/>
                    </a:cubicBezTo>
                    <a:close/>
                  </a:path>
                </a:pathLst>
              </a:custGeom>
              <a:solidFill>
                <a:srgbClr val="FFB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967;p46">
                <a:extLst>
                  <a:ext uri="{FF2B5EF4-FFF2-40B4-BE49-F238E27FC236}">
                    <a16:creationId xmlns:a16="http://schemas.microsoft.com/office/drawing/2014/main" id="{6E3CB031-45A6-4BB0-8848-32414B0C49B9}"/>
                  </a:ext>
                </a:extLst>
              </p:cNvPr>
              <p:cNvSpPr/>
              <p:nvPr/>
            </p:nvSpPr>
            <p:spPr>
              <a:xfrm>
                <a:off x="2151206" y="1538007"/>
                <a:ext cx="224026" cy="142795"/>
              </a:xfrm>
              <a:custGeom>
                <a:avLst/>
                <a:gdLst/>
                <a:ahLst/>
                <a:cxnLst/>
                <a:rect l="l" t="t" r="r" b="b"/>
                <a:pathLst>
                  <a:path w="1572" h="1002" extrusionOk="0">
                    <a:moveTo>
                      <a:pt x="1247" y="1"/>
                    </a:moveTo>
                    <a:cubicBezTo>
                      <a:pt x="1158" y="1"/>
                      <a:pt x="1095" y="22"/>
                      <a:pt x="985" y="64"/>
                    </a:cubicBezTo>
                    <a:cubicBezTo>
                      <a:pt x="875" y="85"/>
                      <a:pt x="723" y="153"/>
                      <a:pt x="482" y="216"/>
                    </a:cubicBezTo>
                    <a:cubicBezTo>
                      <a:pt x="330" y="242"/>
                      <a:pt x="199" y="263"/>
                      <a:pt x="110" y="263"/>
                    </a:cubicBezTo>
                    <a:lnTo>
                      <a:pt x="110" y="394"/>
                    </a:lnTo>
                    <a:cubicBezTo>
                      <a:pt x="220" y="373"/>
                      <a:pt x="351" y="373"/>
                      <a:pt x="503" y="326"/>
                    </a:cubicBezTo>
                    <a:cubicBezTo>
                      <a:pt x="744" y="263"/>
                      <a:pt x="917" y="195"/>
                      <a:pt x="1027" y="174"/>
                    </a:cubicBezTo>
                    <a:cubicBezTo>
                      <a:pt x="1107" y="143"/>
                      <a:pt x="1165" y="124"/>
                      <a:pt x="1224" y="124"/>
                    </a:cubicBezTo>
                    <a:cubicBezTo>
                      <a:pt x="1245" y="124"/>
                      <a:pt x="1266" y="126"/>
                      <a:pt x="1289" y="132"/>
                    </a:cubicBezTo>
                    <a:cubicBezTo>
                      <a:pt x="1357" y="132"/>
                      <a:pt x="1399" y="153"/>
                      <a:pt x="1420" y="174"/>
                    </a:cubicBezTo>
                    <a:cubicBezTo>
                      <a:pt x="1441" y="216"/>
                      <a:pt x="1441" y="263"/>
                      <a:pt x="1441" y="347"/>
                    </a:cubicBezTo>
                    <a:cubicBezTo>
                      <a:pt x="1441" y="394"/>
                      <a:pt x="1399" y="477"/>
                      <a:pt x="1336" y="546"/>
                    </a:cubicBezTo>
                    <a:cubicBezTo>
                      <a:pt x="1268" y="608"/>
                      <a:pt x="1205" y="635"/>
                      <a:pt x="1205" y="635"/>
                    </a:cubicBezTo>
                    <a:cubicBezTo>
                      <a:pt x="1205" y="655"/>
                      <a:pt x="1006" y="697"/>
                      <a:pt x="765" y="765"/>
                    </a:cubicBezTo>
                    <a:cubicBezTo>
                      <a:pt x="524" y="828"/>
                      <a:pt x="241" y="870"/>
                      <a:pt x="89" y="896"/>
                    </a:cubicBezTo>
                    <a:lnTo>
                      <a:pt x="48" y="896"/>
                    </a:lnTo>
                    <a:cubicBezTo>
                      <a:pt x="48" y="938"/>
                      <a:pt x="27" y="959"/>
                      <a:pt x="0" y="1001"/>
                    </a:cubicBezTo>
                    <a:lnTo>
                      <a:pt x="89" y="1001"/>
                    </a:lnTo>
                    <a:cubicBezTo>
                      <a:pt x="262" y="1001"/>
                      <a:pt x="550" y="938"/>
                      <a:pt x="812" y="870"/>
                    </a:cubicBezTo>
                    <a:cubicBezTo>
                      <a:pt x="1048" y="807"/>
                      <a:pt x="1247" y="739"/>
                      <a:pt x="1247" y="739"/>
                    </a:cubicBezTo>
                    <a:lnTo>
                      <a:pt x="1268" y="739"/>
                    </a:lnTo>
                    <a:cubicBezTo>
                      <a:pt x="1268" y="739"/>
                      <a:pt x="1336" y="697"/>
                      <a:pt x="1420" y="635"/>
                    </a:cubicBezTo>
                    <a:cubicBezTo>
                      <a:pt x="1488" y="546"/>
                      <a:pt x="1572" y="456"/>
                      <a:pt x="1572" y="347"/>
                    </a:cubicBezTo>
                    <a:cubicBezTo>
                      <a:pt x="1551" y="263"/>
                      <a:pt x="1551" y="174"/>
                      <a:pt x="1509" y="111"/>
                    </a:cubicBezTo>
                    <a:cubicBezTo>
                      <a:pt x="1467" y="64"/>
                      <a:pt x="1399" y="22"/>
                      <a:pt x="1289" y="22"/>
                    </a:cubicBezTo>
                    <a:cubicBezTo>
                      <a:pt x="1268" y="1"/>
                      <a:pt x="1268" y="1"/>
                      <a:pt x="124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968;p46">
                <a:extLst>
                  <a:ext uri="{FF2B5EF4-FFF2-40B4-BE49-F238E27FC236}">
                    <a16:creationId xmlns:a16="http://schemas.microsoft.com/office/drawing/2014/main" id="{89E77D6C-C152-47CD-A03A-7E16609089DB}"/>
                  </a:ext>
                </a:extLst>
              </p:cNvPr>
              <p:cNvSpPr/>
              <p:nvPr/>
            </p:nvSpPr>
            <p:spPr>
              <a:xfrm>
                <a:off x="2107882" y="1612257"/>
                <a:ext cx="227018" cy="97049"/>
              </a:xfrm>
              <a:custGeom>
                <a:avLst/>
                <a:gdLst/>
                <a:ahLst/>
                <a:cxnLst/>
                <a:rect l="l" t="t" r="r" b="b"/>
                <a:pathLst>
                  <a:path w="1593" h="681" extrusionOk="0">
                    <a:moveTo>
                      <a:pt x="1309" y="1"/>
                    </a:moveTo>
                    <a:cubicBezTo>
                      <a:pt x="1153" y="1"/>
                      <a:pt x="909" y="93"/>
                      <a:pt x="613" y="155"/>
                    </a:cubicBezTo>
                    <a:cubicBezTo>
                      <a:pt x="536" y="166"/>
                      <a:pt x="474" y="170"/>
                      <a:pt x="424" y="170"/>
                    </a:cubicBezTo>
                    <a:cubicBezTo>
                      <a:pt x="271" y="170"/>
                      <a:pt x="219" y="134"/>
                      <a:pt x="153" y="134"/>
                    </a:cubicBezTo>
                    <a:cubicBezTo>
                      <a:pt x="43" y="155"/>
                      <a:pt x="22" y="244"/>
                      <a:pt x="22" y="349"/>
                    </a:cubicBezTo>
                    <a:cubicBezTo>
                      <a:pt x="1" y="480"/>
                      <a:pt x="90" y="679"/>
                      <a:pt x="90" y="679"/>
                    </a:cubicBezTo>
                    <a:cubicBezTo>
                      <a:pt x="109" y="680"/>
                      <a:pt x="130" y="681"/>
                      <a:pt x="152" y="681"/>
                    </a:cubicBezTo>
                    <a:cubicBezTo>
                      <a:pt x="526" y="681"/>
                      <a:pt x="1278" y="517"/>
                      <a:pt x="1441" y="349"/>
                    </a:cubicBezTo>
                    <a:cubicBezTo>
                      <a:pt x="1593" y="197"/>
                      <a:pt x="1483" y="25"/>
                      <a:pt x="1352" y="4"/>
                    </a:cubicBezTo>
                    <a:cubicBezTo>
                      <a:pt x="1338" y="2"/>
                      <a:pt x="1324" y="1"/>
                      <a:pt x="1309" y="1"/>
                    </a:cubicBezTo>
                    <a:close/>
                  </a:path>
                </a:pathLst>
              </a:custGeom>
              <a:solidFill>
                <a:srgbClr val="FFB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969;p46">
                <a:extLst>
                  <a:ext uri="{FF2B5EF4-FFF2-40B4-BE49-F238E27FC236}">
                    <a16:creationId xmlns:a16="http://schemas.microsoft.com/office/drawing/2014/main" id="{60F0A989-BD11-4813-926B-96576F8ADF84}"/>
                  </a:ext>
                </a:extLst>
              </p:cNvPr>
              <p:cNvSpPr/>
              <p:nvPr/>
            </p:nvSpPr>
            <p:spPr>
              <a:xfrm>
                <a:off x="2107882" y="1602993"/>
                <a:ext cx="227018" cy="115006"/>
              </a:xfrm>
              <a:custGeom>
                <a:avLst/>
                <a:gdLst/>
                <a:ahLst/>
                <a:cxnLst/>
                <a:rect l="l" t="t" r="r" b="b"/>
                <a:pathLst>
                  <a:path w="1593" h="807" extrusionOk="0">
                    <a:moveTo>
                      <a:pt x="1289" y="0"/>
                    </a:moveTo>
                    <a:cubicBezTo>
                      <a:pt x="1200" y="0"/>
                      <a:pt x="1137" y="21"/>
                      <a:pt x="1027" y="48"/>
                    </a:cubicBezTo>
                    <a:cubicBezTo>
                      <a:pt x="917" y="90"/>
                      <a:pt x="765" y="131"/>
                      <a:pt x="613" y="152"/>
                    </a:cubicBezTo>
                    <a:cubicBezTo>
                      <a:pt x="524" y="179"/>
                      <a:pt x="462" y="179"/>
                      <a:pt x="414" y="179"/>
                    </a:cubicBezTo>
                    <a:cubicBezTo>
                      <a:pt x="414" y="220"/>
                      <a:pt x="393" y="241"/>
                      <a:pt x="393" y="283"/>
                    </a:cubicBezTo>
                    <a:cubicBezTo>
                      <a:pt x="462" y="283"/>
                      <a:pt x="524" y="283"/>
                      <a:pt x="634" y="262"/>
                    </a:cubicBezTo>
                    <a:cubicBezTo>
                      <a:pt x="786" y="241"/>
                      <a:pt x="938" y="199"/>
                      <a:pt x="1069" y="152"/>
                    </a:cubicBezTo>
                    <a:cubicBezTo>
                      <a:pt x="1147" y="138"/>
                      <a:pt x="1225" y="123"/>
                      <a:pt x="1278" y="123"/>
                    </a:cubicBezTo>
                    <a:cubicBezTo>
                      <a:pt x="1301" y="123"/>
                      <a:pt x="1319" y="125"/>
                      <a:pt x="1331" y="131"/>
                    </a:cubicBezTo>
                    <a:cubicBezTo>
                      <a:pt x="1399" y="131"/>
                      <a:pt x="1441" y="179"/>
                      <a:pt x="1441" y="220"/>
                    </a:cubicBezTo>
                    <a:cubicBezTo>
                      <a:pt x="1462" y="262"/>
                      <a:pt x="1462" y="309"/>
                      <a:pt x="1399" y="393"/>
                    </a:cubicBezTo>
                    <a:cubicBezTo>
                      <a:pt x="1352" y="414"/>
                      <a:pt x="1289" y="461"/>
                      <a:pt x="1179" y="503"/>
                    </a:cubicBezTo>
                    <a:cubicBezTo>
                      <a:pt x="1069" y="524"/>
                      <a:pt x="959" y="571"/>
                      <a:pt x="807" y="592"/>
                    </a:cubicBezTo>
                    <a:cubicBezTo>
                      <a:pt x="613" y="655"/>
                      <a:pt x="393" y="676"/>
                      <a:pt x="242" y="676"/>
                    </a:cubicBezTo>
                    <a:cubicBezTo>
                      <a:pt x="221" y="676"/>
                      <a:pt x="111" y="702"/>
                      <a:pt x="1" y="702"/>
                    </a:cubicBezTo>
                    <a:cubicBezTo>
                      <a:pt x="22" y="744"/>
                      <a:pt x="22" y="765"/>
                      <a:pt x="22" y="765"/>
                    </a:cubicBezTo>
                    <a:lnTo>
                      <a:pt x="43" y="807"/>
                    </a:lnTo>
                    <a:lnTo>
                      <a:pt x="69" y="807"/>
                    </a:lnTo>
                    <a:cubicBezTo>
                      <a:pt x="263" y="807"/>
                      <a:pt x="566" y="765"/>
                      <a:pt x="854" y="702"/>
                    </a:cubicBezTo>
                    <a:cubicBezTo>
                      <a:pt x="985" y="676"/>
                      <a:pt x="1116" y="634"/>
                      <a:pt x="1221" y="592"/>
                    </a:cubicBezTo>
                    <a:cubicBezTo>
                      <a:pt x="1331" y="571"/>
                      <a:pt x="1420" y="524"/>
                      <a:pt x="1462" y="461"/>
                    </a:cubicBezTo>
                    <a:cubicBezTo>
                      <a:pt x="1572" y="372"/>
                      <a:pt x="1593" y="262"/>
                      <a:pt x="1551" y="179"/>
                    </a:cubicBezTo>
                    <a:cubicBezTo>
                      <a:pt x="1530" y="90"/>
                      <a:pt x="1441" y="21"/>
                      <a:pt x="1352" y="21"/>
                    </a:cubicBezTo>
                    <a:cubicBezTo>
                      <a:pt x="1331" y="0"/>
                      <a:pt x="1310" y="0"/>
                      <a:pt x="128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970;p46">
                <a:extLst>
                  <a:ext uri="{FF2B5EF4-FFF2-40B4-BE49-F238E27FC236}">
                    <a16:creationId xmlns:a16="http://schemas.microsoft.com/office/drawing/2014/main" id="{74273AB7-42E5-4D9D-A053-67966E154DB8}"/>
                  </a:ext>
                </a:extLst>
              </p:cNvPr>
              <p:cNvSpPr/>
              <p:nvPr/>
            </p:nvSpPr>
            <p:spPr>
              <a:xfrm>
                <a:off x="1905655" y="1546985"/>
                <a:ext cx="124839" cy="60709"/>
              </a:xfrm>
              <a:custGeom>
                <a:avLst/>
                <a:gdLst/>
                <a:ahLst/>
                <a:cxnLst/>
                <a:rect l="l" t="t" r="r" b="b"/>
                <a:pathLst>
                  <a:path w="876" h="426" extrusionOk="0">
                    <a:moveTo>
                      <a:pt x="807" y="1"/>
                    </a:moveTo>
                    <a:cubicBezTo>
                      <a:pt x="634" y="48"/>
                      <a:pt x="503" y="48"/>
                      <a:pt x="372" y="90"/>
                    </a:cubicBezTo>
                    <a:cubicBezTo>
                      <a:pt x="241" y="132"/>
                      <a:pt x="131" y="200"/>
                      <a:pt x="21" y="331"/>
                    </a:cubicBezTo>
                    <a:cubicBezTo>
                      <a:pt x="1" y="352"/>
                      <a:pt x="1" y="393"/>
                      <a:pt x="21" y="414"/>
                    </a:cubicBezTo>
                    <a:cubicBezTo>
                      <a:pt x="29" y="422"/>
                      <a:pt x="39" y="425"/>
                      <a:pt x="48" y="425"/>
                    </a:cubicBezTo>
                    <a:cubicBezTo>
                      <a:pt x="71" y="425"/>
                      <a:pt x="96" y="408"/>
                      <a:pt x="110" y="393"/>
                    </a:cubicBezTo>
                    <a:cubicBezTo>
                      <a:pt x="220" y="284"/>
                      <a:pt x="309" y="221"/>
                      <a:pt x="414" y="200"/>
                    </a:cubicBezTo>
                    <a:cubicBezTo>
                      <a:pt x="524" y="153"/>
                      <a:pt x="655" y="153"/>
                      <a:pt x="833" y="132"/>
                    </a:cubicBezTo>
                    <a:cubicBezTo>
                      <a:pt x="854" y="111"/>
                      <a:pt x="875" y="90"/>
                      <a:pt x="875" y="69"/>
                    </a:cubicBezTo>
                    <a:cubicBezTo>
                      <a:pt x="875" y="22"/>
                      <a:pt x="833" y="1"/>
                      <a:pt x="80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971;p46">
                <a:extLst>
                  <a:ext uri="{FF2B5EF4-FFF2-40B4-BE49-F238E27FC236}">
                    <a16:creationId xmlns:a16="http://schemas.microsoft.com/office/drawing/2014/main" id="{0FFBDDD2-42CA-4650-BCE6-2E0A58DFBCB5}"/>
                  </a:ext>
                </a:extLst>
              </p:cNvPr>
              <p:cNvSpPr/>
              <p:nvPr/>
            </p:nvSpPr>
            <p:spPr>
              <a:xfrm>
                <a:off x="487650" y="4560718"/>
                <a:ext cx="544246" cy="352997"/>
              </a:xfrm>
              <a:custGeom>
                <a:avLst/>
                <a:gdLst/>
                <a:ahLst/>
                <a:cxnLst/>
                <a:rect l="l" t="t" r="r" b="b"/>
                <a:pathLst>
                  <a:path w="3819" h="2477" extrusionOk="0">
                    <a:moveTo>
                      <a:pt x="482" y="0"/>
                    </a:moveTo>
                    <a:cubicBezTo>
                      <a:pt x="131" y="194"/>
                      <a:pt x="131" y="194"/>
                      <a:pt x="110" y="697"/>
                    </a:cubicBezTo>
                    <a:cubicBezTo>
                      <a:pt x="89" y="1200"/>
                      <a:pt x="0" y="1571"/>
                      <a:pt x="309" y="1786"/>
                    </a:cubicBezTo>
                    <a:cubicBezTo>
                      <a:pt x="613" y="1985"/>
                      <a:pt x="1509" y="2074"/>
                      <a:pt x="2116" y="2336"/>
                    </a:cubicBezTo>
                    <a:cubicBezTo>
                      <a:pt x="2336" y="2437"/>
                      <a:pt x="2513" y="2477"/>
                      <a:pt x="2667" y="2477"/>
                    </a:cubicBezTo>
                    <a:cubicBezTo>
                      <a:pt x="2943" y="2477"/>
                      <a:pt x="3145" y="2350"/>
                      <a:pt x="3383" y="2226"/>
                    </a:cubicBezTo>
                    <a:cubicBezTo>
                      <a:pt x="3755" y="2048"/>
                      <a:pt x="3818" y="1896"/>
                      <a:pt x="3818" y="1634"/>
                    </a:cubicBezTo>
                    <a:cubicBezTo>
                      <a:pt x="3818" y="1352"/>
                      <a:pt x="3624" y="1262"/>
                      <a:pt x="3232" y="1001"/>
                    </a:cubicBezTo>
                    <a:cubicBezTo>
                      <a:pt x="2818" y="765"/>
                      <a:pt x="2556" y="414"/>
                      <a:pt x="2556" y="414"/>
                    </a:cubicBezTo>
                    <a:lnTo>
                      <a:pt x="48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972;p46">
                <a:extLst>
                  <a:ext uri="{FF2B5EF4-FFF2-40B4-BE49-F238E27FC236}">
                    <a16:creationId xmlns:a16="http://schemas.microsoft.com/office/drawing/2014/main" id="{535413FD-B810-4C5B-9A49-5966E19B6115}"/>
                  </a:ext>
                </a:extLst>
              </p:cNvPr>
              <p:cNvSpPr/>
              <p:nvPr/>
            </p:nvSpPr>
            <p:spPr>
              <a:xfrm>
                <a:off x="490643" y="4551027"/>
                <a:ext cx="550944" cy="370098"/>
              </a:xfrm>
              <a:custGeom>
                <a:avLst/>
                <a:gdLst/>
                <a:ahLst/>
                <a:cxnLst/>
                <a:rect l="l" t="t" r="r" b="b"/>
                <a:pathLst>
                  <a:path w="3866" h="2597" extrusionOk="0">
                    <a:moveTo>
                      <a:pt x="482" y="131"/>
                    </a:moveTo>
                    <a:lnTo>
                      <a:pt x="2514" y="524"/>
                    </a:lnTo>
                    <a:cubicBezTo>
                      <a:pt x="2535" y="545"/>
                      <a:pt x="2776" y="875"/>
                      <a:pt x="3169" y="1137"/>
                    </a:cubicBezTo>
                    <a:cubicBezTo>
                      <a:pt x="3383" y="1268"/>
                      <a:pt x="3514" y="1330"/>
                      <a:pt x="3624" y="1420"/>
                    </a:cubicBezTo>
                    <a:cubicBezTo>
                      <a:pt x="3713" y="1509"/>
                      <a:pt x="3734" y="1571"/>
                      <a:pt x="3734" y="1702"/>
                    </a:cubicBezTo>
                    <a:cubicBezTo>
                      <a:pt x="3755" y="1833"/>
                      <a:pt x="3734" y="1922"/>
                      <a:pt x="3666" y="2011"/>
                    </a:cubicBezTo>
                    <a:cubicBezTo>
                      <a:pt x="3624" y="2074"/>
                      <a:pt x="3514" y="2163"/>
                      <a:pt x="3341" y="2247"/>
                    </a:cubicBezTo>
                    <a:cubicBezTo>
                      <a:pt x="3142" y="2336"/>
                      <a:pt x="2991" y="2425"/>
                      <a:pt x="2818" y="2467"/>
                    </a:cubicBezTo>
                    <a:cubicBezTo>
                      <a:pt x="2758" y="2479"/>
                      <a:pt x="2699" y="2486"/>
                      <a:pt x="2637" y="2486"/>
                    </a:cubicBezTo>
                    <a:cubicBezTo>
                      <a:pt x="2493" y="2486"/>
                      <a:pt x="2334" y="2449"/>
                      <a:pt x="2121" y="2357"/>
                    </a:cubicBezTo>
                    <a:cubicBezTo>
                      <a:pt x="1812" y="2205"/>
                      <a:pt x="1420" y="2116"/>
                      <a:pt x="1095" y="2053"/>
                    </a:cubicBezTo>
                    <a:cubicBezTo>
                      <a:pt x="765" y="1964"/>
                      <a:pt x="461" y="1901"/>
                      <a:pt x="309" y="1791"/>
                    </a:cubicBezTo>
                    <a:cubicBezTo>
                      <a:pt x="178" y="1702"/>
                      <a:pt x="131" y="1571"/>
                      <a:pt x="110" y="1399"/>
                    </a:cubicBezTo>
                    <a:cubicBezTo>
                      <a:pt x="110" y="1226"/>
                      <a:pt x="131" y="1006"/>
                      <a:pt x="131" y="765"/>
                    </a:cubicBezTo>
                    <a:cubicBezTo>
                      <a:pt x="157" y="503"/>
                      <a:pt x="157" y="393"/>
                      <a:pt x="199" y="330"/>
                    </a:cubicBezTo>
                    <a:cubicBezTo>
                      <a:pt x="241" y="262"/>
                      <a:pt x="309" y="220"/>
                      <a:pt x="482" y="131"/>
                    </a:cubicBezTo>
                    <a:close/>
                    <a:moveTo>
                      <a:pt x="461" y="0"/>
                    </a:moveTo>
                    <a:lnTo>
                      <a:pt x="440" y="21"/>
                    </a:lnTo>
                    <a:cubicBezTo>
                      <a:pt x="262" y="110"/>
                      <a:pt x="157" y="152"/>
                      <a:pt x="89" y="262"/>
                    </a:cubicBezTo>
                    <a:cubicBezTo>
                      <a:pt x="47" y="372"/>
                      <a:pt x="47" y="503"/>
                      <a:pt x="27" y="765"/>
                    </a:cubicBezTo>
                    <a:cubicBezTo>
                      <a:pt x="27" y="1006"/>
                      <a:pt x="0" y="1226"/>
                      <a:pt x="0" y="1420"/>
                    </a:cubicBezTo>
                    <a:cubicBezTo>
                      <a:pt x="27" y="1592"/>
                      <a:pt x="89" y="1770"/>
                      <a:pt x="262" y="1901"/>
                    </a:cubicBezTo>
                    <a:cubicBezTo>
                      <a:pt x="440" y="2011"/>
                      <a:pt x="723" y="2074"/>
                      <a:pt x="1074" y="2163"/>
                    </a:cubicBezTo>
                    <a:cubicBezTo>
                      <a:pt x="1399" y="2247"/>
                      <a:pt x="1770" y="2315"/>
                      <a:pt x="2074" y="2467"/>
                    </a:cubicBezTo>
                    <a:cubicBezTo>
                      <a:pt x="2291" y="2559"/>
                      <a:pt x="2471" y="2596"/>
                      <a:pt x="2635" y="2596"/>
                    </a:cubicBezTo>
                    <a:cubicBezTo>
                      <a:pt x="2706" y="2596"/>
                      <a:pt x="2773" y="2589"/>
                      <a:pt x="2839" y="2577"/>
                    </a:cubicBezTo>
                    <a:cubicBezTo>
                      <a:pt x="3038" y="2535"/>
                      <a:pt x="3211" y="2446"/>
                      <a:pt x="3383" y="2336"/>
                    </a:cubicBezTo>
                    <a:cubicBezTo>
                      <a:pt x="3582" y="2247"/>
                      <a:pt x="3692" y="2163"/>
                      <a:pt x="3755" y="2074"/>
                    </a:cubicBezTo>
                    <a:cubicBezTo>
                      <a:pt x="3844" y="1964"/>
                      <a:pt x="3865" y="1833"/>
                      <a:pt x="3865" y="1702"/>
                    </a:cubicBezTo>
                    <a:cubicBezTo>
                      <a:pt x="3844" y="1550"/>
                      <a:pt x="3797" y="1440"/>
                      <a:pt x="3692" y="1330"/>
                    </a:cubicBezTo>
                    <a:cubicBezTo>
                      <a:pt x="3582" y="1247"/>
                      <a:pt x="3431" y="1158"/>
                      <a:pt x="3232" y="1027"/>
                    </a:cubicBezTo>
                    <a:cubicBezTo>
                      <a:pt x="2839" y="786"/>
                      <a:pt x="2577" y="440"/>
                      <a:pt x="2577" y="440"/>
                    </a:cubicBezTo>
                    <a:lnTo>
                      <a:pt x="461"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973;p46">
                <a:extLst>
                  <a:ext uri="{FF2B5EF4-FFF2-40B4-BE49-F238E27FC236}">
                    <a16:creationId xmlns:a16="http://schemas.microsoft.com/office/drawing/2014/main" id="{42E018F5-AE61-4926-B0EA-9577A8E4CAF7}"/>
                  </a:ext>
                </a:extLst>
              </p:cNvPr>
              <p:cNvSpPr/>
              <p:nvPr/>
            </p:nvSpPr>
            <p:spPr>
              <a:xfrm>
                <a:off x="1031765" y="4383146"/>
                <a:ext cx="547808" cy="358128"/>
              </a:xfrm>
              <a:custGeom>
                <a:avLst/>
                <a:gdLst/>
                <a:ahLst/>
                <a:cxnLst/>
                <a:rect l="l" t="t" r="r" b="b"/>
                <a:pathLst>
                  <a:path w="3844" h="2513" extrusionOk="0">
                    <a:moveTo>
                      <a:pt x="2142" y="0"/>
                    </a:moveTo>
                    <a:lnTo>
                      <a:pt x="309" y="110"/>
                    </a:lnTo>
                    <a:lnTo>
                      <a:pt x="199" y="110"/>
                    </a:lnTo>
                    <a:cubicBezTo>
                      <a:pt x="0" y="744"/>
                      <a:pt x="157" y="1833"/>
                      <a:pt x="440" y="1985"/>
                    </a:cubicBezTo>
                    <a:cubicBezTo>
                      <a:pt x="702" y="2142"/>
                      <a:pt x="1660" y="2357"/>
                      <a:pt x="2252" y="2488"/>
                    </a:cubicBezTo>
                    <a:cubicBezTo>
                      <a:pt x="2330" y="2505"/>
                      <a:pt x="2408" y="2513"/>
                      <a:pt x="2484" y="2513"/>
                    </a:cubicBezTo>
                    <a:cubicBezTo>
                      <a:pt x="2988" y="2513"/>
                      <a:pt x="3456" y="2179"/>
                      <a:pt x="3624" y="2011"/>
                    </a:cubicBezTo>
                    <a:cubicBezTo>
                      <a:pt x="3844" y="1791"/>
                      <a:pt x="3776" y="1529"/>
                      <a:pt x="3645" y="1356"/>
                    </a:cubicBezTo>
                    <a:cubicBezTo>
                      <a:pt x="3493" y="1178"/>
                      <a:pt x="3079" y="1246"/>
                      <a:pt x="2687" y="916"/>
                    </a:cubicBezTo>
                    <a:cubicBezTo>
                      <a:pt x="2294" y="592"/>
                      <a:pt x="2142" y="0"/>
                      <a:pt x="21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974;p46">
                <a:extLst>
                  <a:ext uri="{FF2B5EF4-FFF2-40B4-BE49-F238E27FC236}">
                    <a16:creationId xmlns:a16="http://schemas.microsoft.com/office/drawing/2014/main" id="{272D0569-AAB2-472F-AE12-9FF5E8FD222F}"/>
                  </a:ext>
                </a:extLst>
              </p:cNvPr>
              <p:cNvSpPr/>
              <p:nvPr/>
            </p:nvSpPr>
            <p:spPr>
              <a:xfrm>
                <a:off x="1038463" y="4377161"/>
                <a:ext cx="538260" cy="373376"/>
              </a:xfrm>
              <a:custGeom>
                <a:avLst/>
                <a:gdLst/>
                <a:ahLst/>
                <a:cxnLst/>
                <a:rect l="l" t="t" r="r" b="b"/>
                <a:pathLst>
                  <a:path w="3777" h="2620" extrusionOk="0">
                    <a:moveTo>
                      <a:pt x="2048" y="110"/>
                    </a:moveTo>
                    <a:cubicBezTo>
                      <a:pt x="2074" y="173"/>
                      <a:pt x="2205" y="676"/>
                      <a:pt x="2598" y="1006"/>
                    </a:cubicBezTo>
                    <a:cubicBezTo>
                      <a:pt x="2812" y="1178"/>
                      <a:pt x="3011" y="1241"/>
                      <a:pt x="3205" y="1288"/>
                    </a:cubicBezTo>
                    <a:cubicBezTo>
                      <a:pt x="3383" y="1330"/>
                      <a:pt x="3488" y="1351"/>
                      <a:pt x="3556" y="1419"/>
                    </a:cubicBezTo>
                    <a:cubicBezTo>
                      <a:pt x="3619" y="1503"/>
                      <a:pt x="3666" y="1613"/>
                      <a:pt x="3666" y="1702"/>
                    </a:cubicBezTo>
                    <a:cubicBezTo>
                      <a:pt x="3666" y="1812"/>
                      <a:pt x="3645" y="1922"/>
                      <a:pt x="3535" y="2006"/>
                    </a:cubicBezTo>
                    <a:cubicBezTo>
                      <a:pt x="3446" y="2095"/>
                      <a:pt x="3252" y="2247"/>
                      <a:pt x="3011" y="2357"/>
                    </a:cubicBezTo>
                    <a:cubicBezTo>
                      <a:pt x="2836" y="2437"/>
                      <a:pt x="2639" y="2492"/>
                      <a:pt x="2444" y="2492"/>
                    </a:cubicBezTo>
                    <a:cubicBezTo>
                      <a:pt x="2371" y="2492"/>
                      <a:pt x="2297" y="2484"/>
                      <a:pt x="2226" y="2467"/>
                    </a:cubicBezTo>
                    <a:cubicBezTo>
                      <a:pt x="1917" y="2420"/>
                      <a:pt x="1550" y="2336"/>
                      <a:pt x="1199" y="2247"/>
                    </a:cubicBezTo>
                    <a:cubicBezTo>
                      <a:pt x="849" y="2137"/>
                      <a:pt x="545" y="2053"/>
                      <a:pt x="414" y="1985"/>
                    </a:cubicBezTo>
                    <a:cubicBezTo>
                      <a:pt x="372" y="1964"/>
                      <a:pt x="304" y="1875"/>
                      <a:pt x="262" y="1744"/>
                    </a:cubicBezTo>
                    <a:cubicBezTo>
                      <a:pt x="215" y="1613"/>
                      <a:pt x="173" y="1440"/>
                      <a:pt x="152" y="1267"/>
                    </a:cubicBezTo>
                    <a:cubicBezTo>
                      <a:pt x="110" y="917"/>
                      <a:pt x="131" y="503"/>
                      <a:pt x="215" y="194"/>
                    </a:cubicBezTo>
                    <a:lnTo>
                      <a:pt x="262" y="194"/>
                    </a:lnTo>
                    <a:lnTo>
                      <a:pt x="2048" y="110"/>
                    </a:lnTo>
                    <a:close/>
                    <a:moveTo>
                      <a:pt x="2137" y="0"/>
                    </a:moveTo>
                    <a:lnTo>
                      <a:pt x="262" y="89"/>
                    </a:lnTo>
                    <a:lnTo>
                      <a:pt x="131" y="89"/>
                    </a:lnTo>
                    <a:lnTo>
                      <a:pt x="110" y="131"/>
                    </a:lnTo>
                    <a:cubicBezTo>
                      <a:pt x="0" y="456"/>
                      <a:pt x="0" y="896"/>
                      <a:pt x="42" y="1267"/>
                    </a:cubicBezTo>
                    <a:cubicBezTo>
                      <a:pt x="63" y="1461"/>
                      <a:pt x="84" y="1634"/>
                      <a:pt x="152" y="1791"/>
                    </a:cubicBezTo>
                    <a:cubicBezTo>
                      <a:pt x="194" y="1922"/>
                      <a:pt x="262" y="2027"/>
                      <a:pt x="346" y="2074"/>
                    </a:cubicBezTo>
                    <a:cubicBezTo>
                      <a:pt x="503" y="2158"/>
                      <a:pt x="807" y="2247"/>
                      <a:pt x="1179" y="2357"/>
                    </a:cubicBezTo>
                    <a:cubicBezTo>
                      <a:pt x="1524" y="2446"/>
                      <a:pt x="1896" y="2530"/>
                      <a:pt x="2205" y="2598"/>
                    </a:cubicBezTo>
                    <a:cubicBezTo>
                      <a:pt x="2277" y="2613"/>
                      <a:pt x="2349" y="2619"/>
                      <a:pt x="2420" y="2619"/>
                    </a:cubicBezTo>
                    <a:cubicBezTo>
                      <a:pt x="2649" y="2619"/>
                      <a:pt x="2870" y="2551"/>
                      <a:pt x="3053" y="2467"/>
                    </a:cubicBezTo>
                    <a:cubicBezTo>
                      <a:pt x="3315" y="2357"/>
                      <a:pt x="3514" y="2205"/>
                      <a:pt x="3619" y="2095"/>
                    </a:cubicBezTo>
                    <a:cubicBezTo>
                      <a:pt x="3729" y="1964"/>
                      <a:pt x="3776" y="1833"/>
                      <a:pt x="3776" y="1702"/>
                    </a:cubicBezTo>
                    <a:cubicBezTo>
                      <a:pt x="3776" y="1571"/>
                      <a:pt x="3708" y="1461"/>
                      <a:pt x="3645" y="1351"/>
                    </a:cubicBezTo>
                    <a:cubicBezTo>
                      <a:pt x="3556" y="1241"/>
                      <a:pt x="3404" y="1220"/>
                      <a:pt x="3226" y="1178"/>
                    </a:cubicBezTo>
                    <a:cubicBezTo>
                      <a:pt x="3053" y="1137"/>
                      <a:pt x="2860" y="1068"/>
                      <a:pt x="2661" y="917"/>
                    </a:cubicBezTo>
                    <a:cubicBezTo>
                      <a:pt x="2289" y="613"/>
                      <a:pt x="2137" y="42"/>
                      <a:pt x="2137" y="42"/>
                    </a:cubicBezTo>
                    <a:lnTo>
                      <a:pt x="2137"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975;p46">
                <a:extLst>
                  <a:ext uri="{FF2B5EF4-FFF2-40B4-BE49-F238E27FC236}">
                    <a16:creationId xmlns:a16="http://schemas.microsoft.com/office/drawing/2014/main" id="{BE2D3F2D-28B7-4848-8B68-1AF83A678178}"/>
                  </a:ext>
                </a:extLst>
              </p:cNvPr>
              <p:cNvSpPr/>
              <p:nvPr/>
            </p:nvSpPr>
            <p:spPr>
              <a:xfrm>
                <a:off x="1041456" y="3061334"/>
                <a:ext cx="388910" cy="1391183"/>
              </a:xfrm>
              <a:custGeom>
                <a:avLst/>
                <a:gdLst/>
                <a:ahLst/>
                <a:cxnLst/>
                <a:rect l="l" t="t" r="r" b="b"/>
                <a:pathLst>
                  <a:path w="2729" h="9762" extrusionOk="0">
                    <a:moveTo>
                      <a:pt x="2640" y="0"/>
                    </a:moveTo>
                    <a:lnTo>
                      <a:pt x="42" y="1268"/>
                    </a:lnTo>
                    <a:lnTo>
                      <a:pt x="0" y="9516"/>
                    </a:lnTo>
                    <a:cubicBezTo>
                      <a:pt x="0" y="9516"/>
                      <a:pt x="436" y="9761"/>
                      <a:pt x="1041" y="9761"/>
                    </a:cubicBezTo>
                    <a:cubicBezTo>
                      <a:pt x="1086" y="9761"/>
                      <a:pt x="1132" y="9760"/>
                      <a:pt x="1178" y="9757"/>
                    </a:cubicBezTo>
                    <a:cubicBezTo>
                      <a:pt x="1875" y="9736"/>
                      <a:pt x="2268" y="9453"/>
                      <a:pt x="2268" y="9453"/>
                    </a:cubicBezTo>
                    <a:cubicBezTo>
                      <a:pt x="2268" y="9453"/>
                      <a:pt x="2729" y="550"/>
                      <a:pt x="26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976;p46">
                <a:extLst>
                  <a:ext uri="{FF2B5EF4-FFF2-40B4-BE49-F238E27FC236}">
                    <a16:creationId xmlns:a16="http://schemas.microsoft.com/office/drawing/2014/main" id="{359B12F5-05D3-47DF-8B19-E65740DA9B0B}"/>
                  </a:ext>
                </a:extLst>
              </p:cNvPr>
              <p:cNvSpPr/>
              <p:nvPr/>
            </p:nvSpPr>
            <p:spPr>
              <a:xfrm>
                <a:off x="1035470" y="3049363"/>
                <a:ext cx="391902" cy="1411704"/>
              </a:xfrm>
              <a:custGeom>
                <a:avLst/>
                <a:gdLst/>
                <a:ahLst/>
                <a:cxnLst/>
                <a:rect l="l" t="t" r="r" b="b"/>
                <a:pathLst>
                  <a:path w="2750" h="9906" extrusionOk="0">
                    <a:moveTo>
                      <a:pt x="2640" y="173"/>
                    </a:moveTo>
                    <a:lnTo>
                      <a:pt x="2640" y="655"/>
                    </a:lnTo>
                    <a:cubicBezTo>
                      <a:pt x="2640" y="938"/>
                      <a:pt x="2619" y="1331"/>
                      <a:pt x="2593" y="1786"/>
                    </a:cubicBezTo>
                    <a:cubicBezTo>
                      <a:pt x="2572" y="2703"/>
                      <a:pt x="2530" y="3860"/>
                      <a:pt x="2462" y="5018"/>
                    </a:cubicBezTo>
                    <a:cubicBezTo>
                      <a:pt x="2378" y="7285"/>
                      <a:pt x="2268" y="9469"/>
                      <a:pt x="2268" y="9511"/>
                    </a:cubicBezTo>
                    <a:cubicBezTo>
                      <a:pt x="2226" y="9537"/>
                      <a:pt x="1875" y="9752"/>
                      <a:pt x="1220" y="9799"/>
                    </a:cubicBezTo>
                    <a:cubicBezTo>
                      <a:pt x="1192" y="9800"/>
                      <a:pt x="1163" y="9800"/>
                      <a:pt x="1136" y="9800"/>
                    </a:cubicBezTo>
                    <a:cubicBezTo>
                      <a:pt x="548" y="9800"/>
                      <a:pt x="150" y="9599"/>
                      <a:pt x="105" y="9579"/>
                    </a:cubicBezTo>
                    <a:lnTo>
                      <a:pt x="152" y="1373"/>
                    </a:lnTo>
                    <a:lnTo>
                      <a:pt x="2640" y="173"/>
                    </a:lnTo>
                    <a:close/>
                    <a:moveTo>
                      <a:pt x="2750" y="1"/>
                    </a:moveTo>
                    <a:lnTo>
                      <a:pt x="2661" y="43"/>
                    </a:lnTo>
                    <a:lnTo>
                      <a:pt x="42" y="1310"/>
                    </a:lnTo>
                    <a:lnTo>
                      <a:pt x="0" y="9642"/>
                    </a:lnTo>
                    <a:lnTo>
                      <a:pt x="21" y="9668"/>
                    </a:lnTo>
                    <a:cubicBezTo>
                      <a:pt x="21" y="9668"/>
                      <a:pt x="477" y="9905"/>
                      <a:pt x="1122" y="9905"/>
                    </a:cubicBezTo>
                    <a:cubicBezTo>
                      <a:pt x="1155" y="9905"/>
                      <a:pt x="1187" y="9905"/>
                      <a:pt x="1220" y="9904"/>
                    </a:cubicBezTo>
                    <a:cubicBezTo>
                      <a:pt x="1938" y="9862"/>
                      <a:pt x="2357" y="9579"/>
                      <a:pt x="2357" y="9579"/>
                    </a:cubicBezTo>
                    <a:lnTo>
                      <a:pt x="2378" y="9579"/>
                    </a:lnTo>
                    <a:lnTo>
                      <a:pt x="2378" y="9537"/>
                    </a:lnTo>
                    <a:cubicBezTo>
                      <a:pt x="2378" y="9537"/>
                      <a:pt x="2488" y="7311"/>
                      <a:pt x="2593" y="5018"/>
                    </a:cubicBezTo>
                    <a:cubicBezTo>
                      <a:pt x="2640" y="3881"/>
                      <a:pt x="2682" y="2703"/>
                      <a:pt x="2723" y="1786"/>
                    </a:cubicBezTo>
                    <a:cubicBezTo>
                      <a:pt x="2723" y="1331"/>
                      <a:pt x="2750" y="938"/>
                      <a:pt x="2750" y="655"/>
                    </a:cubicBezTo>
                    <a:lnTo>
                      <a:pt x="2750" y="84"/>
                    </a:lnTo>
                    <a:lnTo>
                      <a:pt x="2750"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977;p46">
                <a:extLst>
                  <a:ext uri="{FF2B5EF4-FFF2-40B4-BE49-F238E27FC236}">
                    <a16:creationId xmlns:a16="http://schemas.microsoft.com/office/drawing/2014/main" id="{7FDADEAD-5BDF-49E2-8FAD-7F71B748B021}"/>
                  </a:ext>
                </a:extLst>
              </p:cNvPr>
              <p:cNvSpPr/>
              <p:nvPr/>
            </p:nvSpPr>
            <p:spPr>
              <a:xfrm>
                <a:off x="1128674" y="3294913"/>
                <a:ext cx="65127" cy="1156896"/>
              </a:xfrm>
              <a:custGeom>
                <a:avLst/>
                <a:gdLst/>
                <a:ahLst/>
                <a:cxnLst/>
                <a:rect l="l" t="t" r="r" b="b"/>
                <a:pathLst>
                  <a:path w="457" h="8118" extrusionOk="0">
                    <a:moveTo>
                      <a:pt x="457" y="1"/>
                    </a:moveTo>
                    <a:lnTo>
                      <a:pt x="216" y="111"/>
                    </a:lnTo>
                    <a:lnTo>
                      <a:pt x="1" y="8097"/>
                    </a:lnTo>
                    <a:cubicBezTo>
                      <a:pt x="85" y="8097"/>
                      <a:pt x="174" y="8118"/>
                      <a:pt x="237" y="8118"/>
                    </a:cubicBezTo>
                    <a:lnTo>
                      <a:pt x="4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978;p46">
                <a:extLst>
                  <a:ext uri="{FF2B5EF4-FFF2-40B4-BE49-F238E27FC236}">
                    <a16:creationId xmlns:a16="http://schemas.microsoft.com/office/drawing/2014/main" id="{C1A5296D-D9C4-47AD-96ED-807C21C57F92}"/>
                  </a:ext>
                </a:extLst>
              </p:cNvPr>
              <p:cNvSpPr/>
              <p:nvPr/>
            </p:nvSpPr>
            <p:spPr>
              <a:xfrm>
                <a:off x="1121976" y="3282230"/>
                <a:ext cx="81516" cy="1178558"/>
              </a:xfrm>
              <a:custGeom>
                <a:avLst/>
                <a:gdLst/>
                <a:ahLst/>
                <a:cxnLst/>
                <a:rect l="l" t="t" r="r" b="b"/>
                <a:pathLst>
                  <a:path w="572" h="8270" extrusionOk="0">
                    <a:moveTo>
                      <a:pt x="462" y="179"/>
                    </a:moveTo>
                    <a:lnTo>
                      <a:pt x="242" y="8139"/>
                    </a:lnTo>
                    <a:cubicBezTo>
                      <a:pt x="200" y="8139"/>
                      <a:pt x="153" y="8139"/>
                      <a:pt x="111" y="8118"/>
                    </a:cubicBezTo>
                    <a:lnTo>
                      <a:pt x="331" y="221"/>
                    </a:lnTo>
                    <a:lnTo>
                      <a:pt x="462" y="179"/>
                    </a:lnTo>
                    <a:close/>
                    <a:moveTo>
                      <a:pt x="572" y="1"/>
                    </a:moveTo>
                    <a:lnTo>
                      <a:pt x="483" y="48"/>
                    </a:lnTo>
                    <a:lnTo>
                      <a:pt x="221" y="152"/>
                    </a:lnTo>
                    <a:lnTo>
                      <a:pt x="1" y="8228"/>
                    </a:lnTo>
                    <a:lnTo>
                      <a:pt x="48" y="8228"/>
                    </a:lnTo>
                    <a:cubicBezTo>
                      <a:pt x="132" y="8249"/>
                      <a:pt x="200" y="8249"/>
                      <a:pt x="284" y="8270"/>
                    </a:cubicBezTo>
                    <a:lnTo>
                      <a:pt x="352" y="8270"/>
                    </a:lnTo>
                    <a:lnTo>
                      <a:pt x="572"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979;p46">
                <a:extLst>
                  <a:ext uri="{FF2B5EF4-FFF2-40B4-BE49-F238E27FC236}">
                    <a16:creationId xmlns:a16="http://schemas.microsoft.com/office/drawing/2014/main" id="{AFFF4350-0842-46D8-8C9B-EC5CA563017C}"/>
                  </a:ext>
                </a:extLst>
              </p:cNvPr>
              <p:cNvSpPr/>
              <p:nvPr/>
            </p:nvSpPr>
            <p:spPr>
              <a:xfrm>
                <a:off x="497341" y="3080003"/>
                <a:ext cx="768129" cy="1587419"/>
              </a:xfrm>
              <a:custGeom>
                <a:avLst/>
                <a:gdLst/>
                <a:ahLst/>
                <a:cxnLst/>
                <a:rect l="l" t="t" r="r" b="b"/>
                <a:pathLst>
                  <a:path w="5390" h="11139" extrusionOk="0">
                    <a:moveTo>
                      <a:pt x="1069" y="0"/>
                    </a:moveTo>
                    <a:lnTo>
                      <a:pt x="0" y="10673"/>
                    </a:lnTo>
                    <a:cubicBezTo>
                      <a:pt x="0" y="10673"/>
                      <a:pt x="215" y="10914"/>
                      <a:pt x="1001" y="11087"/>
                    </a:cubicBezTo>
                    <a:cubicBezTo>
                      <a:pt x="1142" y="11124"/>
                      <a:pt x="1285" y="11139"/>
                      <a:pt x="1425" y="11139"/>
                    </a:cubicBezTo>
                    <a:cubicBezTo>
                      <a:pt x="2044" y="11139"/>
                      <a:pt x="2598" y="10846"/>
                      <a:pt x="2598" y="10846"/>
                    </a:cubicBezTo>
                    <a:lnTo>
                      <a:pt x="4646" y="2205"/>
                    </a:lnTo>
                    <a:lnTo>
                      <a:pt x="5216" y="2053"/>
                    </a:lnTo>
                    <a:lnTo>
                      <a:pt x="5389" y="482"/>
                    </a:lnTo>
                    <a:lnTo>
                      <a:pt x="10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980;p46">
                <a:extLst>
                  <a:ext uri="{FF2B5EF4-FFF2-40B4-BE49-F238E27FC236}">
                    <a16:creationId xmlns:a16="http://schemas.microsoft.com/office/drawing/2014/main" id="{AB2839A6-CD17-42D2-A81A-0D5DAB2C6428}"/>
                  </a:ext>
                </a:extLst>
              </p:cNvPr>
              <p:cNvSpPr/>
              <p:nvPr/>
            </p:nvSpPr>
            <p:spPr>
              <a:xfrm>
                <a:off x="487650" y="3071025"/>
                <a:ext cx="786798" cy="1605518"/>
              </a:xfrm>
              <a:custGeom>
                <a:avLst/>
                <a:gdLst/>
                <a:ahLst/>
                <a:cxnLst/>
                <a:rect l="l" t="t" r="r" b="b"/>
                <a:pathLst>
                  <a:path w="5521" h="11266" extrusionOk="0">
                    <a:moveTo>
                      <a:pt x="1179" y="131"/>
                    </a:moveTo>
                    <a:lnTo>
                      <a:pt x="5415" y="587"/>
                    </a:lnTo>
                    <a:lnTo>
                      <a:pt x="5216" y="2074"/>
                    </a:lnTo>
                    <a:lnTo>
                      <a:pt x="4672" y="2226"/>
                    </a:lnTo>
                    <a:lnTo>
                      <a:pt x="2619" y="10867"/>
                    </a:lnTo>
                    <a:cubicBezTo>
                      <a:pt x="2584" y="10884"/>
                      <a:pt x="2064" y="11152"/>
                      <a:pt x="1467" y="11152"/>
                    </a:cubicBezTo>
                    <a:cubicBezTo>
                      <a:pt x="1336" y="11152"/>
                      <a:pt x="1202" y="11139"/>
                      <a:pt x="1069" y="11108"/>
                    </a:cubicBezTo>
                    <a:cubicBezTo>
                      <a:pt x="702" y="11019"/>
                      <a:pt x="440" y="10909"/>
                      <a:pt x="309" y="10825"/>
                    </a:cubicBezTo>
                    <a:cubicBezTo>
                      <a:pt x="152" y="10757"/>
                      <a:pt x="131" y="10715"/>
                      <a:pt x="131" y="10715"/>
                    </a:cubicBezTo>
                    <a:lnTo>
                      <a:pt x="1179" y="131"/>
                    </a:lnTo>
                    <a:close/>
                    <a:moveTo>
                      <a:pt x="1069" y="1"/>
                    </a:moveTo>
                    <a:lnTo>
                      <a:pt x="0" y="10757"/>
                    </a:lnTo>
                    <a:lnTo>
                      <a:pt x="21" y="10778"/>
                    </a:lnTo>
                    <a:cubicBezTo>
                      <a:pt x="21" y="10778"/>
                      <a:pt x="89" y="10846"/>
                      <a:pt x="241" y="10930"/>
                    </a:cubicBezTo>
                    <a:cubicBezTo>
                      <a:pt x="393" y="11019"/>
                      <a:pt x="655" y="11129"/>
                      <a:pt x="1048" y="11218"/>
                    </a:cubicBezTo>
                    <a:cubicBezTo>
                      <a:pt x="1189" y="11252"/>
                      <a:pt x="1331" y="11266"/>
                      <a:pt x="1470" y="11266"/>
                    </a:cubicBezTo>
                    <a:cubicBezTo>
                      <a:pt x="2121" y="11266"/>
                      <a:pt x="2687" y="10956"/>
                      <a:pt x="2687" y="10956"/>
                    </a:cubicBezTo>
                    <a:lnTo>
                      <a:pt x="2708" y="10956"/>
                    </a:lnTo>
                    <a:lnTo>
                      <a:pt x="4761" y="2336"/>
                    </a:lnTo>
                    <a:lnTo>
                      <a:pt x="5326" y="2158"/>
                    </a:lnTo>
                    <a:lnTo>
                      <a:pt x="5520" y="503"/>
                    </a:lnTo>
                    <a:lnTo>
                      <a:pt x="5478" y="503"/>
                    </a:lnTo>
                    <a:lnTo>
                      <a:pt x="1069"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981;p46">
                <a:extLst>
                  <a:ext uri="{FF2B5EF4-FFF2-40B4-BE49-F238E27FC236}">
                    <a16:creationId xmlns:a16="http://schemas.microsoft.com/office/drawing/2014/main" id="{7FBEB8E9-1DCC-4C99-9F9D-5FBB00975D20}"/>
                  </a:ext>
                </a:extLst>
              </p:cNvPr>
              <p:cNvSpPr/>
              <p:nvPr/>
            </p:nvSpPr>
            <p:spPr>
              <a:xfrm>
                <a:off x="575011" y="3167364"/>
                <a:ext cx="199371" cy="1486664"/>
              </a:xfrm>
              <a:custGeom>
                <a:avLst/>
                <a:gdLst/>
                <a:ahLst/>
                <a:cxnLst/>
                <a:rect l="l" t="t" r="r" b="b"/>
                <a:pathLst>
                  <a:path w="1399" h="10432" extrusionOk="0">
                    <a:moveTo>
                      <a:pt x="1398" y="0"/>
                    </a:moveTo>
                    <a:lnTo>
                      <a:pt x="1027" y="21"/>
                    </a:lnTo>
                    <a:lnTo>
                      <a:pt x="0" y="10364"/>
                    </a:lnTo>
                    <a:cubicBezTo>
                      <a:pt x="63" y="10385"/>
                      <a:pt x="152" y="10411"/>
                      <a:pt x="220" y="10432"/>
                    </a:cubicBezTo>
                    <a:lnTo>
                      <a:pt x="13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982;p46">
                <a:extLst>
                  <a:ext uri="{FF2B5EF4-FFF2-40B4-BE49-F238E27FC236}">
                    <a16:creationId xmlns:a16="http://schemas.microsoft.com/office/drawing/2014/main" id="{F9B5E269-3082-4CF1-9E7F-CA709C5AD39E}"/>
                  </a:ext>
                </a:extLst>
              </p:cNvPr>
              <p:cNvSpPr/>
              <p:nvPr/>
            </p:nvSpPr>
            <p:spPr>
              <a:xfrm>
                <a:off x="569025" y="3158385"/>
                <a:ext cx="214335" cy="1504621"/>
              </a:xfrm>
              <a:custGeom>
                <a:avLst/>
                <a:gdLst/>
                <a:ahLst/>
                <a:cxnLst/>
                <a:rect l="l" t="t" r="r" b="b"/>
                <a:pathLst>
                  <a:path w="1504" h="10558" extrusionOk="0">
                    <a:moveTo>
                      <a:pt x="1372" y="131"/>
                    </a:moveTo>
                    <a:lnTo>
                      <a:pt x="215" y="10406"/>
                    </a:lnTo>
                    <a:cubicBezTo>
                      <a:pt x="173" y="10406"/>
                      <a:pt x="152" y="10385"/>
                      <a:pt x="105" y="10385"/>
                    </a:cubicBezTo>
                    <a:lnTo>
                      <a:pt x="1131" y="131"/>
                    </a:lnTo>
                    <a:close/>
                    <a:moveTo>
                      <a:pt x="1440" y="0"/>
                    </a:moveTo>
                    <a:lnTo>
                      <a:pt x="1021" y="21"/>
                    </a:lnTo>
                    <a:lnTo>
                      <a:pt x="0" y="10448"/>
                    </a:lnTo>
                    <a:lnTo>
                      <a:pt x="42" y="10474"/>
                    </a:lnTo>
                    <a:cubicBezTo>
                      <a:pt x="105" y="10495"/>
                      <a:pt x="173" y="10516"/>
                      <a:pt x="262" y="10537"/>
                    </a:cubicBezTo>
                    <a:lnTo>
                      <a:pt x="325" y="10558"/>
                    </a:lnTo>
                    <a:lnTo>
                      <a:pt x="1503"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983;p46">
                <a:extLst>
                  <a:ext uri="{FF2B5EF4-FFF2-40B4-BE49-F238E27FC236}">
                    <a16:creationId xmlns:a16="http://schemas.microsoft.com/office/drawing/2014/main" id="{AE21FAA9-5A50-47A3-8B23-AB4DA54AB9F2}"/>
                  </a:ext>
                </a:extLst>
              </p:cNvPr>
              <p:cNvSpPr/>
              <p:nvPr/>
            </p:nvSpPr>
            <p:spPr>
              <a:xfrm>
                <a:off x="1013096" y="1858235"/>
                <a:ext cx="410571" cy="1343157"/>
              </a:xfrm>
              <a:custGeom>
                <a:avLst/>
                <a:gdLst/>
                <a:ahLst/>
                <a:cxnLst/>
                <a:rect l="l" t="t" r="r" b="b"/>
                <a:pathLst>
                  <a:path w="2881" h="9425" extrusionOk="0">
                    <a:moveTo>
                      <a:pt x="461" y="1"/>
                    </a:moveTo>
                    <a:lnTo>
                      <a:pt x="0" y="1069"/>
                    </a:lnTo>
                    <a:lnTo>
                      <a:pt x="68" y="9317"/>
                    </a:lnTo>
                    <a:cubicBezTo>
                      <a:pt x="68" y="9317"/>
                      <a:pt x="515" y="9424"/>
                      <a:pt x="1052" y="9424"/>
                    </a:cubicBezTo>
                    <a:cubicBezTo>
                      <a:pt x="1320" y="9424"/>
                      <a:pt x="1611" y="9397"/>
                      <a:pt x="1880" y="9317"/>
                    </a:cubicBezTo>
                    <a:cubicBezTo>
                      <a:pt x="2708" y="9097"/>
                      <a:pt x="2880" y="8861"/>
                      <a:pt x="2880" y="8861"/>
                    </a:cubicBezTo>
                    <a:cubicBezTo>
                      <a:pt x="2880" y="8861"/>
                      <a:pt x="2577" y="4321"/>
                      <a:pt x="2577" y="3143"/>
                    </a:cubicBezTo>
                    <a:cubicBezTo>
                      <a:pt x="2577" y="1964"/>
                      <a:pt x="2336" y="718"/>
                      <a:pt x="1749" y="482"/>
                    </a:cubicBezTo>
                    <a:cubicBezTo>
                      <a:pt x="1178" y="262"/>
                      <a:pt x="461" y="1"/>
                      <a:pt x="4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984;p46">
                <a:extLst>
                  <a:ext uri="{FF2B5EF4-FFF2-40B4-BE49-F238E27FC236}">
                    <a16:creationId xmlns:a16="http://schemas.microsoft.com/office/drawing/2014/main" id="{84FB3263-71B1-4996-A128-650EA24C16A2}"/>
                  </a:ext>
                </a:extLst>
              </p:cNvPr>
              <p:cNvSpPr/>
              <p:nvPr/>
            </p:nvSpPr>
            <p:spPr>
              <a:xfrm>
                <a:off x="1004118" y="1848544"/>
                <a:ext cx="426247" cy="1362111"/>
              </a:xfrm>
              <a:custGeom>
                <a:avLst/>
                <a:gdLst/>
                <a:ahLst/>
                <a:cxnLst/>
                <a:rect l="l" t="t" r="r" b="b"/>
                <a:pathLst>
                  <a:path w="2991" h="9558" extrusionOk="0">
                    <a:moveTo>
                      <a:pt x="566" y="131"/>
                    </a:moveTo>
                    <a:cubicBezTo>
                      <a:pt x="613" y="158"/>
                      <a:pt x="1241" y="393"/>
                      <a:pt x="1791" y="613"/>
                    </a:cubicBezTo>
                    <a:cubicBezTo>
                      <a:pt x="2053" y="702"/>
                      <a:pt x="2247" y="1074"/>
                      <a:pt x="2399" y="1551"/>
                    </a:cubicBezTo>
                    <a:cubicBezTo>
                      <a:pt x="2530" y="2032"/>
                      <a:pt x="2577" y="2619"/>
                      <a:pt x="2577" y="3211"/>
                    </a:cubicBezTo>
                    <a:cubicBezTo>
                      <a:pt x="2577" y="4389"/>
                      <a:pt x="2881" y="8861"/>
                      <a:pt x="2881" y="8903"/>
                    </a:cubicBezTo>
                    <a:lnTo>
                      <a:pt x="2860" y="8929"/>
                    </a:lnTo>
                    <a:cubicBezTo>
                      <a:pt x="2839" y="8950"/>
                      <a:pt x="2792" y="8971"/>
                      <a:pt x="2729" y="9013"/>
                    </a:cubicBezTo>
                    <a:cubicBezTo>
                      <a:pt x="2577" y="9102"/>
                      <a:pt x="2336" y="9233"/>
                      <a:pt x="1943" y="9343"/>
                    </a:cubicBezTo>
                    <a:cubicBezTo>
                      <a:pt x="1676" y="9418"/>
                      <a:pt x="1389" y="9443"/>
                      <a:pt x="1128" y="9443"/>
                    </a:cubicBezTo>
                    <a:cubicBezTo>
                      <a:pt x="641" y="9443"/>
                      <a:pt x="238" y="9357"/>
                      <a:pt x="194" y="9343"/>
                    </a:cubicBezTo>
                    <a:lnTo>
                      <a:pt x="131" y="1137"/>
                    </a:lnTo>
                    <a:lnTo>
                      <a:pt x="566" y="131"/>
                    </a:lnTo>
                    <a:close/>
                    <a:moveTo>
                      <a:pt x="503" y="0"/>
                    </a:moveTo>
                    <a:lnTo>
                      <a:pt x="0" y="1116"/>
                    </a:lnTo>
                    <a:lnTo>
                      <a:pt x="63" y="9427"/>
                    </a:lnTo>
                    <a:lnTo>
                      <a:pt x="110" y="9453"/>
                    </a:lnTo>
                    <a:cubicBezTo>
                      <a:pt x="110" y="9453"/>
                      <a:pt x="567" y="9558"/>
                      <a:pt x="1116" y="9558"/>
                    </a:cubicBezTo>
                    <a:cubicBezTo>
                      <a:pt x="1390" y="9558"/>
                      <a:pt x="1688" y="9532"/>
                      <a:pt x="1964" y="9453"/>
                    </a:cubicBezTo>
                    <a:cubicBezTo>
                      <a:pt x="2378" y="9322"/>
                      <a:pt x="2640" y="9212"/>
                      <a:pt x="2771" y="9123"/>
                    </a:cubicBezTo>
                    <a:cubicBezTo>
                      <a:pt x="2860" y="9081"/>
                      <a:pt x="2902" y="9034"/>
                      <a:pt x="2943" y="8992"/>
                    </a:cubicBezTo>
                    <a:cubicBezTo>
                      <a:pt x="2970" y="8971"/>
                      <a:pt x="2991" y="8950"/>
                      <a:pt x="2991" y="8950"/>
                    </a:cubicBezTo>
                    <a:lnTo>
                      <a:pt x="2991" y="8929"/>
                    </a:lnTo>
                    <a:lnTo>
                      <a:pt x="2991" y="8903"/>
                    </a:lnTo>
                    <a:cubicBezTo>
                      <a:pt x="2991" y="8903"/>
                      <a:pt x="2682" y="4368"/>
                      <a:pt x="2708" y="3211"/>
                    </a:cubicBezTo>
                    <a:cubicBezTo>
                      <a:pt x="2708" y="2619"/>
                      <a:pt x="2640" y="2011"/>
                      <a:pt x="2509" y="1509"/>
                    </a:cubicBezTo>
                    <a:cubicBezTo>
                      <a:pt x="2357" y="1027"/>
                      <a:pt x="2158" y="634"/>
                      <a:pt x="1833" y="503"/>
                    </a:cubicBezTo>
                    <a:cubicBezTo>
                      <a:pt x="1241" y="262"/>
                      <a:pt x="545" y="27"/>
                      <a:pt x="545" y="27"/>
                    </a:cubicBezTo>
                    <a:lnTo>
                      <a:pt x="503"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985;p46">
                <a:extLst>
                  <a:ext uri="{FF2B5EF4-FFF2-40B4-BE49-F238E27FC236}">
                    <a16:creationId xmlns:a16="http://schemas.microsoft.com/office/drawing/2014/main" id="{E81129B2-5683-47F2-918D-E4907212D191}"/>
                  </a:ext>
                </a:extLst>
              </p:cNvPr>
              <p:cNvSpPr/>
              <p:nvPr/>
            </p:nvSpPr>
            <p:spPr>
              <a:xfrm>
                <a:off x="1134660" y="1923221"/>
                <a:ext cx="192674" cy="1262781"/>
              </a:xfrm>
              <a:custGeom>
                <a:avLst/>
                <a:gdLst/>
                <a:ahLst/>
                <a:cxnLst/>
                <a:rect l="l" t="t" r="r" b="b"/>
                <a:pathLst>
                  <a:path w="1352" h="8861" extrusionOk="0">
                    <a:moveTo>
                      <a:pt x="1" y="0"/>
                    </a:moveTo>
                    <a:cubicBezTo>
                      <a:pt x="1" y="0"/>
                      <a:pt x="614" y="896"/>
                      <a:pt x="849" y="2514"/>
                    </a:cubicBezTo>
                    <a:cubicBezTo>
                      <a:pt x="1090" y="4127"/>
                      <a:pt x="1027" y="8751"/>
                      <a:pt x="1027" y="8861"/>
                    </a:cubicBezTo>
                    <a:cubicBezTo>
                      <a:pt x="1111" y="8840"/>
                      <a:pt x="1179" y="8819"/>
                      <a:pt x="1242" y="8798"/>
                    </a:cubicBezTo>
                    <a:cubicBezTo>
                      <a:pt x="1268" y="8144"/>
                      <a:pt x="1352" y="4692"/>
                      <a:pt x="1090" y="2598"/>
                    </a:cubicBezTo>
                    <a:cubicBezTo>
                      <a:pt x="786" y="262"/>
                      <a:pt x="153" y="26"/>
                      <a:pt x="153" y="26"/>
                    </a:cubicBez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986;p46">
                <a:extLst>
                  <a:ext uri="{FF2B5EF4-FFF2-40B4-BE49-F238E27FC236}">
                    <a16:creationId xmlns:a16="http://schemas.microsoft.com/office/drawing/2014/main" id="{F58B38F9-E609-494E-9FA7-4612E76F989A}"/>
                  </a:ext>
                </a:extLst>
              </p:cNvPr>
              <p:cNvSpPr/>
              <p:nvPr/>
            </p:nvSpPr>
            <p:spPr>
              <a:xfrm>
                <a:off x="1115990" y="1911250"/>
                <a:ext cx="221033" cy="1287578"/>
              </a:xfrm>
              <a:custGeom>
                <a:avLst/>
                <a:gdLst/>
                <a:ahLst/>
                <a:cxnLst/>
                <a:rect l="l" t="t" r="r" b="b"/>
                <a:pathLst>
                  <a:path w="1551" h="9035" extrusionOk="0">
                    <a:moveTo>
                      <a:pt x="263" y="173"/>
                    </a:moveTo>
                    <a:cubicBezTo>
                      <a:pt x="263" y="173"/>
                      <a:pt x="284" y="173"/>
                      <a:pt x="352" y="241"/>
                    </a:cubicBezTo>
                    <a:cubicBezTo>
                      <a:pt x="394" y="283"/>
                      <a:pt x="483" y="393"/>
                      <a:pt x="587" y="545"/>
                    </a:cubicBezTo>
                    <a:cubicBezTo>
                      <a:pt x="786" y="896"/>
                      <a:pt x="1006" y="1524"/>
                      <a:pt x="1158" y="2682"/>
                    </a:cubicBezTo>
                    <a:cubicBezTo>
                      <a:pt x="1420" y="4755"/>
                      <a:pt x="1352" y="8139"/>
                      <a:pt x="1331" y="8835"/>
                    </a:cubicBezTo>
                    <a:cubicBezTo>
                      <a:pt x="1289" y="8856"/>
                      <a:pt x="1242" y="8856"/>
                      <a:pt x="1221" y="8882"/>
                    </a:cubicBezTo>
                    <a:cubicBezTo>
                      <a:pt x="1221" y="8751"/>
                      <a:pt x="1242" y="7657"/>
                      <a:pt x="1221" y="6327"/>
                    </a:cubicBezTo>
                    <a:cubicBezTo>
                      <a:pt x="1200" y="4954"/>
                      <a:pt x="1158" y="3404"/>
                      <a:pt x="1048" y="2598"/>
                    </a:cubicBezTo>
                    <a:cubicBezTo>
                      <a:pt x="807" y="1090"/>
                      <a:pt x="326" y="304"/>
                      <a:pt x="242" y="173"/>
                    </a:cubicBezTo>
                    <a:close/>
                    <a:moveTo>
                      <a:pt x="1" y="0"/>
                    </a:moveTo>
                    <a:lnTo>
                      <a:pt x="90" y="131"/>
                    </a:lnTo>
                    <a:cubicBezTo>
                      <a:pt x="90" y="131"/>
                      <a:pt x="676" y="1001"/>
                      <a:pt x="938" y="2619"/>
                    </a:cubicBezTo>
                    <a:cubicBezTo>
                      <a:pt x="1048" y="3404"/>
                      <a:pt x="1090" y="4954"/>
                      <a:pt x="1111" y="6327"/>
                    </a:cubicBezTo>
                    <a:lnTo>
                      <a:pt x="1111" y="8945"/>
                    </a:lnTo>
                    <a:lnTo>
                      <a:pt x="1111" y="9034"/>
                    </a:lnTo>
                    <a:lnTo>
                      <a:pt x="1179" y="9013"/>
                    </a:lnTo>
                    <a:cubicBezTo>
                      <a:pt x="1268" y="8987"/>
                      <a:pt x="1331" y="8966"/>
                      <a:pt x="1399" y="8945"/>
                    </a:cubicBezTo>
                    <a:lnTo>
                      <a:pt x="1441" y="8924"/>
                    </a:lnTo>
                    <a:lnTo>
                      <a:pt x="1441" y="8882"/>
                    </a:lnTo>
                    <a:cubicBezTo>
                      <a:pt x="1462" y="8228"/>
                      <a:pt x="1551" y="4776"/>
                      <a:pt x="1268" y="2661"/>
                    </a:cubicBezTo>
                    <a:cubicBezTo>
                      <a:pt x="1111" y="1503"/>
                      <a:pt x="896" y="849"/>
                      <a:pt x="676" y="503"/>
                    </a:cubicBezTo>
                    <a:cubicBezTo>
                      <a:pt x="587" y="325"/>
                      <a:pt x="483" y="215"/>
                      <a:pt x="415" y="152"/>
                    </a:cubicBezTo>
                    <a:cubicBezTo>
                      <a:pt x="352" y="84"/>
                      <a:pt x="284" y="63"/>
                      <a:pt x="284" y="63"/>
                    </a:cubicBezTo>
                    <a:lnTo>
                      <a:pt x="1"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987;p46">
                <a:extLst>
                  <a:ext uri="{FF2B5EF4-FFF2-40B4-BE49-F238E27FC236}">
                    <a16:creationId xmlns:a16="http://schemas.microsoft.com/office/drawing/2014/main" id="{6A33B442-208A-4A6A-82E1-A63736909C63}"/>
                  </a:ext>
                </a:extLst>
              </p:cNvPr>
              <p:cNvSpPr/>
              <p:nvPr/>
            </p:nvSpPr>
            <p:spPr>
              <a:xfrm>
                <a:off x="1262351" y="1926926"/>
                <a:ext cx="245687" cy="1258363"/>
              </a:xfrm>
              <a:custGeom>
                <a:avLst/>
                <a:gdLst/>
                <a:ahLst/>
                <a:cxnLst/>
                <a:rect l="l" t="t" r="r" b="b"/>
                <a:pathLst>
                  <a:path w="1724" h="8830" extrusionOk="0">
                    <a:moveTo>
                      <a:pt x="0" y="0"/>
                    </a:moveTo>
                    <a:cubicBezTo>
                      <a:pt x="0" y="1"/>
                      <a:pt x="503" y="1854"/>
                      <a:pt x="655" y="2530"/>
                    </a:cubicBezTo>
                    <a:cubicBezTo>
                      <a:pt x="786" y="3184"/>
                      <a:pt x="718" y="4143"/>
                      <a:pt x="718" y="4143"/>
                    </a:cubicBezTo>
                    <a:cubicBezTo>
                      <a:pt x="718" y="4143"/>
                      <a:pt x="697" y="8594"/>
                      <a:pt x="765" y="8746"/>
                    </a:cubicBezTo>
                    <a:cubicBezTo>
                      <a:pt x="779" y="8804"/>
                      <a:pt x="857" y="8829"/>
                      <a:pt x="962" y="8829"/>
                    </a:cubicBezTo>
                    <a:cubicBezTo>
                      <a:pt x="1178" y="8829"/>
                      <a:pt x="1504" y="8721"/>
                      <a:pt x="1592" y="8573"/>
                    </a:cubicBezTo>
                    <a:cubicBezTo>
                      <a:pt x="1723" y="8379"/>
                      <a:pt x="1503" y="5017"/>
                      <a:pt x="1200" y="2902"/>
                    </a:cubicBezTo>
                    <a:cubicBezTo>
                      <a:pt x="870" y="760"/>
                      <a:pt x="0" y="0"/>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988;p46">
                <a:extLst>
                  <a:ext uri="{FF2B5EF4-FFF2-40B4-BE49-F238E27FC236}">
                    <a16:creationId xmlns:a16="http://schemas.microsoft.com/office/drawing/2014/main" id="{8330B309-9797-4B4B-8C67-A2AC284E06F8}"/>
                  </a:ext>
                </a:extLst>
              </p:cNvPr>
              <p:cNvSpPr/>
              <p:nvPr/>
            </p:nvSpPr>
            <p:spPr>
              <a:xfrm>
                <a:off x="1246675" y="1904552"/>
                <a:ext cx="255378" cy="1289003"/>
              </a:xfrm>
              <a:custGeom>
                <a:avLst/>
                <a:gdLst/>
                <a:ahLst/>
                <a:cxnLst/>
                <a:rect l="l" t="t" r="r" b="b"/>
                <a:pathLst>
                  <a:path w="1792" h="9045" extrusionOk="0">
                    <a:moveTo>
                      <a:pt x="241" y="440"/>
                    </a:moveTo>
                    <a:cubicBezTo>
                      <a:pt x="325" y="524"/>
                      <a:pt x="372" y="550"/>
                      <a:pt x="545" y="833"/>
                    </a:cubicBezTo>
                    <a:cubicBezTo>
                      <a:pt x="786" y="1288"/>
                      <a:pt x="1090" y="2011"/>
                      <a:pt x="1241" y="3059"/>
                    </a:cubicBezTo>
                    <a:cubicBezTo>
                      <a:pt x="1399" y="4127"/>
                      <a:pt x="1530" y="5499"/>
                      <a:pt x="1613" y="6614"/>
                    </a:cubicBezTo>
                    <a:cubicBezTo>
                      <a:pt x="1660" y="7180"/>
                      <a:pt x="1681" y="7683"/>
                      <a:pt x="1681" y="8055"/>
                    </a:cubicBezTo>
                    <a:lnTo>
                      <a:pt x="1681" y="8510"/>
                    </a:lnTo>
                    <a:cubicBezTo>
                      <a:pt x="1681" y="8578"/>
                      <a:pt x="1660" y="8620"/>
                      <a:pt x="1660" y="8641"/>
                    </a:cubicBezTo>
                    <a:lnTo>
                      <a:pt x="1660" y="8709"/>
                    </a:lnTo>
                    <a:cubicBezTo>
                      <a:pt x="1634" y="8751"/>
                      <a:pt x="1571" y="8798"/>
                      <a:pt x="1482" y="8819"/>
                    </a:cubicBezTo>
                    <a:cubicBezTo>
                      <a:pt x="1420" y="8861"/>
                      <a:pt x="1331" y="8882"/>
                      <a:pt x="1241" y="8903"/>
                    </a:cubicBezTo>
                    <a:cubicBezTo>
                      <a:pt x="1158" y="8929"/>
                      <a:pt x="1069" y="8929"/>
                      <a:pt x="1006" y="8929"/>
                    </a:cubicBezTo>
                    <a:cubicBezTo>
                      <a:pt x="980" y="8929"/>
                      <a:pt x="938" y="8929"/>
                      <a:pt x="938" y="8903"/>
                    </a:cubicBezTo>
                    <a:lnTo>
                      <a:pt x="917" y="8903"/>
                    </a:lnTo>
                    <a:lnTo>
                      <a:pt x="917" y="8840"/>
                    </a:lnTo>
                    <a:cubicBezTo>
                      <a:pt x="917" y="8798"/>
                      <a:pt x="917" y="8730"/>
                      <a:pt x="896" y="8667"/>
                    </a:cubicBezTo>
                    <a:lnTo>
                      <a:pt x="896" y="8117"/>
                    </a:lnTo>
                    <a:cubicBezTo>
                      <a:pt x="896" y="7683"/>
                      <a:pt x="896" y="7117"/>
                      <a:pt x="875" y="6546"/>
                    </a:cubicBezTo>
                    <a:lnTo>
                      <a:pt x="875" y="4300"/>
                    </a:lnTo>
                    <a:cubicBezTo>
                      <a:pt x="875" y="4300"/>
                      <a:pt x="938" y="3341"/>
                      <a:pt x="807" y="2666"/>
                    </a:cubicBezTo>
                    <a:cubicBezTo>
                      <a:pt x="676" y="2053"/>
                      <a:pt x="325" y="765"/>
                      <a:pt x="241" y="440"/>
                    </a:cubicBezTo>
                    <a:close/>
                    <a:moveTo>
                      <a:pt x="0" y="0"/>
                    </a:moveTo>
                    <a:lnTo>
                      <a:pt x="63" y="178"/>
                    </a:lnTo>
                    <a:cubicBezTo>
                      <a:pt x="63" y="178"/>
                      <a:pt x="566" y="2032"/>
                      <a:pt x="697" y="2687"/>
                    </a:cubicBezTo>
                    <a:cubicBezTo>
                      <a:pt x="828" y="3341"/>
                      <a:pt x="765" y="4300"/>
                      <a:pt x="765" y="4300"/>
                    </a:cubicBezTo>
                    <a:lnTo>
                      <a:pt x="765" y="6546"/>
                    </a:lnTo>
                    <a:cubicBezTo>
                      <a:pt x="765" y="7117"/>
                      <a:pt x="786" y="7683"/>
                      <a:pt x="786" y="8117"/>
                    </a:cubicBezTo>
                    <a:lnTo>
                      <a:pt x="786" y="8667"/>
                    </a:lnTo>
                    <a:cubicBezTo>
                      <a:pt x="786" y="8730"/>
                      <a:pt x="786" y="8798"/>
                      <a:pt x="807" y="8840"/>
                    </a:cubicBezTo>
                    <a:lnTo>
                      <a:pt x="807" y="8929"/>
                    </a:lnTo>
                    <a:cubicBezTo>
                      <a:pt x="828" y="8971"/>
                      <a:pt x="849" y="8992"/>
                      <a:pt x="875" y="9013"/>
                    </a:cubicBezTo>
                    <a:cubicBezTo>
                      <a:pt x="917" y="9034"/>
                      <a:pt x="959" y="9034"/>
                      <a:pt x="980" y="9034"/>
                    </a:cubicBezTo>
                    <a:cubicBezTo>
                      <a:pt x="1006" y="9042"/>
                      <a:pt x="1033" y="9045"/>
                      <a:pt x="1060" y="9045"/>
                    </a:cubicBezTo>
                    <a:cubicBezTo>
                      <a:pt x="1124" y="9045"/>
                      <a:pt x="1191" y="9028"/>
                      <a:pt x="1268" y="9013"/>
                    </a:cubicBezTo>
                    <a:cubicBezTo>
                      <a:pt x="1351" y="8992"/>
                      <a:pt x="1461" y="8971"/>
                      <a:pt x="1550" y="8929"/>
                    </a:cubicBezTo>
                    <a:cubicBezTo>
                      <a:pt x="1634" y="8882"/>
                      <a:pt x="1702" y="8840"/>
                      <a:pt x="1744" y="8772"/>
                    </a:cubicBezTo>
                    <a:cubicBezTo>
                      <a:pt x="1765" y="8730"/>
                      <a:pt x="1765" y="8709"/>
                      <a:pt x="1765" y="8667"/>
                    </a:cubicBezTo>
                    <a:cubicBezTo>
                      <a:pt x="1791" y="8620"/>
                      <a:pt x="1791" y="8578"/>
                      <a:pt x="1791" y="8510"/>
                    </a:cubicBezTo>
                    <a:lnTo>
                      <a:pt x="1791" y="8055"/>
                    </a:lnTo>
                    <a:cubicBezTo>
                      <a:pt x="1791" y="7683"/>
                      <a:pt x="1765" y="7180"/>
                      <a:pt x="1723" y="6614"/>
                    </a:cubicBezTo>
                    <a:cubicBezTo>
                      <a:pt x="1660" y="5478"/>
                      <a:pt x="1530" y="4106"/>
                      <a:pt x="1351" y="3059"/>
                    </a:cubicBezTo>
                    <a:cubicBezTo>
                      <a:pt x="1200" y="1990"/>
                      <a:pt x="896" y="1247"/>
                      <a:pt x="634" y="786"/>
                    </a:cubicBezTo>
                    <a:cubicBezTo>
                      <a:pt x="372" y="330"/>
                      <a:pt x="152" y="110"/>
                      <a:pt x="152" y="110"/>
                    </a:cubicBezTo>
                    <a:lnTo>
                      <a:pt x="0"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989;p46">
                <a:extLst>
                  <a:ext uri="{FF2B5EF4-FFF2-40B4-BE49-F238E27FC236}">
                    <a16:creationId xmlns:a16="http://schemas.microsoft.com/office/drawing/2014/main" id="{53B863A2-AFF4-4C11-A754-DA60BDE0A763}"/>
                  </a:ext>
                </a:extLst>
              </p:cNvPr>
              <p:cNvSpPr/>
              <p:nvPr/>
            </p:nvSpPr>
            <p:spPr>
              <a:xfrm>
                <a:off x="587694" y="1842131"/>
                <a:ext cx="659109" cy="1423675"/>
              </a:xfrm>
              <a:custGeom>
                <a:avLst/>
                <a:gdLst/>
                <a:ahLst/>
                <a:cxnLst/>
                <a:rect l="l" t="t" r="r" b="b"/>
                <a:pathLst>
                  <a:path w="4625" h="9990" extrusionOk="0">
                    <a:moveTo>
                      <a:pt x="1658" y="1"/>
                    </a:moveTo>
                    <a:cubicBezTo>
                      <a:pt x="1315" y="1"/>
                      <a:pt x="979" y="396"/>
                      <a:pt x="979" y="396"/>
                    </a:cubicBezTo>
                    <a:cubicBezTo>
                      <a:pt x="979" y="396"/>
                      <a:pt x="477" y="789"/>
                      <a:pt x="393" y="1596"/>
                    </a:cubicBezTo>
                    <a:cubicBezTo>
                      <a:pt x="304" y="2402"/>
                      <a:pt x="545" y="3580"/>
                      <a:pt x="435" y="5413"/>
                    </a:cubicBezTo>
                    <a:cubicBezTo>
                      <a:pt x="304" y="7225"/>
                      <a:pt x="0" y="8163"/>
                      <a:pt x="84" y="8817"/>
                    </a:cubicBezTo>
                    <a:cubicBezTo>
                      <a:pt x="173" y="9472"/>
                      <a:pt x="587" y="9472"/>
                      <a:pt x="1744" y="9823"/>
                    </a:cubicBezTo>
                    <a:cubicBezTo>
                      <a:pt x="2142" y="9943"/>
                      <a:pt x="2547" y="9989"/>
                      <a:pt x="2915" y="9989"/>
                    </a:cubicBezTo>
                    <a:cubicBezTo>
                      <a:pt x="3617" y="9989"/>
                      <a:pt x="4181" y="9822"/>
                      <a:pt x="4294" y="9692"/>
                    </a:cubicBezTo>
                    <a:cubicBezTo>
                      <a:pt x="4493" y="9472"/>
                      <a:pt x="4425" y="8603"/>
                      <a:pt x="4535" y="7466"/>
                    </a:cubicBezTo>
                    <a:cubicBezTo>
                      <a:pt x="4624" y="6330"/>
                      <a:pt x="4535" y="4979"/>
                      <a:pt x="4535" y="4979"/>
                    </a:cubicBezTo>
                    <a:cubicBezTo>
                      <a:pt x="4535" y="4979"/>
                      <a:pt x="4404" y="2821"/>
                      <a:pt x="4059" y="2339"/>
                    </a:cubicBezTo>
                    <a:cubicBezTo>
                      <a:pt x="3687" y="1857"/>
                      <a:pt x="2399" y="595"/>
                      <a:pt x="1985" y="155"/>
                    </a:cubicBezTo>
                    <a:cubicBezTo>
                      <a:pt x="1883" y="43"/>
                      <a:pt x="1770" y="1"/>
                      <a:pt x="16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1990;p46">
                <a:extLst>
                  <a:ext uri="{FF2B5EF4-FFF2-40B4-BE49-F238E27FC236}">
                    <a16:creationId xmlns:a16="http://schemas.microsoft.com/office/drawing/2014/main" id="{FF71301F-0A62-4650-9853-47D31A8F141B}"/>
                  </a:ext>
                </a:extLst>
              </p:cNvPr>
              <p:cNvSpPr/>
              <p:nvPr/>
            </p:nvSpPr>
            <p:spPr>
              <a:xfrm>
                <a:off x="578003" y="1833580"/>
                <a:ext cx="677778" cy="1441489"/>
              </a:xfrm>
              <a:custGeom>
                <a:avLst/>
                <a:gdLst/>
                <a:ahLst/>
                <a:cxnLst/>
                <a:rect l="l" t="t" r="r" b="b"/>
                <a:pathLst>
                  <a:path w="4756" h="10115" extrusionOk="0">
                    <a:moveTo>
                      <a:pt x="1723" y="105"/>
                    </a:moveTo>
                    <a:cubicBezTo>
                      <a:pt x="1833" y="105"/>
                      <a:pt x="1922" y="153"/>
                      <a:pt x="2006" y="236"/>
                    </a:cubicBezTo>
                    <a:cubicBezTo>
                      <a:pt x="2226" y="477"/>
                      <a:pt x="2639" y="891"/>
                      <a:pt x="3053" y="1331"/>
                    </a:cubicBezTo>
                    <a:cubicBezTo>
                      <a:pt x="3472" y="1766"/>
                      <a:pt x="3886" y="2200"/>
                      <a:pt x="4059" y="2420"/>
                    </a:cubicBezTo>
                    <a:cubicBezTo>
                      <a:pt x="4148" y="2530"/>
                      <a:pt x="4231" y="2750"/>
                      <a:pt x="4300" y="3033"/>
                    </a:cubicBezTo>
                    <a:cubicBezTo>
                      <a:pt x="4341" y="3295"/>
                      <a:pt x="4410" y="3598"/>
                      <a:pt x="4430" y="3902"/>
                    </a:cubicBezTo>
                    <a:cubicBezTo>
                      <a:pt x="4520" y="4515"/>
                      <a:pt x="4540" y="5039"/>
                      <a:pt x="4540" y="5039"/>
                    </a:cubicBezTo>
                    <a:cubicBezTo>
                      <a:pt x="4540" y="5039"/>
                      <a:pt x="4624" y="6390"/>
                      <a:pt x="4540" y="7526"/>
                    </a:cubicBezTo>
                    <a:cubicBezTo>
                      <a:pt x="4493" y="8092"/>
                      <a:pt x="4472" y="8594"/>
                      <a:pt x="4451" y="8987"/>
                    </a:cubicBezTo>
                    <a:cubicBezTo>
                      <a:pt x="4451" y="9165"/>
                      <a:pt x="4430" y="9338"/>
                      <a:pt x="4410" y="9469"/>
                    </a:cubicBezTo>
                    <a:cubicBezTo>
                      <a:pt x="4389" y="9579"/>
                      <a:pt x="4362" y="9663"/>
                      <a:pt x="4321" y="9710"/>
                    </a:cubicBezTo>
                    <a:cubicBezTo>
                      <a:pt x="4300" y="9752"/>
                      <a:pt x="4190" y="9794"/>
                      <a:pt x="4038" y="9862"/>
                    </a:cubicBezTo>
                    <a:cubicBezTo>
                      <a:pt x="3886" y="9904"/>
                      <a:pt x="3687" y="9951"/>
                      <a:pt x="3446" y="9972"/>
                    </a:cubicBezTo>
                    <a:cubicBezTo>
                      <a:pt x="3315" y="9984"/>
                      <a:pt x="3172" y="9991"/>
                      <a:pt x="3022" y="9991"/>
                    </a:cubicBezTo>
                    <a:cubicBezTo>
                      <a:pt x="2651" y="9991"/>
                      <a:pt x="2236" y="9949"/>
                      <a:pt x="1833" y="9841"/>
                    </a:cubicBezTo>
                    <a:cubicBezTo>
                      <a:pt x="1246" y="9642"/>
                      <a:pt x="854" y="9558"/>
                      <a:pt x="613" y="9448"/>
                    </a:cubicBezTo>
                    <a:cubicBezTo>
                      <a:pt x="351" y="9317"/>
                      <a:pt x="262" y="9186"/>
                      <a:pt x="220" y="8877"/>
                    </a:cubicBezTo>
                    <a:cubicBezTo>
                      <a:pt x="131" y="8249"/>
                      <a:pt x="435" y="7306"/>
                      <a:pt x="545" y="5473"/>
                    </a:cubicBezTo>
                    <a:cubicBezTo>
                      <a:pt x="676" y="3640"/>
                      <a:pt x="435" y="2462"/>
                      <a:pt x="524" y="1656"/>
                    </a:cubicBezTo>
                    <a:cubicBezTo>
                      <a:pt x="613" y="870"/>
                      <a:pt x="1089" y="498"/>
                      <a:pt x="1089" y="498"/>
                    </a:cubicBezTo>
                    <a:cubicBezTo>
                      <a:pt x="1089" y="498"/>
                      <a:pt x="1246" y="325"/>
                      <a:pt x="1419" y="215"/>
                    </a:cubicBezTo>
                    <a:cubicBezTo>
                      <a:pt x="1529" y="153"/>
                      <a:pt x="1613" y="132"/>
                      <a:pt x="1723" y="105"/>
                    </a:cubicBezTo>
                    <a:close/>
                    <a:moveTo>
                      <a:pt x="1723" y="1"/>
                    </a:moveTo>
                    <a:cubicBezTo>
                      <a:pt x="1592" y="1"/>
                      <a:pt x="1482" y="64"/>
                      <a:pt x="1377" y="132"/>
                    </a:cubicBezTo>
                    <a:cubicBezTo>
                      <a:pt x="1157" y="236"/>
                      <a:pt x="1027" y="414"/>
                      <a:pt x="1006" y="435"/>
                    </a:cubicBezTo>
                    <a:cubicBezTo>
                      <a:pt x="1006" y="435"/>
                      <a:pt x="503" y="828"/>
                      <a:pt x="414" y="1656"/>
                    </a:cubicBezTo>
                    <a:cubicBezTo>
                      <a:pt x="304" y="2488"/>
                      <a:pt x="566" y="3640"/>
                      <a:pt x="435" y="5452"/>
                    </a:cubicBezTo>
                    <a:cubicBezTo>
                      <a:pt x="330" y="7285"/>
                      <a:pt x="0" y="8202"/>
                      <a:pt x="89" y="8877"/>
                    </a:cubicBezTo>
                    <a:cubicBezTo>
                      <a:pt x="131" y="9228"/>
                      <a:pt x="283" y="9427"/>
                      <a:pt x="566" y="9558"/>
                    </a:cubicBezTo>
                    <a:cubicBezTo>
                      <a:pt x="828" y="9689"/>
                      <a:pt x="1220" y="9752"/>
                      <a:pt x="1812" y="9951"/>
                    </a:cubicBezTo>
                    <a:cubicBezTo>
                      <a:pt x="2205" y="10067"/>
                      <a:pt x="2600" y="10114"/>
                      <a:pt x="2962" y="10114"/>
                    </a:cubicBezTo>
                    <a:cubicBezTo>
                      <a:pt x="3142" y="10114"/>
                      <a:pt x="3313" y="10103"/>
                      <a:pt x="3472" y="10082"/>
                    </a:cubicBezTo>
                    <a:cubicBezTo>
                      <a:pt x="3708" y="10056"/>
                      <a:pt x="3907" y="10014"/>
                      <a:pt x="4059" y="9972"/>
                    </a:cubicBezTo>
                    <a:cubicBezTo>
                      <a:pt x="4231" y="9904"/>
                      <a:pt x="4341" y="9862"/>
                      <a:pt x="4410" y="9794"/>
                    </a:cubicBezTo>
                    <a:cubicBezTo>
                      <a:pt x="4472" y="9710"/>
                      <a:pt x="4493" y="9621"/>
                      <a:pt x="4520" y="9490"/>
                    </a:cubicBezTo>
                    <a:cubicBezTo>
                      <a:pt x="4540" y="9338"/>
                      <a:pt x="4561" y="9186"/>
                      <a:pt x="4561" y="8987"/>
                    </a:cubicBezTo>
                    <a:cubicBezTo>
                      <a:pt x="4582" y="8594"/>
                      <a:pt x="4603" y="8092"/>
                      <a:pt x="4650" y="7526"/>
                    </a:cubicBezTo>
                    <a:cubicBezTo>
                      <a:pt x="4755" y="6390"/>
                      <a:pt x="4671" y="5039"/>
                      <a:pt x="4671" y="5039"/>
                    </a:cubicBezTo>
                    <a:cubicBezTo>
                      <a:pt x="4671" y="5039"/>
                      <a:pt x="4624" y="4494"/>
                      <a:pt x="4561" y="3881"/>
                    </a:cubicBezTo>
                    <a:cubicBezTo>
                      <a:pt x="4520" y="3598"/>
                      <a:pt x="4472" y="3274"/>
                      <a:pt x="4410" y="2986"/>
                    </a:cubicBezTo>
                    <a:cubicBezTo>
                      <a:pt x="4341" y="2724"/>
                      <a:pt x="4258" y="2488"/>
                      <a:pt x="4169" y="2357"/>
                    </a:cubicBezTo>
                    <a:cubicBezTo>
                      <a:pt x="3970" y="2116"/>
                      <a:pt x="3556" y="1677"/>
                      <a:pt x="3142" y="1242"/>
                    </a:cubicBezTo>
                    <a:cubicBezTo>
                      <a:pt x="2728" y="828"/>
                      <a:pt x="2294" y="393"/>
                      <a:pt x="2095" y="174"/>
                    </a:cubicBezTo>
                    <a:cubicBezTo>
                      <a:pt x="1985" y="43"/>
                      <a:pt x="1854" y="1"/>
                      <a:pt x="172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1991;p46">
                <a:extLst>
                  <a:ext uri="{FF2B5EF4-FFF2-40B4-BE49-F238E27FC236}">
                    <a16:creationId xmlns:a16="http://schemas.microsoft.com/office/drawing/2014/main" id="{D7534089-F8BC-4965-9617-64315019EFF2}"/>
                  </a:ext>
                </a:extLst>
              </p:cNvPr>
              <p:cNvSpPr/>
              <p:nvPr/>
            </p:nvSpPr>
            <p:spPr>
              <a:xfrm>
                <a:off x="1121976" y="1829875"/>
                <a:ext cx="261363" cy="687468"/>
              </a:xfrm>
              <a:custGeom>
                <a:avLst/>
                <a:gdLst/>
                <a:ahLst/>
                <a:cxnLst/>
                <a:rect l="l" t="t" r="r" b="b"/>
                <a:pathLst>
                  <a:path w="1834" h="4824" extrusionOk="0">
                    <a:moveTo>
                      <a:pt x="48" y="1"/>
                    </a:moveTo>
                    <a:lnTo>
                      <a:pt x="1" y="393"/>
                    </a:lnTo>
                    <a:cubicBezTo>
                      <a:pt x="1" y="393"/>
                      <a:pt x="786" y="1179"/>
                      <a:pt x="1247" y="2425"/>
                    </a:cubicBezTo>
                    <a:cubicBezTo>
                      <a:pt x="1703" y="3693"/>
                      <a:pt x="1703" y="4824"/>
                      <a:pt x="1703" y="4824"/>
                    </a:cubicBezTo>
                    <a:lnTo>
                      <a:pt x="1834" y="2535"/>
                    </a:lnTo>
                    <a:lnTo>
                      <a:pt x="1572" y="2404"/>
                    </a:lnTo>
                    <a:lnTo>
                      <a:pt x="1813" y="2163"/>
                    </a:lnTo>
                    <a:cubicBezTo>
                      <a:pt x="1813" y="2163"/>
                      <a:pt x="1441" y="1205"/>
                      <a:pt x="1006" y="613"/>
                    </a:cubicBezTo>
                    <a:cubicBezTo>
                      <a:pt x="545" y="48"/>
                      <a:pt x="48" y="1"/>
                      <a:pt x="4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1992;p46">
                <a:extLst>
                  <a:ext uri="{FF2B5EF4-FFF2-40B4-BE49-F238E27FC236}">
                    <a16:creationId xmlns:a16="http://schemas.microsoft.com/office/drawing/2014/main" id="{A2E885B5-71AD-43BD-8508-E074640E1364}"/>
                  </a:ext>
                </a:extLst>
              </p:cNvPr>
              <p:cNvSpPr/>
              <p:nvPr/>
            </p:nvSpPr>
            <p:spPr>
              <a:xfrm>
                <a:off x="1112998" y="1820896"/>
                <a:ext cx="280032" cy="696446"/>
              </a:xfrm>
              <a:custGeom>
                <a:avLst/>
                <a:gdLst/>
                <a:ahLst/>
                <a:cxnLst/>
                <a:rect l="l" t="t" r="r" b="b"/>
                <a:pathLst>
                  <a:path w="1965" h="4887" extrusionOk="0">
                    <a:moveTo>
                      <a:pt x="174" y="132"/>
                    </a:moveTo>
                    <a:cubicBezTo>
                      <a:pt x="195" y="132"/>
                      <a:pt x="263" y="153"/>
                      <a:pt x="394" y="194"/>
                    </a:cubicBezTo>
                    <a:cubicBezTo>
                      <a:pt x="567" y="283"/>
                      <a:pt x="807" y="435"/>
                      <a:pt x="1027" y="718"/>
                    </a:cubicBezTo>
                    <a:cubicBezTo>
                      <a:pt x="1441" y="1268"/>
                      <a:pt x="1787" y="2158"/>
                      <a:pt x="1813" y="2226"/>
                    </a:cubicBezTo>
                    <a:lnTo>
                      <a:pt x="1525" y="2488"/>
                    </a:lnTo>
                    <a:lnTo>
                      <a:pt x="1834" y="2619"/>
                    </a:lnTo>
                    <a:lnTo>
                      <a:pt x="1745" y="4101"/>
                    </a:lnTo>
                    <a:cubicBezTo>
                      <a:pt x="1703" y="3667"/>
                      <a:pt x="1593" y="3101"/>
                      <a:pt x="1352" y="2467"/>
                    </a:cubicBezTo>
                    <a:cubicBezTo>
                      <a:pt x="917" y="1221"/>
                      <a:pt x="153" y="456"/>
                      <a:pt x="132" y="435"/>
                    </a:cubicBezTo>
                    <a:lnTo>
                      <a:pt x="174" y="132"/>
                    </a:lnTo>
                    <a:close/>
                    <a:moveTo>
                      <a:pt x="64" y="1"/>
                    </a:moveTo>
                    <a:lnTo>
                      <a:pt x="1" y="482"/>
                    </a:lnTo>
                    <a:lnTo>
                      <a:pt x="22" y="482"/>
                    </a:lnTo>
                    <a:cubicBezTo>
                      <a:pt x="22" y="482"/>
                      <a:pt x="807" y="1268"/>
                      <a:pt x="1263" y="2509"/>
                    </a:cubicBezTo>
                    <a:cubicBezTo>
                      <a:pt x="1703" y="3756"/>
                      <a:pt x="1703" y="4866"/>
                      <a:pt x="1703" y="4887"/>
                    </a:cubicBezTo>
                    <a:lnTo>
                      <a:pt x="1813" y="4887"/>
                    </a:lnTo>
                    <a:lnTo>
                      <a:pt x="1965" y="2551"/>
                    </a:lnTo>
                    <a:lnTo>
                      <a:pt x="1724" y="2446"/>
                    </a:lnTo>
                    <a:lnTo>
                      <a:pt x="1944" y="2247"/>
                    </a:lnTo>
                    <a:lnTo>
                      <a:pt x="1944" y="2205"/>
                    </a:lnTo>
                    <a:cubicBezTo>
                      <a:pt x="1944" y="2205"/>
                      <a:pt x="1572" y="1242"/>
                      <a:pt x="1111" y="655"/>
                    </a:cubicBezTo>
                    <a:cubicBezTo>
                      <a:pt x="870" y="352"/>
                      <a:pt x="635" y="194"/>
                      <a:pt x="436" y="111"/>
                    </a:cubicBezTo>
                    <a:cubicBezTo>
                      <a:pt x="263" y="22"/>
                      <a:pt x="132" y="1"/>
                      <a:pt x="13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993;p46">
                <a:extLst>
                  <a:ext uri="{FF2B5EF4-FFF2-40B4-BE49-F238E27FC236}">
                    <a16:creationId xmlns:a16="http://schemas.microsoft.com/office/drawing/2014/main" id="{5A31E1DB-E5B0-4F12-BFD7-965326222AFB}"/>
                  </a:ext>
                </a:extLst>
              </p:cNvPr>
              <p:cNvSpPr/>
              <p:nvPr/>
            </p:nvSpPr>
            <p:spPr>
              <a:xfrm>
                <a:off x="870440" y="1721707"/>
                <a:ext cx="267349" cy="279890"/>
              </a:xfrm>
              <a:custGeom>
                <a:avLst/>
                <a:gdLst/>
                <a:ahLst/>
                <a:cxnLst/>
                <a:rect l="l" t="t" r="r" b="b"/>
                <a:pathLst>
                  <a:path w="1876" h="1964" extrusionOk="0">
                    <a:moveTo>
                      <a:pt x="457" y="0"/>
                    </a:moveTo>
                    <a:lnTo>
                      <a:pt x="1" y="1000"/>
                    </a:lnTo>
                    <a:cubicBezTo>
                      <a:pt x="1" y="1000"/>
                      <a:pt x="394" y="1440"/>
                      <a:pt x="917" y="1702"/>
                    </a:cubicBezTo>
                    <a:cubicBezTo>
                      <a:pt x="1420" y="1964"/>
                      <a:pt x="1876" y="1964"/>
                      <a:pt x="1876" y="1964"/>
                    </a:cubicBezTo>
                    <a:lnTo>
                      <a:pt x="1855" y="173"/>
                    </a:lnTo>
                    <a:lnTo>
                      <a:pt x="457" y="0"/>
                    </a:lnTo>
                    <a:close/>
                  </a:path>
                </a:pathLst>
              </a:custGeom>
              <a:solidFill>
                <a:srgbClr val="FFB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1994;p46">
                <a:extLst>
                  <a:ext uri="{FF2B5EF4-FFF2-40B4-BE49-F238E27FC236}">
                    <a16:creationId xmlns:a16="http://schemas.microsoft.com/office/drawing/2014/main" id="{D1A97151-1109-492E-9CAC-72D5C8A53473}"/>
                  </a:ext>
                </a:extLst>
              </p:cNvPr>
              <p:cNvSpPr/>
              <p:nvPr/>
            </p:nvSpPr>
            <p:spPr>
              <a:xfrm>
                <a:off x="860749" y="1712016"/>
                <a:ext cx="283025" cy="298558"/>
              </a:xfrm>
              <a:custGeom>
                <a:avLst/>
                <a:gdLst/>
                <a:ahLst/>
                <a:cxnLst/>
                <a:rect l="l" t="t" r="r" b="b"/>
                <a:pathLst>
                  <a:path w="1986" h="2095" extrusionOk="0">
                    <a:moveTo>
                      <a:pt x="545" y="131"/>
                    </a:moveTo>
                    <a:lnTo>
                      <a:pt x="1855" y="283"/>
                    </a:lnTo>
                    <a:lnTo>
                      <a:pt x="1881" y="1964"/>
                    </a:lnTo>
                    <a:cubicBezTo>
                      <a:pt x="1792" y="1964"/>
                      <a:pt x="1441" y="1943"/>
                      <a:pt x="1006" y="1723"/>
                    </a:cubicBezTo>
                    <a:cubicBezTo>
                      <a:pt x="525" y="1461"/>
                      <a:pt x="153" y="1068"/>
                      <a:pt x="132" y="1047"/>
                    </a:cubicBezTo>
                    <a:lnTo>
                      <a:pt x="545" y="131"/>
                    </a:lnTo>
                    <a:close/>
                    <a:moveTo>
                      <a:pt x="483" y="0"/>
                    </a:moveTo>
                    <a:lnTo>
                      <a:pt x="1" y="1068"/>
                    </a:lnTo>
                    <a:lnTo>
                      <a:pt x="22" y="1089"/>
                    </a:lnTo>
                    <a:cubicBezTo>
                      <a:pt x="22" y="1089"/>
                      <a:pt x="441" y="1550"/>
                      <a:pt x="938" y="1812"/>
                    </a:cubicBezTo>
                    <a:cubicBezTo>
                      <a:pt x="1462" y="2095"/>
                      <a:pt x="1944" y="2095"/>
                      <a:pt x="1944" y="2095"/>
                    </a:cubicBezTo>
                    <a:lnTo>
                      <a:pt x="1986" y="2095"/>
                    </a:lnTo>
                    <a:lnTo>
                      <a:pt x="1986" y="199"/>
                    </a:lnTo>
                    <a:lnTo>
                      <a:pt x="1923" y="173"/>
                    </a:lnTo>
                    <a:lnTo>
                      <a:pt x="483"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1995;p46">
                <a:extLst>
                  <a:ext uri="{FF2B5EF4-FFF2-40B4-BE49-F238E27FC236}">
                    <a16:creationId xmlns:a16="http://schemas.microsoft.com/office/drawing/2014/main" id="{655191EB-75E1-4187-8C02-A35AAB55F7F8}"/>
                  </a:ext>
                </a:extLst>
              </p:cNvPr>
              <p:cNvSpPr/>
              <p:nvPr/>
            </p:nvSpPr>
            <p:spPr>
              <a:xfrm>
                <a:off x="727215" y="1828165"/>
                <a:ext cx="513606" cy="723523"/>
              </a:xfrm>
              <a:custGeom>
                <a:avLst/>
                <a:gdLst/>
                <a:ahLst/>
                <a:cxnLst/>
                <a:rect l="l" t="t" r="r" b="b"/>
                <a:pathLst>
                  <a:path w="3604" h="5077" extrusionOk="0">
                    <a:moveTo>
                      <a:pt x="876" y="1"/>
                    </a:moveTo>
                    <a:cubicBezTo>
                      <a:pt x="680" y="1"/>
                      <a:pt x="440" y="187"/>
                      <a:pt x="0" y="494"/>
                    </a:cubicBezTo>
                    <a:cubicBezTo>
                      <a:pt x="0" y="494"/>
                      <a:pt x="89" y="562"/>
                      <a:pt x="262" y="604"/>
                    </a:cubicBezTo>
                    <a:cubicBezTo>
                      <a:pt x="414" y="625"/>
                      <a:pt x="854" y="693"/>
                      <a:pt x="1661" y="1521"/>
                    </a:cubicBezTo>
                    <a:cubicBezTo>
                      <a:pt x="2446" y="2327"/>
                      <a:pt x="2556" y="2699"/>
                      <a:pt x="2556" y="2699"/>
                    </a:cubicBezTo>
                    <a:lnTo>
                      <a:pt x="3054" y="2741"/>
                    </a:lnTo>
                    <a:lnTo>
                      <a:pt x="2729" y="2940"/>
                    </a:lnTo>
                    <a:cubicBezTo>
                      <a:pt x="2729" y="2940"/>
                      <a:pt x="2818" y="3092"/>
                      <a:pt x="2949" y="3443"/>
                    </a:cubicBezTo>
                    <a:cubicBezTo>
                      <a:pt x="3101" y="3767"/>
                      <a:pt x="3556" y="5077"/>
                      <a:pt x="3556" y="5077"/>
                    </a:cubicBezTo>
                    <a:cubicBezTo>
                      <a:pt x="3556" y="5077"/>
                      <a:pt x="3603" y="2741"/>
                      <a:pt x="3080" y="1610"/>
                    </a:cubicBezTo>
                    <a:cubicBezTo>
                      <a:pt x="2556" y="473"/>
                      <a:pt x="1200" y="81"/>
                      <a:pt x="959" y="13"/>
                    </a:cubicBezTo>
                    <a:cubicBezTo>
                      <a:pt x="932" y="5"/>
                      <a:pt x="904" y="1"/>
                      <a:pt x="8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1996;p46">
                <a:extLst>
                  <a:ext uri="{FF2B5EF4-FFF2-40B4-BE49-F238E27FC236}">
                    <a16:creationId xmlns:a16="http://schemas.microsoft.com/office/drawing/2014/main" id="{A9780BF1-83AE-44BE-BC91-DA5C91C8C2F8}"/>
                  </a:ext>
                </a:extLst>
              </p:cNvPr>
              <p:cNvSpPr/>
              <p:nvPr/>
            </p:nvSpPr>
            <p:spPr>
              <a:xfrm>
                <a:off x="714531" y="1821609"/>
                <a:ext cx="529282" cy="733071"/>
              </a:xfrm>
              <a:custGeom>
                <a:avLst/>
                <a:gdLst/>
                <a:ahLst/>
                <a:cxnLst/>
                <a:rect l="l" t="t" r="r" b="b"/>
                <a:pathLst>
                  <a:path w="3714" h="5144" extrusionOk="0">
                    <a:moveTo>
                      <a:pt x="939" y="106"/>
                    </a:moveTo>
                    <a:cubicBezTo>
                      <a:pt x="970" y="106"/>
                      <a:pt x="999" y="113"/>
                      <a:pt x="1027" y="127"/>
                    </a:cubicBezTo>
                    <a:cubicBezTo>
                      <a:pt x="1268" y="168"/>
                      <a:pt x="2598" y="582"/>
                      <a:pt x="3101" y="1677"/>
                    </a:cubicBezTo>
                    <a:cubicBezTo>
                      <a:pt x="3363" y="2221"/>
                      <a:pt x="3493" y="3096"/>
                      <a:pt x="3535" y="3813"/>
                    </a:cubicBezTo>
                    <a:cubicBezTo>
                      <a:pt x="3582" y="4358"/>
                      <a:pt x="3582" y="4578"/>
                      <a:pt x="3582" y="4772"/>
                    </a:cubicBezTo>
                    <a:cubicBezTo>
                      <a:pt x="3452" y="4426"/>
                      <a:pt x="3211" y="3751"/>
                      <a:pt x="3101" y="3463"/>
                    </a:cubicBezTo>
                    <a:cubicBezTo>
                      <a:pt x="2970" y="3159"/>
                      <a:pt x="2907" y="3028"/>
                      <a:pt x="2907" y="3007"/>
                    </a:cubicBezTo>
                    <a:lnTo>
                      <a:pt x="3321" y="2745"/>
                    </a:lnTo>
                    <a:lnTo>
                      <a:pt x="2687" y="2703"/>
                    </a:lnTo>
                    <a:cubicBezTo>
                      <a:pt x="2687" y="2656"/>
                      <a:pt x="2666" y="2593"/>
                      <a:pt x="2556" y="2441"/>
                    </a:cubicBezTo>
                    <a:cubicBezTo>
                      <a:pt x="2425" y="2242"/>
                      <a:pt x="2184" y="1939"/>
                      <a:pt x="1770" y="1525"/>
                    </a:cubicBezTo>
                    <a:cubicBezTo>
                      <a:pt x="1378" y="1106"/>
                      <a:pt x="1074" y="891"/>
                      <a:pt x="833" y="760"/>
                    </a:cubicBezTo>
                    <a:cubicBezTo>
                      <a:pt x="592" y="629"/>
                      <a:pt x="440" y="608"/>
                      <a:pt x="351" y="582"/>
                    </a:cubicBezTo>
                    <a:cubicBezTo>
                      <a:pt x="288" y="582"/>
                      <a:pt x="241" y="561"/>
                      <a:pt x="199" y="540"/>
                    </a:cubicBezTo>
                    <a:cubicBezTo>
                      <a:pt x="393" y="388"/>
                      <a:pt x="571" y="258"/>
                      <a:pt x="702" y="189"/>
                    </a:cubicBezTo>
                    <a:cubicBezTo>
                      <a:pt x="803" y="134"/>
                      <a:pt x="877" y="106"/>
                      <a:pt x="939" y="106"/>
                    </a:cubicBezTo>
                    <a:close/>
                    <a:moveTo>
                      <a:pt x="969" y="0"/>
                    </a:moveTo>
                    <a:cubicBezTo>
                      <a:pt x="870" y="0"/>
                      <a:pt x="765" y="40"/>
                      <a:pt x="634" y="106"/>
                    </a:cubicBezTo>
                    <a:cubicBezTo>
                      <a:pt x="482" y="189"/>
                      <a:pt x="309" y="320"/>
                      <a:pt x="69" y="498"/>
                    </a:cubicBezTo>
                    <a:lnTo>
                      <a:pt x="0" y="540"/>
                    </a:lnTo>
                    <a:lnTo>
                      <a:pt x="48" y="582"/>
                    </a:lnTo>
                    <a:lnTo>
                      <a:pt x="131" y="629"/>
                    </a:lnTo>
                    <a:cubicBezTo>
                      <a:pt x="178" y="650"/>
                      <a:pt x="241" y="692"/>
                      <a:pt x="330" y="692"/>
                    </a:cubicBezTo>
                    <a:cubicBezTo>
                      <a:pt x="419" y="713"/>
                      <a:pt x="550" y="739"/>
                      <a:pt x="765" y="844"/>
                    </a:cubicBezTo>
                    <a:cubicBezTo>
                      <a:pt x="1006" y="975"/>
                      <a:pt x="1289" y="1195"/>
                      <a:pt x="1702" y="1609"/>
                    </a:cubicBezTo>
                    <a:cubicBezTo>
                      <a:pt x="2095" y="2001"/>
                      <a:pt x="2315" y="2310"/>
                      <a:pt x="2446" y="2483"/>
                    </a:cubicBezTo>
                    <a:cubicBezTo>
                      <a:pt x="2577" y="2677"/>
                      <a:pt x="2598" y="2766"/>
                      <a:pt x="2598" y="2766"/>
                    </a:cubicBezTo>
                    <a:lnTo>
                      <a:pt x="2598" y="2787"/>
                    </a:lnTo>
                    <a:lnTo>
                      <a:pt x="2970" y="2834"/>
                    </a:lnTo>
                    <a:lnTo>
                      <a:pt x="2750" y="2965"/>
                    </a:lnTo>
                    <a:lnTo>
                      <a:pt x="2776" y="3007"/>
                    </a:lnTo>
                    <a:cubicBezTo>
                      <a:pt x="2776" y="3007"/>
                      <a:pt x="2839" y="3159"/>
                      <a:pt x="2991" y="3510"/>
                    </a:cubicBezTo>
                    <a:cubicBezTo>
                      <a:pt x="3122" y="3834"/>
                      <a:pt x="3582" y="5144"/>
                      <a:pt x="3582" y="5144"/>
                    </a:cubicBezTo>
                    <a:lnTo>
                      <a:pt x="3713" y="5123"/>
                    </a:lnTo>
                    <a:cubicBezTo>
                      <a:pt x="3713" y="5123"/>
                      <a:pt x="3713" y="4536"/>
                      <a:pt x="3645" y="3813"/>
                    </a:cubicBezTo>
                    <a:cubicBezTo>
                      <a:pt x="3603" y="3070"/>
                      <a:pt x="3472" y="2200"/>
                      <a:pt x="3211" y="1630"/>
                    </a:cubicBezTo>
                    <a:cubicBezTo>
                      <a:pt x="2687" y="477"/>
                      <a:pt x="1289" y="59"/>
                      <a:pt x="1074" y="17"/>
                    </a:cubicBezTo>
                    <a:cubicBezTo>
                      <a:pt x="1039" y="5"/>
                      <a:pt x="1004" y="0"/>
                      <a:pt x="96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1997;p46">
                <a:extLst>
                  <a:ext uri="{FF2B5EF4-FFF2-40B4-BE49-F238E27FC236}">
                    <a16:creationId xmlns:a16="http://schemas.microsoft.com/office/drawing/2014/main" id="{72DA8429-18D7-4E5E-9598-E9064CB58A14}"/>
                  </a:ext>
                </a:extLst>
              </p:cNvPr>
              <p:cNvSpPr/>
              <p:nvPr/>
            </p:nvSpPr>
            <p:spPr>
              <a:xfrm>
                <a:off x="870440" y="1783558"/>
                <a:ext cx="283025" cy="163316"/>
              </a:xfrm>
              <a:custGeom>
                <a:avLst/>
                <a:gdLst/>
                <a:ahLst/>
                <a:cxnLst/>
                <a:rect l="l" t="t" r="r" b="b"/>
                <a:pathLst>
                  <a:path w="1986" h="1146" extrusionOk="0">
                    <a:moveTo>
                      <a:pt x="242" y="1"/>
                    </a:moveTo>
                    <a:lnTo>
                      <a:pt x="1" y="394"/>
                    </a:lnTo>
                    <a:cubicBezTo>
                      <a:pt x="1" y="394"/>
                      <a:pt x="828" y="896"/>
                      <a:pt x="1069" y="1069"/>
                    </a:cubicBezTo>
                    <a:cubicBezTo>
                      <a:pt x="1157" y="1127"/>
                      <a:pt x="1222" y="1146"/>
                      <a:pt x="1270" y="1146"/>
                    </a:cubicBezTo>
                    <a:cubicBezTo>
                      <a:pt x="1366" y="1146"/>
                      <a:pt x="1394" y="1069"/>
                      <a:pt x="1394" y="1069"/>
                    </a:cubicBezTo>
                    <a:lnTo>
                      <a:pt x="1352" y="786"/>
                    </a:lnTo>
                    <a:lnTo>
                      <a:pt x="1986" y="1027"/>
                    </a:lnTo>
                    <a:lnTo>
                      <a:pt x="1986" y="1027"/>
                    </a:lnTo>
                    <a:lnTo>
                      <a:pt x="1373" y="525"/>
                    </a:lnTo>
                    <a:cubicBezTo>
                      <a:pt x="1373" y="525"/>
                      <a:pt x="718" y="284"/>
                      <a:pt x="436" y="242"/>
                    </a:cubicBezTo>
                    <a:cubicBezTo>
                      <a:pt x="174" y="221"/>
                      <a:pt x="242" y="1"/>
                      <a:pt x="2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1998;p46">
                <a:extLst>
                  <a:ext uri="{FF2B5EF4-FFF2-40B4-BE49-F238E27FC236}">
                    <a16:creationId xmlns:a16="http://schemas.microsoft.com/office/drawing/2014/main" id="{D04DE9E8-1F0E-427D-BC78-25234A24D404}"/>
                  </a:ext>
                </a:extLst>
              </p:cNvPr>
              <p:cNvSpPr/>
              <p:nvPr/>
            </p:nvSpPr>
            <p:spPr>
              <a:xfrm>
                <a:off x="857757" y="1780565"/>
                <a:ext cx="298701" cy="174717"/>
              </a:xfrm>
              <a:custGeom>
                <a:avLst/>
                <a:gdLst/>
                <a:ahLst/>
                <a:cxnLst/>
                <a:rect l="l" t="t" r="r" b="b"/>
                <a:pathLst>
                  <a:path w="2096" h="1226" extrusionOk="0">
                    <a:moveTo>
                      <a:pt x="305" y="174"/>
                    </a:moveTo>
                    <a:cubicBezTo>
                      <a:pt x="331" y="242"/>
                      <a:pt x="394" y="305"/>
                      <a:pt x="525" y="326"/>
                    </a:cubicBezTo>
                    <a:cubicBezTo>
                      <a:pt x="656" y="347"/>
                      <a:pt x="896" y="415"/>
                      <a:pt x="1090" y="477"/>
                    </a:cubicBezTo>
                    <a:cubicBezTo>
                      <a:pt x="1289" y="546"/>
                      <a:pt x="1441" y="587"/>
                      <a:pt x="1441" y="587"/>
                    </a:cubicBezTo>
                    <a:lnTo>
                      <a:pt x="1771" y="870"/>
                    </a:lnTo>
                    <a:lnTo>
                      <a:pt x="1378" y="718"/>
                    </a:lnTo>
                    <a:lnTo>
                      <a:pt x="1420" y="1069"/>
                    </a:lnTo>
                    <a:cubicBezTo>
                      <a:pt x="1420" y="1069"/>
                      <a:pt x="1420" y="1090"/>
                      <a:pt x="1399" y="1111"/>
                    </a:cubicBezTo>
                    <a:cubicBezTo>
                      <a:pt x="1392" y="1111"/>
                      <a:pt x="1380" y="1113"/>
                      <a:pt x="1363" y="1113"/>
                    </a:cubicBezTo>
                    <a:cubicBezTo>
                      <a:pt x="1328" y="1113"/>
                      <a:pt x="1273" y="1104"/>
                      <a:pt x="1200" y="1048"/>
                    </a:cubicBezTo>
                    <a:cubicBezTo>
                      <a:pt x="959" y="870"/>
                      <a:pt x="221" y="436"/>
                      <a:pt x="153" y="394"/>
                    </a:cubicBezTo>
                    <a:lnTo>
                      <a:pt x="305" y="174"/>
                    </a:lnTo>
                    <a:close/>
                    <a:moveTo>
                      <a:pt x="284" y="1"/>
                    </a:moveTo>
                    <a:lnTo>
                      <a:pt x="1" y="436"/>
                    </a:lnTo>
                    <a:lnTo>
                      <a:pt x="43" y="456"/>
                    </a:lnTo>
                    <a:cubicBezTo>
                      <a:pt x="43" y="456"/>
                      <a:pt x="875" y="980"/>
                      <a:pt x="1137" y="1132"/>
                    </a:cubicBezTo>
                    <a:cubicBezTo>
                      <a:pt x="1218" y="1200"/>
                      <a:pt x="1291" y="1226"/>
                      <a:pt x="1350" y="1226"/>
                    </a:cubicBezTo>
                    <a:cubicBezTo>
                      <a:pt x="1386" y="1226"/>
                      <a:pt x="1417" y="1216"/>
                      <a:pt x="1441" y="1200"/>
                    </a:cubicBezTo>
                    <a:cubicBezTo>
                      <a:pt x="1509" y="1179"/>
                      <a:pt x="1530" y="1090"/>
                      <a:pt x="1530" y="1090"/>
                    </a:cubicBezTo>
                    <a:lnTo>
                      <a:pt x="1509" y="896"/>
                    </a:lnTo>
                    <a:lnTo>
                      <a:pt x="2054" y="1090"/>
                    </a:lnTo>
                    <a:lnTo>
                      <a:pt x="2096" y="1001"/>
                    </a:lnTo>
                    <a:lnTo>
                      <a:pt x="1483" y="504"/>
                    </a:lnTo>
                    <a:cubicBezTo>
                      <a:pt x="1483" y="504"/>
                      <a:pt x="1331" y="436"/>
                      <a:pt x="1116" y="373"/>
                    </a:cubicBezTo>
                    <a:cubicBezTo>
                      <a:pt x="917" y="305"/>
                      <a:pt x="697" y="216"/>
                      <a:pt x="546" y="216"/>
                    </a:cubicBezTo>
                    <a:cubicBezTo>
                      <a:pt x="415" y="195"/>
                      <a:pt x="394" y="153"/>
                      <a:pt x="394" y="132"/>
                    </a:cubicBezTo>
                    <a:cubicBezTo>
                      <a:pt x="373" y="85"/>
                      <a:pt x="394" y="43"/>
                      <a:pt x="394" y="43"/>
                    </a:cubicBezTo>
                    <a:lnTo>
                      <a:pt x="284"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1999;p46">
                <a:extLst>
                  <a:ext uri="{FF2B5EF4-FFF2-40B4-BE49-F238E27FC236}">
                    <a16:creationId xmlns:a16="http://schemas.microsoft.com/office/drawing/2014/main" id="{5CE0D145-D649-46C7-A249-B0539AFECDDA}"/>
                  </a:ext>
                </a:extLst>
              </p:cNvPr>
              <p:cNvSpPr/>
              <p:nvPr/>
            </p:nvSpPr>
            <p:spPr>
              <a:xfrm>
                <a:off x="1137652" y="1829875"/>
                <a:ext cx="77810" cy="90494"/>
              </a:xfrm>
              <a:custGeom>
                <a:avLst/>
                <a:gdLst/>
                <a:ahLst/>
                <a:cxnLst/>
                <a:rect l="l" t="t" r="r" b="b"/>
                <a:pathLst>
                  <a:path w="546" h="635" extrusionOk="0">
                    <a:moveTo>
                      <a:pt x="1" y="1"/>
                    </a:moveTo>
                    <a:lnTo>
                      <a:pt x="1" y="634"/>
                    </a:lnTo>
                    <a:lnTo>
                      <a:pt x="545" y="571"/>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2000;p46">
                <a:extLst>
                  <a:ext uri="{FF2B5EF4-FFF2-40B4-BE49-F238E27FC236}">
                    <a16:creationId xmlns:a16="http://schemas.microsoft.com/office/drawing/2014/main" id="{E6B0B705-4CDC-4571-AD48-7BD96D1158FB}"/>
                  </a:ext>
                </a:extLst>
              </p:cNvPr>
              <p:cNvSpPr/>
              <p:nvPr/>
            </p:nvSpPr>
            <p:spPr>
              <a:xfrm>
                <a:off x="1128674" y="1811205"/>
                <a:ext cx="102465" cy="118853"/>
              </a:xfrm>
              <a:custGeom>
                <a:avLst/>
                <a:gdLst/>
                <a:ahLst/>
                <a:cxnLst/>
                <a:rect l="l" t="t" r="r" b="b"/>
                <a:pathLst>
                  <a:path w="719" h="834" extrusionOk="0">
                    <a:moveTo>
                      <a:pt x="132" y="289"/>
                    </a:moveTo>
                    <a:lnTo>
                      <a:pt x="477" y="655"/>
                    </a:lnTo>
                    <a:lnTo>
                      <a:pt x="132" y="702"/>
                    </a:lnTo>
                    <a:lnTo>
                      <a:pt x="132" y="289"/>
                    </a:lnTo>
                    <a:close/>
                    <a:moveTo>
                      <a:pt x="1" y="1"/>
                    </a:moveTo>
                    <a:lnTo>
                      <a:pt x="22" y="833"/>
                    </a:lnTo>
                    <a:lnTo>
                      <a:pt x="85" y="812"/>
                    </a:lnTo>
                    <a:lnTo>
                      <a:pt x="718" y="723"/>
                    </a:lnTo>
                    <a:lnTo>
                      <a:pt x="1"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2001;p46">
                <a:extLst>
                  <a:ext uri="{FF2B5EF4-FFF2-40B4-BE49-F238E27FC236}">
                    <a16:creationId xmlns:a16="http://schemas.microsoft.com/office/drawing/2014/main" id="{02C3DC13-B852-48FC-BC54-549FAF3F402B}"/>
                  </a:ext>
                </a:extLst>
              </p:cNvPr>
              <p:cNvSpPr/>
              <p:nvPr/>
            </p:nvSpPr>
            <p:spPr>
              <a:xfrm>
                <a:off x="755575" y="2856114"/>
                <a:ext cx="294996" cy="311384"/>
              </a:xfrm>
              <a:custGeom>
                <a:avLst/>
                <a:gdLst/>
                <a:ahLst/>
                <a:cxnLst/>
                <a:rect l="l" t="t" r="r" b="b"/>
                <a:pathLst>
                  <a:path w="2070" h="2185" extrusionOk="0">
                    <a:moveTo>
                      <a:pt x="236" y="0"/>
                    </a:moveTo>
                    <a:lnTo>
                      <a:pt x="0" y="1357"/>
                    </a:lnTo>
                    <a:cubicBezTo>
                      <a:pt x="0" y="1357"/>
                      <a:pt x="21" y="2032"/>
                      <a:pt x="786" y="2163"/>
                    </a:cubicBezTo>
                    <a:cubicBezTo>
                      <a:pt x="867" y="2178"/>
                      <a:pt x="945" y="2185"/>
                      <a:pt x="1020" y="2185"/>
                    </a:cubicBezTo>
                    <a:cubicBezTo>
                      <a:pt x="1606" y="2185"/>
                      <a:pt x="1985" y="1772"/>
                      <a:pt x="1985" y="1618"/>
                    </a:cubicBezTo>
                    <a:cubicBezTo>
                      <a:pt x="2006" y="1419"/>
                      <a:pt x="2069" y="241"/>
                      <a:pt x="2069" y="241"/>
                    </a:cubicBezTo>
                    <a:lnTo>
                      <a:pt x="2069" y="241"/>
                    </a:lnTo>
                    <a:cubicBezTo>
                      <a:pt x="2069" y="241"/>
                      <a:pt x="1997" y="244"/>
                      <a:pt x="1880" y="244"/>
                    </a:cubicBezTo>
                    <a:cubicBezTo>
                      <a:pt x="1520" y="244"/>
                      <a:pt x="729" y="217"/>
                      <a:pt x="2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2002;p46">
                <a:extLst>
                  <a:ext uri="{FF2B5EF4-FFF2-40B4-BE49-F238E27FC236}">
                    <a16:creationId xmlns:a16="http://schemas.microsoft.com/office/drawing/2014/main" id="{B0CD96BD-88C5-42E0-BFA6-EA4BB06CA6F4}"/>
                  </a:ext>
                </a:extLst>
              </p:cNvPr>
              <p:cNvSpPr/>
              <p:nvPr/>
            </p:nvSpPr>
            <p:spPr>
              <a:xfrm>
                <a:off x="745884" y="2847136"/>
                <a:ext cx="314377" cy="329198"/>
              </a:xfrm>
              <a:custGeom>
                <a:avLst/>
                <a:gdLst/>
                <a:ahLst/>
                <a:cxnLst/>
                <a:rect l="l" t="t" r="r" b="b"/>
                <a:pathLst>
                  <a:path w="2206" h="2310" extrusionOk="0">
                    <a:moveTo>
                      <a:pt x="351" y="131"/>
                    </a:moveTo>
                    <a:cubicBezTo>
                      <a:pt x="676" y="262"/>
                      <a:pt x="1116" y="325"/>
                      <a:pt x="1461" y="351"/>
                    </a:cubicBezTo>
                    <a:cubicBezTo>
                      <a:pt x="1812" y="372"/>
                      <a:pt x="2053" y="372"/>
                      <a:pt x="2095" y="372"/>
                    </a:cubicBezTo>
                    <a:cubicBezTo>
                      <a:pt x="2074" y="456"/>
                      <a:pt x="2006" y="1503"/>
                      <a:pt x="2006" y="1681"/>
                    </a:cubicBezTo>
                    <a:cubicBezTo>
                      <a:pt x="2006" y="1702"/>
                      <a:pt x="1985" y="1744"/>
                      <a:pt x="1922" y="1812"/>
                    </a:cubicBezTo>
                    <a:cubicBezTo>
                      <a:pt x="1875" y="1875"/>
                      <a:pt x="1791" y="1964"/>
                      <a:pt x="1681" y="2027"/>
                    </a:cubicBezTo>
                    <a:cubicBezTo>
                      <a:pt x="1517" y="2118"/>
                      <a:pt x="1295" y="2195"/>
                      <a:pt x="1039" y="2195"/>
                    </a:cubicBezTo>
                    <a:cubicBezTo>
                      <a:pt x="986" y="2195"/>
                      <a:pt x="931" y="2191"/>
                      <a:pt x="875" y="2184"/>
                    </a:cubicBezTo>
                    <a:cubicBezTo>
                      <a:pt x="503" y="2116"/>
                      <a:pt x="330" y="1922"/>
                      <a:pt x="220" y="1744"/>
                    </a:cubicBezTo>
                    <a:cubicBezTo>
                      <a:pt x="131" y="1572"/>
                      <a:pt x="110" y="1420"/>
                      <a:pt x="110" y="1420"/>
                    </a:cubicBezTo>
                    <a:lnTo>
                      <a:pt x="351" y="131"/>
                    </a:lnTo>
                    <a:close/>
                    <a:moveTo>
                      <a:pt x="262" y="0"/>
                    </a:moveTo>
                    <a:lnTo>
                      <a:pt x="241" y="63"/>
                    </a:lnTo>
                    <a:lnTo>
                      <a:pt x="0" y="1420"/>
                    </a:lnTo>
                    <a:cubicBezTo>
                      <a:pt x="0" y="1420"/>
                      <a:pt x="0" y="1613"/>
                      <a:pt x="131" y="1812"/>
                    </a:cubicBezTo>
                    <a:cubicBezTo>
                      <a:pt x="241" y="2006"/>
                      <a:pt x="461" y="2226"/>
                      <a:pt x="854" y="2289"/>
                    </a:cubicBezTo>
                    <a:cubicBezTo>
                      <a:pt x="931" y="2303"/>
                      <a:pt x="1006" y="2310"/>
                      <a:pt x="1078" y="2310"/>
                    </a:cubicBezTo>
                    <a:cubicBezTo>
                      <a:pt x="1347" y="2310"/>
                      <a:pt x="1575" y="2219"/>
                      <a:pt x="1744" y="2116"/>
                    </a:cubicBezTo>
                    <a:cubicBezTo>
                      <a:pt x="1854" y="2053"/>
                      <a:pt x="1943" y="1964"/>
                      <a:pt x="2006" y="1896"/>
                    </a:cubicBezTo>
                    <a:cubicBezTo>
                      <a:pt x="2074" y="1812"/>
                      <a:pt x="2116" y="1744"/>
                      <a:pt x="2116" y="1681"/>
                    </a:cubicBezTo>
                    <a:cubicBezTo>
                      <a:pt x="2137" y="1482"/>
                      <a:pt x="2205" y="304"/>
                      <a:pt x="2205" y="304"/>
                    </a:cubicBezTo>
                    <a:lnTo>
                      <a:pt x="2205" y="262"/>
                    </a:lnTo>
                    <a:lnTo>
                      <a:pt x="2137" y="262"/>
                    </a:lnTo>
                    <a:cubicBezTo>
                      <a:pt x="2137" y="262"/>
                      <a:pt x="1854" y="262"/>
                      <a:pt x="1482" y="241"/>
                    </a:cubicBezTo>
                    <a:cubicBezTo>
                      <a:pt x="1090" y="220"/>
                      <a:pt x="634" y="152"/>
                      <a:pt x="330" y="21"/>
                    </a:cubicBezTo>
                    <a:lnTo>
                      <a:pt x="262"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2003;p46">
                <a:extLst>
                  <a:ext uri="{FF2B5EF4-FFF2-40B4-BE49-F238E27FC236}">
                    <a16:creationId xmlns:a16="http://schemas.microsoft.com/office/drawing/2014/main" id="{6DBA1093-81EE-4155-BA45-83384AA259E0}"/>
                  </a:ext>
                </a:extLst>
              </p:cNvPr>
              <p:cNvSpPr/>
              <p:nvPr/>
            </p:nvSpPr>
            <p:spPr>
              <a:xfrm>
                <a:off x="639854" y="1026384"/>
                <a:ext cx="715828" cy="754733"/>
              </a:xfrm>
              <a:custGeom>
                <a:avLst/>
                <a:gdLst/>
                <a:ahLst/>
                <a:cxnLst/>
                <a:rect l="l" t="t" r="r" b="b"/>
                <a:pathLst>
                  <a:path w="5023" h="5296" extrusionOk="0">
                    <a:moveTo>
                      <a:pt x="2352" y="0"/>
                    </a:moveTo>
                    <a:cubicBezTo>
                      <a:pt x="1693" y="0"/>
                      <a:pt x="1125" y="297"/>
                      <a:pt x="985" y="580"/>
                    </a:cubicBezTo>
                    <a:cubicBezTo>
                      <a:pt x="833" y="951"/>
                      <a:pt x="1027" y="2214"/>
                      <a:pt x="1027" y="2214"/>
                    </a:cubicBezTo>
                    <a:cubicBezTo>
                      <a:pt x="1027" y="2214"/>
                      <a:pt x="853" y="2137"/>
                      <a:pt x="640" y="2137"/>
                    </a:cubicBezTo>
                    <a:cubicBezTo>
                      <a:pt x="534" y="2137"/>
                      <a:pt x="418" y="2156"/>
                      <a:pt x="310" y="2214"/>
                    </a:cubicBezTo>
                    <a:cubicBezTo>
                      <a:pt x="1" y="2392"/>
                      <a:pt x="132" y="2936"/>
                      <a:pt x="373" y="3088"/>
                    </a:cubicBezTo>
                    <a:cubicBezTo>
                      <a:pt x="471" y="3150"/>
                      <a:pt x="606" y="3169"/>
                      <a:pt x="731" y="3169"/>
                    </a:cubicBezTo>
                    <a:cubicBezTo>
                      <a:pt x="913" y="3169"/>
                      <a:pt x="1074" y="3130"/>
                      <a:pt x="1074" y="3130"/>
                    </a:cubicBezTo>
                    <a:lnTo>
                      <a:pt x="1074" y="3130"/>
                    </a:lnTo>
                    <a:lnTo>
                      <a:pt x="1048" y="3240"/>
                    </a:lnTo>
                    <a:cubicBezTo>
                      <a:pt x="1048" y="3240"/>
                      <a:pt x="1095" y="4308"/>
                      <a:pt x="1834" y="4879"/>
                    </a:cubicBezTo>
                    <a:cubicBezTo>
                      <a:pt x="2189" y="5150"/>
                      <a:pt x="2720" y="5296"/>
                      <a:pt x="3227" y="5296"/>
                    </a:cubicBezTo>
                    <a:cubicBezTo>
                      <a:pt x="3780" y="5296"/>
                      <a:pt x="4304" y="5122"/>
                      <a:pt x="4541" y="4748"/>
                    </a:cubicBezTo>
                    <a:cubicBezTo>
                      <a:pt x="5023" y="4005"/>
                      <a:pt x="4871" y="3350"/>
                      <a:pt x="4824" y="2847"/>
                    </a:cubicBezTo>
                    <a:cubicBezTo>
                      <a:pt x="4761" y="2365"/>
                      <a:pt x="4714" y="1475"/>
                      <a:pt x="4761" y="993"/>
                    </a:cubicBezTo>
                    <a:cubicBezTo>
                      <a:pt x="4761" y="993"/>
                      <a:pt x="4782" y="862"/>
                      <a:pt x="4693" y="773"/>
                    </a:cubicBezTo>
                    <a:cubicBezTo>
                      <a:pt x="4609" y="690"/>
                      <a:pt x="4609" y="752"/>
                      <a:pt x="4258" y="642"/>
                    </a:cubicBezTo>
                    <a:cubicBezTo>
                      <a:pt x="3907" y="533"/>
                      <a:pt x="3714" y="271"/>
                      <a:pt x="2839" y="56"/>
                    </a:cubicBezTo>
                    <a:cubicBezTo>
                      <a:pt x="2675" y="17"/>
                      <a:pt x="2511" y="0"/>
                      <a:pt x="2352" y="0"/>
                    </a:cubicBezTo>
                    <a:close/>
                  </a:path>
                </a:pathLst>
              </a:custGeom>
              <a:solidFill>
                <a:srgbClr val="FFB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2004;p46">
                <a:extLst>
                  <a:ext uri="{FF2B5EF4-FFF2-40B4-BE49-F238E27FC236}">
                    <a16:creationId xmlns:a16="http://schemas.microsoft.com/office/drawing/2014/main" id="{32C3C00B-0506-4135-81A3-522AD8082B57}"/>
                  </a:ext>
                </a:extLst>
              </p:cNvPr>
              <p:cNvSpPr/>
              <p:nvPr/>
            </p:nvSpPr>
            <p:spPr>
              <a:xfrm>
                <a:off x="646552" y="1018545"/>
                <a:ext cx="718108" cy="771122"/>
              </a:xfrm>
              <a:custGeom>
                <a:avLst/>
                <a:gdLst/>
                <a:ahLst/>
                <a:cxnLst/>
                <a:rect l="l" t="t" r="r" b="b"/>
                <a:pathLst>
                  <a:path w="5039" h="5411" extrusionOk="0">
                    <a:moveTo>
                      <a:pt x="2179" y="111"/>
                    </a:moveTo>
                    <a:cubicBezTo>
                      <a:pt x="2378" y="111"/>
                      <a:pt x="2572" y="132"/>
                      <a:pt x="2792" y="174"/>
                    </a:cubicBezTo>
                    <a:cubicBezTo>
                      <a:pt x="3646" y="373"/>
                      <a:pt x="3840" y="635"/>
                      <a:pt x="4190" y="766"/>
                    </a:cubicBezTo>
                    <a:cubicBezTo>
                      <a:pt x="4363" y="807"/>
                      <a:pt x="4473" y="828"/>
                      <a:pt x="4515" y="828"/>
                    </a:cubicBezTo>
                    <a:cubicBezTo>
                      <a:pt x="4562" y="849"/>
                      <a:pt x="4562" y="828"/>
                      <a:pt x="4604" y="876"/>
                    </a:cubicBezTo>
                    <a:cubicBezTo>
                      <a:pt x="4667" y="938"/>
                      <a:pt x="4646" y="1048"/>
                      <a:pt x="4646" y="1048"/>
                    </a:cubicBezTo>
                    <a:cubicBezTo>
                      <a:pt x="4604" y="1551"/>
                      <a:pt x="4667" y="2420"/>
                      <a:pt x="4714" y="2923"/>
                    </a:cubicBezTo>
                    <a:cubicBezTo>
                      <a:pt x="4777" y="3405"/>
                      <a:pt x="4908" y="4039"/>
                      <a:pt x="4452" y="4756"/>
                    </a:cubicBezTo>
                    <a:cubicBezTo>
                      <a:pt x="4232" y="5107"/>
                      <a:pt x="3777" y="5280"/>
                      <a:pt x="3253" y="5301"/>
                    </a:cubicBezTo>
                    <a:cubicBezTo>
                      <a:pt x="2729" y="5301"/>
                      <a:pt x="2179" y="5149"/>
                      <a:pt x="1834" y="4887"/>
                    </a:cubicBezTo>
                    <a:cubicBezTo>
                      <a:pt x="1111" y="4321"/>
                      <a:pt x="1048" y="3295"/>
                      <a:pt x="1048" y="3295"/>
                    </a:cubicBezTo>
                    <a:lnTo>
                      <a:pt x="1090" y="3101"/>
                    </a:lnTo>
                    <a:lnTo>
                      <a:pt x="1001" y="3122"/>
                    </a:lnTo>
                    <a:cubicBezTo>
                      <a:pt x="1001" y="3122"/>
                      <a:pt x="896" y="3164"/>
                      <a:pt x="765" y="3164"/>
                    </a:cubicBezTo>
                    <a:cubicBezTo>
                      <a:pt x="608" y="3164"/>
                      <a:pt x="456" y="3164"/>
                      <a:pt x="347" y="3101"/>
                    </a:cubicBezTo>
                    <a:cubicBezTo>
                      <a:pt x="263" y="3033"/>
                      <a:pt x="174" y="2881"/>
                      <a:pt x="153" y="2708"/>
                    </a:cubicBezTo>
                    <a:cubicBezTo>
                      <a:pt x="132" y="2551"/>
                      <a:pt x="174" y="2399"/>
                      <a:pt x="305" y="2316"/>
                    </a:cubicBezTo>
                    <a:cubicBezTo>
                      <a:pt x="391" y="2268"/>
                      <a:pt x="486" y="2251"/>
                      <a:pt x="576" y="2251"/>
                    </a:cubicBezTo>
                    <a:cubicBezTo>
                      <a:pt x="780" y="2251"/>
                      <a:pt x="959" y="2337"/>
                      <a:pt x="959" y="2337"/>
                    </a:cubicBezTo>
                    <a:lnTo>
                      <a:pt x="1069" y="2379"/>
                    </a:lnTo>
                    <a:lnTo>
                      <a:pt x="1048" y="2269"/>
                    </a:lnTo>
                    <a:cubicBezTo>
                      <a:pt x="1048" y="2269"/>
                      <a:pt x="1001" y="1965"/>
                      <a:pt x="959" y="1593"/>
                    </a:cubicBezTo>
                    <a:cubicBezTo>
                      <a:pt x="959" y="1420"/>
                      <a:pt x="938" y="1221"/>
                      <a:pt x="938" y="1048"/>
                    </a:cubicBezTo>
                    <a:cubicBezTo>
                      <a:pt x="938" y="896"/>
                      <a:pt x="959" y="745"/>
                      <a:pt x="1001" y="656"/>
                    </a:cubicBezTo>
                    <a:cubicBezTo>
                      <a:pt x="1069" y="504"/>
                      <a:pt x="1310" y="326"/>
                      <a:pt x="1635" y="221"/>
                    </a:cubicBezTo>
                    <a:cubicBezTo>
                      <a:pt x="1787" y="174"/>
                      <a:pt x="1986" y="132"/>
                      <a:pt x="2179" y="111"/>
                    </a:cubicBezTo>
                    <a:close/>
                    <a:moveTo>
                      <a:pt x="2158" y="1"/>
                    </a:moveTo>
                    <a:cubicBezTo>
                      <a:pt x="1965" y="22"/>
                      <a:pt x="1766" y="64"/>
                      <a:pt x="1593" y="111"/>
                    </a:cubicBezTo>
                    <a:cubicBezTo>
                      <a:pt x="1242" y="221"/>
                      <a:pt x="980" y="415"/>
                      <a:pt x="896" y="614"/>
                    </a:cubicBezTo>
                    <a:cubicBezTo>
                      <a:pt x="849" y="718"/>
                      <a:pt x="828" y="876"/>
                      <a:pt x="828" y="1048"/>
                    </a:cubicBezTo>
                    <a:cubicBezTo>
                      <a:pt x="828" y="1221"/>
                      <a:pt x="828" y="1420"/>
                      <a:pt x="849" y="1593"/>
                    </a:cubicBezTo>
                    <a:cubicBezTo>
                      <a:pt x="870" y="1923"/>
                      <a:pt x="917" y="2138"/>
                      <a:pt x="917" y="2206"/>
                    </a:cubicBezTo>
                    <a:cubicBezTo>
                      <a:pt x="853" y="2178"/>
                      <a:pt x="730" y="2131"/>
                      <a:pt x="582" y="2131"/>
                    </a:cubicBezTo>
                    <a:cubicBezTo>
                      <a:pt x="477" y="2131"/>
                      <a:pt x="359" y="2155"/>
                      <a:pt x="242" y="2227"/>
                    </a:cubicBezTo>
                    <a:cubicBezTo>
                      <a:pt x="64" y="2337"/>
                      <a:pt x="1" y="2530"/>
                      <a:pt x="43" y="2729"/>
                    </a:cubicBezTo>
                    <a:cubicBezTo>
                      <a:pt x="64" y="2923"/>
                      <a:pt x="153" y="3101"/>
                      <a:pt x="305" y="3185"/>
                    </a:cubicBezTo>
                    <a:cubicBezTo>
                      <a:pt x="405" y="3253"/>
                      <a:pt x="530" y="3282"/>
                      <a:pt x="654" y="3282"/>
                    </a:cubicBezTo>
                    <a:cubicBezTo>
                      <a:pt x="691" y="3282"/>
                      <a:pt x="729" y="3279"/>
                      <a:pt x="765" y="3274"/>
                    </a:cubicBezTo>
                    <a:cubicBezTo>
                      <a:pt x="870" y="3274"/>
                      <a:pt x="896" y="3253"/>
                      <a:pt x="938" y="3253"/>
                    </a:cubicBezTo>
                    <a:lnTo>
                      <a:pt x="938" y="3274"/>
                    </a:lnTo>
                    <a:lnTo>
                      <a:pt x="938" y="3295"/>
                    </a:lnTo>
                    <a:cubicBezTo>
                      <a:pt x="938" y="3295"/>
                      <a:pt x="980" y="4384"/>
                      <a:pt x="1766" y="4976"/>
                    </a:cubicBezTo>
                    <a:cubicBezTo>
                      <a:pt x="2138" y="5259"/>
                      <a:pt x="2703" y="5411"/>
                      <a:pt x="3253" y="5411"/>
                    </a:cubicBezTo>
                    <a:cubicBezTo>
                      <a:pt x="3798" y="5390"/>
                      <a:pt x="4300" y="5217"/>
                      <a:pt x="4562" y="4824"/>
                    </a:cubicBezTo>
                    <a:cubicBezTo>
                      <a:pt x="5039" y="4081"/>
                      <a:pt x="4887" y="3384"/>
                      <a:pt x="4824" y="2902"/>
                    </a:cubicBezTo>
                    <a:cubicBezTo>
                      <a:pt x="4777" y="2420"/>
                      <a:pt x="4714" y="1530"/>
                      <a:pt x="4777" y="1048"/>
                    </a:cubicBezTo>
                    <a:lnTo>
                      <a:pt x="4777" y="1048"/>
                    </a:lnTo>
                    <a:lnTo>
                      <a:pt x="4777" y="1069"/>
                    </a:lnTo>
                    <a:cubicBezTo>
                      <a:pt x="4777" y="1069"/>
                      <a:pt x="4798" y="896"/>
                      <a:pt x="4693" y="787"/>
                    </a:cubicBezTo>
                    <a:cubicBezTo>
                      <a:pt x="4625" y="745"/>
                      <a:pt x="4583" y="718"/>
                      <a:pt x="4536" y="718"/>
                    </a:cubicBezTo>
                    <a:cubicBezTo>
                      <a:pt x="4473" y="718"/>
                      <a:pt x="4405" y="697"/>
                      <a:pt x="4232" y="656"/>
                    </a:cubicBezTo>
                    <a:cubicBezTo>
                      <a:pt x="3908" y="546"/>
                      <a:pt x="3688" y="263"/>
                      <a:pt x="2813" y="64"/>
                    </a:cubicBezTo>
                    <a:cubicBezTo>
                      <a:pt x="2598" y="1"/>
                      <a:pt x="2378" y="1"/>
                      <a:pt x="215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2005;p46">
                <a:extLst>
                  <a:ext uri="{FF2B5EF4-FFF2-40B4-BE49-F238E27FC236}">
                    <a16:creationId xmlns:a16="http://schemas.microsoft.com/office/drawing/2014/main" id="{F7993202-72C4-47F3-B81C-FDB0E55AFADF}"/>
                  </a:ext>
                </a:extLst>
              </p:cNvPr>
              <p:cNvSpPr/>
              <p:nvPr/>
            </p:nvSpPr>
            <p:spPr>
              <a:xfrm>
                <a:off x="565320" y="845249"/>
                <a:ext cx="880712" cy="949402"/>
              </a:xfrm>
              <a:custGeom>
                <a:avLst/>
                <a:gdLst/>
                <a:ahLst/>
                <a:cxnLst/>
                <a:rect l="l" t="t" r="r" b="b"/>
                <a:pathLst>
                  <a:path w="6180" h="6662" extrusionOk="0">
                    <a:moveTo>
                      <a:pt x="3296" y="1"/>
                    </a:moveTo>
                    <a:cubicBezTo>
                      <a:pt x="3200" y="1"/>
                      <a:pt x="3098" y="6"/>
                      <a:pt x="2990" y="18"/>
                    </a:cubicBezTo>
                    <a:cubicBezTo>
                      <a:pt x="1770" y="149"/>
                      <a:pt x="1288" y="782"/>
                      <a:pt x="1288" y="782"/>
                    </a:cubicBezTo>
                    <a:cubicBezTo>
                      <a:pt x="1288" y="782"/>
                      <a:pt x="938" y="404"/>
                      <a:pt x="663" y="404"/>
                    </a:cubicBezTo>
                    <a:cubicBezTo>
                      <a:pt x="577" y="404"/>
                      <a:pt x="498" y="442"/>
                      <a:pt x="440" y="541"/>
                    </a:cubicBezTo>
                    <a:cubicBezTo>
                      <a:pt x="178" y="955"/>
                      <a:pt x="833" y="1390"/>
                      <a:pt x="833" y="1390"/>
                    </a:cubicBezTo>
                    <a:cubicBezTo>
                      <a:pt x="833" y="1390"/>
                      <a:pt x="547" y="1223"/>
                      <a:pt x="336" y="1223"/>
                    </a:cubicBezTo>
                    <a:cubicBezTo>
                      <a:pt x="243" y="1223"/>
                      <a:pt x="165" y="1255"/>
                      <a:pt x="131" y="1348"/>
                    </a:cubicBezTo>
                    <a:cubicBezTo>
                      <a:pt x="0" y="1652"/>
                      <a:pt x="702" y="1872"/>
                      <a:pt x="702" y="1872"/>
                    </a:cubicBezTo>
                    <a:cubicBezTo>
                      <a:pt x="702" y="1872"/>
                      <a:pt x="503" y="2112"/>
                      <a:pt x="503" y="2678"/>
                    </a:cubicBezTo>
                    <a:cubicBezTo>
                      <a:pt x="482" y="3270"/>
                      <a:pt x="744" y="3574"/>
                      <a:pt x="744" y="3574"/>
                    </a:cubicBezTo>
                    <a:cubicBezTo>
                      <a:pt x="744" y="3574"/>
                      <a:pt x="917" y="3422"/>
                      <a:pt x="1116" y="3422"/>
                    </a:cubicBezTo>
                    <a:cubicBezTo>
                      <a:pt x="1288" y="3422"/>
                      <a:pt x="1571" y="3506"/>
                      <a:pt x="1571" y="3506"/>
                    </a:cubicBezTo>
                    <a:cubicBezTo>
                      <a:pt x="1571" y="3506"/>
                      <a:pt x="1770" y="3856"/>
                      <a:pt x="1728" y="4029"/>
                    </a:cubicBezTo>
                    <a:cubicBezTo>
                      <a:pt x="1702" y="4228"/>
                      <a:pt x="1529" y="4422"/>
                      <a:pt x="1529" y="4422"/>
                    </a:cubicBezTo>
                    <a:cubicBezTo>
                      <a:pt x="1529" y="4422"/>
                      <a:pt x="1508" y="4642"/>
                      <a:pt x="1508" y="4752"/>
                    </a:cubicBezTo>
                    <a:cubicBezTo>
                      <a:pt x="1529" y="4841"/>
                      <a:pt x="1660" y="5427"/>
                      <a:pt x="2095" y="5972"/>
                    </a:cubicBezTo>
                    <a:cubicBezTo>
                      <a:pt x="2475" y="6466"/>
                      <a:pt x="3016" y="6662"/>
                      <a:pt x="3592" y="6662"/>
                    </a:cubicBezTo>
                    <a:cubicBezTo>
                      <a:pt x="3682" y="6662"/>
                      <a:pt x="3773" y="6657"/>
                      <a:pt x="3865" y="6648"/>
                    </a:cubicBezTo>
                    <a:cubicBezTo>
                      <a:pt x="4561" y="6606"/>
                      <a:pt x="5001" y="6454"/>
                      <a:pt x="5305" y="5799"/>
                    </a:cubicBezTo>
                    <a:cubicBezTo>
                      <a:pt x="5609" y="5124"/>
                      <a:pt x="5478" y="4511"/>
                      <a:pt x="5436" y="4448"/>
                    </a:cubicBezTo>
                    <a:cubicBezTo>
                      <a:pt x="5394" y="4380"/>
                      <a:pt x="5237" y="4228"/>
                      <a:pt x="4609" y="4160"/>
                    </a:cubicBezTo>
                    <a:cubicBezTo>
                      <a:pt x="4559" y="4155"/>
                      <a:pt x="4507" y="4153"/>
                      <a:pt x="4454" y="4153"/>
                    </a:cubicBezTo>
                    <a:cubicBezTo>
                      <a:pt x="3945" y="4153"/>
                      <a:pt x="3279" y="4348"/>
                      <a:pt x="2882" y="4348"/>
                    </a:cubicBezTo>
                    <a:cubicBezTo>
                      <a:pt x="2769" y="4348"/>
                      <a:pt x="2678" y="4332"/>
                      <a:pt x="2618" y="4291"/>
                    </a:cubicBezTo>
                    <a:cubicBezTo>
                      <a:pt x="2336" y="4097"/>
                      <a:pt x="2294" y="2720"/>
                      <a:pt x="2226" y="2505"/>
                    </a:cubicBezTo>
                    <a:cubicBezTo>
                      <a:pt x="2163" y="2306"/>
                      <a:pt x="2294" y="2196"/>
                      <a:pt x="2488" y="2092"/>
                    </a:cubicBezTo>
                    <a:cubicBezTo>
                      <a:pt x="2580" y="2045"/>
                      <a:pt x="2725" y="1999"/>
                      <a:pt x="2922" y="1999"/>
                    </a:cubicBezTo>
                    <a:cubicBezTo>
                      <a:pt x="3104" y="1999"/>
                      <a:pt x="3331" y="2039"/>
                      <a:pt x="3603" y="2154"/>
                    </a:cubicBezTo>
                    <a:cubicBezTo>
                      <a:pt x="4012" y="2328"/>
                      <a:pt x="4614" y="2410"/>
                      <a:pt x="5000" y="2410"/>
                    </a:cubicBezTo>
                    <a:cubicBezTo>
                      <a:pt x="5149" y="2410"/>
                      <a:pt x="5265" y="2398"/>
                      <a:pt x="5326" y="2374"/>
                    </a:cubicBezTo>
                    <a:cubicBezTo>
                      <a:pt x="5525" y="2264"/>
                      <a:pt x="5499" y="2023"/>
                      <a:pt x="5499" y="2023"/>
                    </a:cubicBezTo>
                    <a:cubicBezTo>
                      <a:pt x="5499" y="2023"/>
                      <a:pt x="6180" y="1500"/>
                      <a:pt x="5787" y="887"/>
                    </a:cubicBezTo>
                    <a:cubicBezTo>
                      <a:pt x="5609" y="672"/>
                      <a:pt x="5284" y="824"/>
                      <a:pt x="4954" y="672"/>
                    </a:cubicBezTo>
                    <a:cubicBezTo>
                      <a:pt x="4659" y="553"/>
                      <a:pt x="4268" y="1"/>
                      <a:pt x="3296" y="1"/>
                    </a:cubicBezTo>
                    <a:close/>
                  </a:path>
                </a:pathLst>
              </a:custGeom>
              <a:solidFill>
                <a:srgbClr val="356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2006;p46">
                <a:extLst>
                  <a:ext uri="{FF2B5EF4-FFF2-40B4-BE49-F238E27FC236}">
                    <a16:creationId xmlns:a16="http://schemas.microsoft.com/office/drawing/2014/main" id="{7D7302BD-332E-44C5-AA4F-56C883B7CB78}"/>
                  </a:ext>
                </a:extLst>
              </p:cNvPr>
              <p:cNvSpPr/>
              <p:nvPr/>
            </p:nvSpPr>
            <p:spPr>
              <a:xfrm>
                <a:off x="572018" y="835701"/>
                <a:ext cx="855345" cy="968355"/>
              </a:xfrm>
              <a:custGeom>
                <a:avLst/>
                <a:gdLst/>
                <a:ahLst/>
                <a:cxnLst/>
                <a:rect l="l" t="t" r="r" b="b"/>
                <a:pathLst>
                  <a:path w="6002" h="6795" extrusionOk="0">
                    <a:moveTo>
                      <a:pt x="3187" y="118"/>
                    </a:moveTo>
                    <a:cubicBezTo>
                      <a:pt x="3646" y="118"/>
                      <a:pt x="3972" y="220"/>
                      <a:pt x="4232" y="368"/>
                    </a:cubicBezTo>
                    <a:cubicBezTo>
                      <a:pt x="4514" y="519"/>
                      <a:pt x="4713" y="718"/>
                      <a:pt x="4886" y="802"/>
                    </a:cubicBezTo>
                    <a:cubicBezTo>
                      <a:pt x="5059" y="870"/>
                      <a:pt x="5237" y="870"/>
                      <a:pt x="5368" y="870"/>
                    </a:cubicBezTo>
                    <a:cubicBezTo>
                      <a:pt x="5520" y="891"/>
                      <a:pt x="5609" y="912"/>
                      <a:pt x="5693" y="1001"/>
                    </a:cubicBezTo>
                    <a:cubicBezTo>
                      <a:pt x="5871" y="1284"/>
                      <a:pt x="5803" y="1525"/>
                      <a:pt x="5693" y="1719"/>
                    </a:cubicBezTo>
                    <a:cubicBezTo>
                      <a:pt x="5583" y="1939"/>
                      <a:pt x="5410" y="2049"/>
                      <a:pt x="5410" y="2049"/>
                    </a:cubicBezTo>
                    <a:lnTo>
                      <a:pt x="5389" y="2070"/>
                    </a:lnTo>
                    <a:lnTo>
                      <a:pt x="5389" y="2111"/>
                    </a:lnTo>
                    <a:cubicBezTo>
                      <a:pt x="5389" y="2111"/>
                      <a:pt x="5410" y="2310"/>
                      <a:pt x="5237" y="2373"/>
                    </a:cubicBezTo>
                    <a:cubicBezTo>
                      <a:pt x="5216" y="2394"/>
                      <a:pt x="5127" y="2420"/>
                      <a:pt x="4996" y="2420"/>
                    </a:cubicBezTo>
                    <a:cubicBezTo>
                      <a:pt x="4865" y="2420"/>
                      <a:pt x="4713" y="2420"/>
                      <a:pt x="4562" y="2394"/>
                    </a:cubicBezTo>
                    <a:cubicBezTo>
                      <a:pt x="4232" y="2352"/>
                      <a:pt x="3839" y="2289"/>
                      <a:pt x="3577" y="2159"/>
                    </a:cubicBezTo>
                    <a:cubicBezTo>
                      <a:pt x="3299" y="2044"/>
                      <a:pt x="3064" y="2003"/>
                      <a:pt x="2873" y="2003"/>
                    </a:cubicBezTo>
                    <a:cubicBezTo>
                      <a:pt x="2661" y="2003"/>
                      <a:pt x="2503" y="2054"/>
                      <a:pt x="2399" y="2111"/>
                    </a:cubicBezTo>
                    <a:cubicBezTo>
                      <a:pt x="2310" y="2179"/>
                      <a:pt x="2226" y="2221"/>
                      <a:pt x="2179" y="2289"/>
                    </a:cubicBezTo>
                    <a:cubicBezTo>
                      <a:pt x="2116" y="2373"/>
                      <a:pt x="2095" y="2483"/>
                      <a:pt x="2137" y="2593"/>
                    </a:cubicBezTo>
                    <a:cubicBezTo>
                      <a:pt x="2137" y="2635"/>
                      <a:pt x="2158" y="2766"/>
                      <a:pt x="2179" y="2918"/>
                    </a:cubicBezTo>
                    <a:cubicBezTo>
                      <a:pt x="2205" y="3096"/>
                      <a:pt x="2226" y="3290"/>
                      <a:pt x="2247" y="3489"/>
                    </a:cubicBezTo>
                    <a:cubicBezTo>
                      <a:pt x="2268" y="3682"/>
                      <a:pt x="2310" y="3881"/>
                      <a:pt x="2357" y="4033"/>
                    </a:cubicBezTo>
                    <a:cubicBezTo>
                      <a:pt x="2399" y="4206"/>
                      <a:pt x="2441" y="4337"/>
                      <a:pt x="2530" y="4405"/>
                    </a:cubicBezTo>
                    <a:cubicBezTo>
                      <a:pt x="2612" y="4452"/>
                      <a:pt x="2695" y="4476"/>
                      <a:pt x="2795" y="4476"/>
                    </a:cubicBezTo>
                    <a:cubicBezTo>
                      <a:pt x="2828" y="4476"/>
                      <a:pt x="2863" y="4473"/>
                      <a:pt x="2901" y="4468"/>
                    </a:cubicBezTo>
                    <a:cubicBezTo>
                      <a:pt x="3053" y="4468"/>
                      <a:pt x="3252" y="4447"/>
                      <a:pt x="3425" y="4405"/>
                    </a:cubicBezTo>
                    <a:cubicBezTo>
                      <a:pt x="3745" y="4350"/>
                      <a:pt x="4078" y="4284"/>
                      <a:pt x="4355" y="4284"/>
                    </a:cubicBezTo>
                    <a:cubicBezTo>
                      <a:pt x="4418" y="4284"/>
                      <a:pt x="4479" y="4287"/>
                      <a:pt x="4535" y="4295"/>
                    </a:cubicBezTo>
                    <a:cubicBezTo>
                      <a:pt x="5190" y="4337"/>
                      <a:pt x="5321" y="4489"/>
                      <a:pt x="5347" y="4536"/>
                    </a:cubicBezTo>
                    <a:lnTo>
                      <a:pt x="5347" y="4578"/>
                    </a:lnTo>
                    <a:cubicBezTo>
                      <a:pt x="5347" y="4599"/>
                      <a:pt x="5368" y="4620"/>
                      <a:pt x="5368" y="4667"/>
                    </a:cubicBezTo>
                    <a:cubicBezTo>
                      <a:pt x="5389" y="4730"/>
                      <a:pt x="5389" y="4840"/>
                      <a:pt x="5389" y="4971"/>
                    </a:cubicBezTo>
                    <a:cubicBezTo>
                      <a:pt x="5389" y="5212"/>
                      <a:pt x="5347" y="5515"/>
                      <a:pt x="5190" y="5845"/>
                    </a:cubicBezTo>
                    <a:cubicBezTo>
                      <a:pt x="5059" y="6149"/>
                      <a:pt x="4886" y="6348"/>
                      <a:pt x="4645" y="6479"/>
                    </a:cubicBezTo>
                    <a:cubicBezTo>
                      <a:pt x="4431" y="6584"/>
                      <a:pt x="4169" y="6631"/>
                      <a:pt x="3818" y="6673"/>
                    </a:cubicBezTo>
                    <a:cubicBezTo>
                      <a:pt x="3733" y="6681"/>
                      <a:pt x="3649" y="6686"/>
                      <a:pt x="3565" y="6686"/>
                    </a:cubicBezTo>
                    <a:cubicBezTo>
                      <a:pt x="2986" y="6686"/>
                      <a:pt x="2457" y="6476"/>
                      <a:pt x="2095" y="6018"/>
                    </a:cubicBezTo>
                    <a:cubicBezTo>
                      <a:pt x="1875" y="5735"/>
                      <a:pt x="1723" y="5474"/>
                      <a:pt x="1634" y="5233"/>
                    </a:cubicBezTo>
                    <a:cubicBezTo>
                      <a:pt x="1550" y="5013"/>
                      <a:pt x="1524" y="4840"/>
                      <a:pt x="1524" y="4798"/>
                    </a:cubicBezTo>
                    <a:cubicBezTo>
                      <a:pt x="1503" y="4709"/>
                      <a:pt x="1524" y="4515"/>
                      <a:pt x="1524" y="4515"/>
                    </a:cubicBezTo>
                    <a:cubicBezTo>
                      <a:pt x="1550" y="4489"/>
                      <a:pt x="1702" y="4316"/>
                      <a:pt x="1744" y="4122"/>
                    </a:cubicBezTo>
                    <a:cubicBezTo>
                      <a:pt x="1765" y="3991"/>
                      <a:pt x="1723" y="3861"/>
                      <a:pt x="1681" y="3751"/>
                    </a:cubicBezTo>
                    <a:cubicBezTo>
                      <a:pt x="1613" y="3641"/>
                      <a:pt x="1571" y="3531"/>
                      <a:pt x="1571" y="3531"/>
                    </a:cubicBezTo>
                    <a:lnTo>
                      <a:pt x="1550" y="3510"/>
                    </a:lnTo>
                    <a:cubicBezTo>
                      <a:pt x="1550" y="3510"/>
                      <a:pt x="1320" y="3438"/>
                      <a:pt x="1132" y="3438"/>
                    </a:cubicBezTo>
                    <a:cubicBezTo>
                      <a:pt x="1110" y="3438"/>
                      <a:pt x="1089" y="3439"/>
                      <a:pt x="1069" y="3442"/>
                    </a:cubicBezTo>
                    <a:cubicBezTo>
                      <a:pt x="870" y="3442"/>
                      <a:pt x="765" y="3531"/>
                      <a:pt x="718" y="3573"/>
                    </a:cubicBezTo>
                    <a:cubicBezTo>
                      <a:pt x="697" y="3531"/>
                      <a:pt x="503" y="3269"/>
                      <a:pt x="503" y="2745"/>
                    </a:cubicBezTo>
                    <a:cubicBezTo>
                      <a:pt x="503" y="2462"/>
                      <a:pt x="566" y="2263"/>
                      <a:pt x="608" y="2159"/>
                    </a:cubicBezTo>
                    <a:cubicBezTo>
                      <a:pt x="655" y="2028"/>
                      <a:pt x="697" y="1980"/>
                      <a:pt x="697" y="1980"/>
                    </a:cubicBezTo>
                    <a:lnTo>
                      <a:pt x="739" y="1918"/>
                    </a:lnTo>
                    <a:lnTo>
                      <a:pt x="676" y="1897"/>
                    </a:lnTo>
                    <a:cubicBezTo>
                      <a:pt x="676" y="1897"/>
                      <a:pt x="503" y="1829"/>
                      <a:pt x="346" y="1740"/>
                    </a:cubicBezTo>
                    <a:cubicBezTo>
                      <a:pt x="283" y="1698"/>
                      <a:pt x="215" y="1635"/>
                      <a:pt x="173" y="1588"/>
                    </a:cubicBezTo>
                    <a:cubicBezTo>
                      <a:pt x="131" y="1525"/>
                      <a:pt x="110" y="1478"/>
                      <a:pt x="131" y="1436"/>
                    </a:cubicBezTo>
                    <a:cubicBezTo>
                      <a:pt x="152" y="1373"/>
                      <a:pt x="194" y="1347"/>
                      <a:pt x="241" y="1347"/>
                    </a:cubicBezTo>
                    <a:cubicBezTo>
                      <a:pt x="304" y="1347"/>
                      <a:pt x="393" y="1347"/>
                      <a:pt x="456" y="1373"/>
                    </a:cubicBezTo>
                    <a:cubicBezTo>
                      <a:pt x="608" y="1436"/>
                      <a:pt x="765" y="1504"/>
                      <a:pt x="765" y="1504"/>
                    </a:cubicBezTo>
                    <a:lnTo>
                      <a:pt x="828" y="1415"/>
                    </a:lnTo>
                    <a:cubicBezTo>
                      <a:pt x="828" y="1415"/>
                      <a:pt x="655" y="1305"/>
                      <a:pt x="545" y="1153"/>
                    </a:cubicBezTo>
                    <a:cubicBezTo>
                      <a:pt x="477" y="1064"/>
                      <a:pt x="414" y="980"/>
                      <a:pt x="393" y="891"/>
                    </a:cubicBezTo>
                    <a:cubicBezTo>
                      <a:pt x="372" y="802"/>
                      <a:pt x="372" y="718"/>
                      <a:pt x="435" y="629"/>
                    </a:cubicBezTo>
                    <a:cubicBezTo>
                      <a:pt x="477" y="540"/>
                      <a:pt x="545" y="519"/>
                      <a:pt x="634" y="519"/>
                    </a:cubicBezTo>
                    <a:cubicBezTo>
                      <a:pt x="697" y="519"/>
                      <a:pt x="786" y="561"/>
                      <a:pt x="870" y="608"/>
                    </a:cubicBezTo>
                    <a:cubicBezTo>
                      <a:pt x="1048" y="718"/>
                      <a:pt x="1199" y="870"/>
                      <a:pt x="1199" y="870"/>
                    </a:cubicBezTo>
                    <a:lnTo>
                      <a:pt x="1241" y="933"/>
                    </a:lnTo>
                    <a:lnTo>
                      <a:pt x="1288" y="870"/>
                    </a:lnTo>
                    <a:cubicBezTo>
                      <a:pt x="1288" y="870"/>
                      <a:pt x="1393" y="718"/>
                      <a:pt x="1655" y="561"/>
                    </a:cubicBezTo>
                    <a:cubicBezTo>
                      <a:pt x="1917" y="388"/>
                      <a:pt x="2336" y="195"/>
                      <a:pt x="2943" y="127"/>
                    </a:cubicBezTo>
                    <a:cubicBezTo>
                      <a:pt x="3029" y="121"/>
                      <a:pt x="3110" y="118"/>
                      <a:pt x="3187" y="118"/>
                    </a:cubicBezTo>
                    <a:close/>
                    <a:moveTo>
                      <a:pt x="3234" y="1"/>
                    </a:moveTo>
                    <a:cubicBezTo>
                      <a:pt x="3136" y="1"/>
                      <a:pt x="3033" y="6"/>
                      <a:pt x="2922" y="17"/>
                    </a:cubicBezTo>
                    <a:cubicBezTo>
                      <a:pt x="2310" y="85"/>
                      <a:pt x="1875" y="278"/>
                      <a:pt x="1592" y="457"/>
                    </a:cubicBezTo>
                    <a:cubicBezTo>
                      <a:pt x="1351" y="608"/>
                      <a:pt x="1262" y="739"/>
                      <a:pt x="1241" y="760"/>
                    </a:cubicBezTo>
                    <a:cubicBezTo>
                      <a:pt x="1199" y="739"/>
                      <a:pt x="1110" y="629"/>
                      <a:pt x="938" y="519"/>
                    </a:cubicBezTo>
                    <a:cubicBezTo>
                      <a:pt x="849" y="457"/>
                      <a:pt x="739" y="409"/>
                      <a:pt x="634" y="409"/>
                    </a:cubicBezTo>
                    <a:cubicBezTo>
                      <a:pt x="524" y="409"/>
                      <a:pt x="414" y="457"/>
                      <a:pt x="346" y="561"/>
                    </a:cubicBezTo>
                    <a:cubicBezTo>
                      <a:pt x="262" y="692"/>
                      <a:pt x="262" y="802"/>
                      <a:pt x="283" y="933"/>
                    </a:cubicBezTo>
                    <a:cubicBezTo>
                      <a:pt x="304" y="1043"/>
                      <a:pt x="372" y="1132"/>
                      <a:pt x="456" y="1216"/>
                    </a:cubicBezTo>
                    <a:cubicBezTo>
                      <a:pt x="470" y="1248"/>
                      <a:pt x="475" y="1249"/>
                      <a:pt x="484" y="1259"/>
                    </a:cubicBezTo>
                    <a:lnTo>
                      <a:pt x="484" y="1259"/>
                    </a:lnTo>
                    <a:cubicBezTo>
                      <a:pt x="428" y="1245"/>
                      <a:pt x="372" y="1231"/>
                      <a:pt x="318" y="1231"/>
                    </a:cubicBezTo>
                    <a:cubicBezTo>
                      <a:pt x="292" y="1231"/>
                      <a:pt x="266" y="1234"/>
                      <a:pt x="241" y="1242"/>
                    </a:cubicBezTo>
                    <a:cubicBezTo>
                      <a:pt x="152" y="1242"/>
                      <a:pt x="63" y="1305"/>
                      <a:pt x="21" y="1394"/>
                    </a:cubicBezTo>
                    <a:cubicBezTo>
                      <a:pt x="0" y="1478"/>
                      <a:pt x="21" y="1588"/>
                      <a:pt x="63" y="1656"/>
                    </a:cubicBezTo>
                    <a:cubicBezTo>
                      <a:pt x="131" y="1719"/>
                      <a:pt x="215" y="1787"/>
                      <a:pt x="283" y="1829"/>
                    </a:cubicBezTo>
                    <a:cubicBezTo>
                      <a:pt x="435" y="1918"/>
                      <a:pt x="524" y="1960"/>
                      <a:pt x="566" y="1980"/>
                    </a:cubicBezTo>
                    <a:cubicBezTo>
                      <a:pt x="545" y="2001"/>
                      <a:pt x="545" y="2028"/>
                      <a:pt x="503" y="2111"/>
                    </a:cubicBezTo>
                    <a:cubicBezTo>
                      <a:pt x="456" y="2242"/>
                      <a:pt x="393" y="2441"/>
                      <a:pt x="393" y="2745"/>
                    </a:cubicBezTo>
                    <a:cubicBezTo>
                      <a:pt x="372" y="3337"/>
                      <a:pt x="655" y="3682"/>
                      <a:pt x="655" y="3682"/>
                    </a:cubicBezTo>
                    <a:lnTo>
                      <a:pt x="697" y="3730"/>
                    </a:lnTo>
                    <a:lnTo>
                      <a:pt x="739" y="3682"/>
                    </a:lnTo>
                    <a:cubicBezTo>
                      <a:pt x="739" y="3682"/>
                      <a:pt x="896" y="3552"/>
                      <a:pt x="1069" y="3552"/>
                    </a:cubicBezTo>
                    <a:cubicBezTo>
                      <a:pt x="1220" y="3552"/>
                      <a:pt x="1461" y="3620"/>
                      <a:pt x="1482" y="3620"/>
                    </a:cubicBezTo>
                    <a:cubicBezTo>
                      <a:pt x="1503" y="3641"/>
                      <a:pt x="1524" y="3682"/>
                      <a:pt x="1571" y="3792"/>
                    </a:cubicBezTo>
                    <a:cubicBezTo>
                      <a:pt x="1613" y="3902"/>
                      <a:pt x="1634" y="4033"/>
                      <a:pt x="1634" y="4096"/>
                    </a:cubicBezTo>
                    <a:cubicBezTo>
                      <a:pt x="1592" y="4253"/>
                      <a:pt x="1440" y="4447"/>
                      <a:pt x="1440" y="4447"/>
                    </a:cubicBezTo>
                    <a:lnTo>
                      <a:pt x="1419" y="4468"/>
                    </a:lnTo>
                    <a:lnTo>
                      <a:pt x="1419" y="4489"/>
                    </a:lnTo>
                    <a:cubicBezTo>
                      <a:pt x="1419" y="4489"/>
                      <a:pt x="1393" y="4688"/>
                      <a:pt x="1393" y="4819"/>
                    </a:cubicBezTo>
                    <a:cubicBezTo>
                      <a:pt x="1419" y="4882"/>
                      <a:pt x="1440" y="5060"/>
                      <a:pt x="1550" y="5275"/>
                    </a:cubicBezTo>
                    <a:cubicBezTo>
                      <a:pt x="1634" y="5515"/>
                      <a:pt x="1765" y="5798"/>
                      <a:pt x="2006" y="6086"/>
                    </a:cubicBezTo>
                    <a:cubicBezTo>
                      <a:pt x="2412" y="6584"/>
                      <a:pt x="2968" y="6794"/>
                      <a:pt x="3571" y="6794"/>
                    </a:cubicBezTo>
                    <a:cubicBezTo>
                      <a:pt x="3652" y="6794"/>
                      <a:pt x="3735" y="6790"/>
                      <a:pt x="3818" y="6783"/>
                    </a:cubicBezTo>
                    <a:cubicBezTo>
                      <a:pt x="4169" y="6762"/>
                      <a:pt x="4472" y="6694"/>
                      <a:pt x="4713" y="6563"/>
                    </a:cubicBezTo>
                    <a:cubicBezTo>
                      <a:pt x="4954" y="6432"/>
                      <a:pt x="5148" y="6217"/>
                      <a:pt x="5300" y="5887"/>
                    </a:cubicBezTo>
                    <a:cubicBezTo>
                      <a:pt x="5452" y="5536"/>
                      <a:pt x="5499" y="5212"/>
                      <a:pt x="5499" y="4971"/>
                    </a:cubicBezTo>
                    <a:cubicBezTo>
                      <a:pt x="5499" y="4840"/>
                      <a:pt x="5499" y="4730"/>
                      <a:pt x="5478" y="4646"/>
                    </a:cubicBezTo>
                    <a:cubicBezTo>
                      <a:pt x="5478" y="4599"/>
                      <a:pt x="5478" y="4578"/>
                      <a:pt x="5452" y="4536"/>
                    </a:cubicBezTo>
                    <a:cubicBezTo>
                      <a:pt x="5452" y="4515"/>
                      <a:pt x="5452" y="4489"/>
                      <a:pt x="5431" y="4489"/>
                    </a:cubicBezTo>
                    <a:cubicBezTo>
                      <a:pt x="5389" y="4405"/>
                      <a:pt x="5216" y="4227"/>
                      <a:pt x="4562" y="4164"/>
                    </a:cubicBezTo>
                    <a:cubicBezTo>
                      <a:pt x="4524" y="4162"/>
                      <a:pt x="4486" y="4161"/>
                      <a:pt x="4447" y="4161"/>
                    </a:cubicBezTo>
                    <a:cubicBezTo>
                      <a:pt x="4123" y="4161"/>
                      <a:pt x="3755" y="4234"/>
                      <a:pt x="3404" y="4295"/>
                    </a:cubicBezTo>
                    <a:cubicBezTo>
                      <a:pt x="3226" y="4316"/>
                      <a:pt x="3053" y="4358"/>
                      <a:pt x="2901" y="4358"/>
                    </a:cubicBezTo>
                    <a:cubicBezTo>
                      <a:pt x="2770" y="4358"/>
                      <a:pt x="2661" y="4358"/>
                      <a:pt x="2619" y="4316"/>
                    </a:cubicBezTo>
                    <a:cubicBezTo>
                      <a:pt x="2551" y="4274"/>
                      <a:pt x="2509" y="4164"/>
                      <a:pt x="2467" y="4012"/>
                    </a:cubicBezTo>
                    <a:cubicBezTo>
                      <a:pt x="2420" y="3861"/>
                      <a:pt x="2378" y="3662"/>
                      <a:pt x="2357" y="3468"/>
                    </a:cubicBezTo>
                    <a:cubicBezTo>
                      <a:pt x="2336" y="3269"/>
                      <a:pt x="2310" y="3075"/>
                      <a:pt x="2289" y="2918"/>
                    </a:cubicBezTo>
                    <a:cubicBezTo>
                      <a:pt x="2268" y="2745"/>
                      <a:pt x="2247" y="2635"/>
                      <a:pt x="2247" y="2572"/>
                    </a:cubicBezTo>
                    <a:cubicBezTo>
                      <a:pt x="2205" y="2462"/>
                      <a:pt x="2226" y="2420"/>
                      <a:pt x="2268" y="2373"/>
                    </a:cubicBezTo>
                    <a:cubicBezTo>
                      <a:pt x="2310" y="2310"/>
                      <a:pt x="2378" y="2263"/>
                      <a:pt x="2467" y="2221"/>
                    </a:cubicBezTo>
                    <a:cubicBezTo>
                      <a:pt x="2550" y="2173"/>
                      <a:pt x="2690" y="2119"/>
                      <a:pt x="2894" y="2119"/>
                    </a:cubicBezTo>
                    <a:cubicBezTo>
                      <a:pt x="3063" y="2119"/>
                      <a:pt x="3276" y="2156"/>
                      <a:pt x="3535" y="2263"/>
                    </a:cubicBezTo>
                    <a:cubicBezTo>
                      <a:pt x="3818" y="2394"/>
                      <a:pt x="4211" y="2462"/>
                      <a:pt x="4535" y="2504"/>
                    </a:cubicBezTo>
                    <a:cubicBezTo>
                      <a:pt x="4713" y="2525"/>
                      <a:pt x="4865" y="2525"/>
                      <a:pt x="4996" y="2525"/>
                    </a:cubicBezTo>
                    <a:cubicBezTo>
                      <a:pt x="5127" y="2525"/>
                      <a:pt x="5237" y="2504"/>
                      <a:pt x="5300" y="2483"/>
                    </a:cubicBezTo>
                    <a:cubicBezTo>
                      <a:pt x="5499" y="2373"/>
                      <a:pt x="5499" y="2159"/>
                      <a:pt x="5499" y="2111"/>
                    </a:cubicBezTo>
                    <a:cubicBezTo>
                      <a:pt x="5520" y="2111"/>
                      <a:pt x="5672" y="2001"/>
                      <a:pt x="5803" y="1787"/>
                    </a:cubicBezTo>
                    <a:cubicBezTo>
                      <a:pt x="5934" y="1567"/>
                      <a:pt x="6002" y="1263"/>
                      <a:pt x="5782" y="912"/>
                    </a:cubicBezTo>
                    <a:cubicBezTo>
                      <a:pt x="5672" y="802"/>
                      <a:pt x="5520" y="781"/>
                      <a:pt x="5389" y="760"/>
                    </a:cubicBezTo>
                    <a:cubicBezTo>
                      <a:pt x="5237" y="760"/>
                      <a:pt x="5085" y="760"/>
                      <a:pt x="4928" y="692"/>
                    </a:cubicBezTo>
                    <a:cubicBezTo>
                      <a:pt x="4776" y="629"/>
                      <a:pt x="4582" y="430"/>
                      <a:pt x="4273" y="258"/>
                    </a:cubicBezTo>
                    <a:cubicBezTo>
                      <a:pt x="4023" y="115"/>
                      <a:pt x="3697" y="1"/>
                      <a:pt x="323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2007;p46">
                <a:extLst>
                  <a:ext uri="{FF2B5EF4-FFF2-40B4-BE49-F238E27FC236}">
                    <a16:creationId xmlns:a16="http://schemas.microsoft.com/office/drawing/2014/main" id="{9DA50523-7748-44E8-A47D-9289CF9EDDAC}"/>
                  </a:ext>
                </a:extLst>
              </p:cNvPr>
              <p:cNvSpPr/>
              <p:nvPr/>
            </p:nvSpPr>
            <p:spPr>
              <a:xfrm>
                <a:off x="954095" y="1201960"/>
                <a:ext cx="129684" cy="66410"/>
              </a:xfrm>
              <a:custGeom>
                <a:avLst/>
                <a:gdLst/>
                <a:ahLst/>
                <a:cxnLst/>
                <a:rect l="l" t="t" r="r" b="b"/>
                <a:pathLst>
                  <a:path w="910" h="466" extrusionOk="0">
                    <a:moveTo>
                      <a:pt x="653" y="0"/>
                    </a:moveTo>
                    <a:cubicBezTo>
                      <a:pt x="640" y="0"/>
                      <a:pt x="627" y="1"/>
                      <a:pt x="613" y="2"/>
                    </a:cubicBezTo>
                    <a:cubicBezTo>
                      <a:pt x="372" y="2"/>
                      <a:pt x="89" y="65"/>
                      <a:pt x="48" y="112"/>
                    </a:cubicBezTo>
                    <a:cubicBezTo>
                      <a:pt x="0" y="154"/>
                      <a:pt x="69" y="306"/>
                      <a:pt x="69" y="306"/>
                    </a:cubicBezTo>
                    <a:cubicBezTo>
                      <a:pt x="97" y="396"/>
                      <a:pt x="138" y="466"/>
                      <a:pt x="217" y="466"/>
                    </a:cubicBezTo>
                    <a:cubicBezTo>
                      <a:pt x="253" y="466"/>
                      <a:pt x="297" y="451"/>
                      <a:pt x="351" y="416"/>
                    </a:cubicBezTo>
                    <a:cubicBezTo>
                      <a:pt x="431" y="347"/>
                      <a:pt x="517" y="320"/>
                      <a:pt x="596" y="320"/>
                    </a:cubicBezTo>
                    <a:cubicBezTo>
                      <a:pt x="668" y="320"/>
                      <a:pt x="734" y="342"/>
                      <a:pt x="786" y="374"/>
                    </a:cubicBezTo>
                    <a:cubicBezTo>
                      <a:pt x="810" y="386"/>
                      <a:pt x="829" y="391"/>
                      <a:pt x="844" y="391"/>
                    </a:cubicBezTo>
                    <a:cubicBezTo>
                      <a:pt x="910" y="391"/>
                      <a:pt x="896" y="290"/>
                      <a:pt x="896" y="217"/>
                    </a:cubicBezTo>
                    <a:cubicBezTo>
                      <a:pt x="896" y="139"/>
                      <a:pt x="841" y="0"/>
                      <a:pt x="653" y="0"/>
                    </a:cubicBezTo>
                    <a:close/>
                  </a:path>
                </a:pathLst>
              </a:custGeom>
              <a:solidFill>
                <a:srgbClr val="356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2008;p46">
                <a:extLst>
                  <a:ext uri="{FF2B5EF4-FFF2-40B4-BE49-F238E27FC236}">
                    <a16:creationId xmlns:a16="http://schemas.microsoft.com/office/drawing/2014/main" id="{B19FBA4A-68FC-4EA8-80CB-D124480A4468}"/>
                  </a:ext>
                </a:extLst>
              </p:cNvPr>
              <p:cNvSpPr/>
              <p:nvPr/>
            </p:nvSpPr>
            <p:spPr>
              <a:xfrm>
                <a:off x="948110" y="1192554"/>
                <a:ext cx="143508" cy="84366"/>
              </a:xfrm>
              <a:custGeom>
                <a:avLst/>
                <a:gdLst/>
                <a:ahLst/>
                <a:cxnLst/>
                <a:rect l="l" t="t" r="r" b="b"/>
                <a:pathLst>
                  <a:path w="1007" h="592" extrusionOk="0">
                    <a:moveTo>
                      <a:pt x="655" y="110"/>
                    </a:moveTo>
                    <a:cubicBezTo>
                      <a:pt x="765" y="110"/>
                      <a:pt x="807" y="131"/>
                      <a:pt x="849" y="178"/>
                    </a:cubicBezTo>
                    <a:cubicBezTo>
                      <a:pt x="875" y="199"/>
                      <a:pt x="896" y="241"/>
                      <a:pt x="896" y="283"/>
                    </a:cubicBezTo>
                    <a:cubicBezTo>
                      <a:pt x="896" y="330"/>
                      <a:pt x="896" y="372"/>
                      <a:pt x="875" y="393"/>
                    </a:cubicBezTo>
                    <a:cubicBezTo>
                      <a:pt x="817" y="356"/>
                      <a:pt x="741" y="335"/>
                      <a:pt x="660" y="335"/>
                    </a:cubicBezTo>
                    <a:cubicBezTo>
                      <a:pt x="558" y="335"/>
                      <a:pt x="447" y="367"/>
                      <a:pt x="351" y="440"/>
                    </a:cubicBezTo>
                    <a:cubicBezTo>
                      <a:pt x="325" y="461"/>
                      <a:pt x="283" y="461"/>
                      <a:pt x="262" y="482"/>
                    </a:cubicBezTo>
                    <a:cubicBezTo>
                      <a:pt x="262" y="482"/>
                      <a:pt x="241" y="482"/>
                      <a:pt x="241" y="461"/>
                    </a:cubicBezTo>
                    <a:cubicBezTo>
                      <a:pt x="221" y="461"/>
                      <a:pt x="173" y="414"/>
                      <a:pt x="152" y="351"/>
                    </a:cubicBezTo>
                    <a:lnTo>
                      <a:pt x="152" y="330"/>
                    </a:lnTo>
                    <a:cubicBezTo>
                      <a:pt x="152" y="330"/>
                      <a:pt x="131" y="309"/>
                      <a:pt x="131" y="262"/>
                    </a:cubicBezTo>
                    <a:lnTo>
                      <a:pt x="131" y="220"/>
                    </a:lnTo>
                    <a:cubicBezTo>
                      <a:pt x="111" y="220"/>
                      <a:pt x="131" y="199"/>
                      <a:pt x="173" y="199"/>
                    </a:cubicBezTo>
                    <a:cubicBezTo>
                      <a:pt x="221" y="178"/>
                      <a:pt x="262" y="178"/>
                      <a:pt x="304" y="152"/>
                    </a:cubicBezTo>
                    <a:cubicBezTo>
                      <a:pt x="414" y="131"/>
                      <a:pt x="524" y="110"/>
                      <a:pt x="655" y="110"/>
                    </a:cubicBezTo>
                    <a:close/>
                    <a:moveTo>
                      <a:pt x="634" y="0"/>
                    </a:moveTo>
                    <a:cubicBezTo>
                      <a:pt x="524" y="0"/>
                      <a:pt x="393" y="21"/>
                      <a:pt x="283" y="47"/>
                    </a:cubicBezTo>
                    <a:cubicBezTo>
                      <a:pt x="221" y="68"/>
                      <a:pt x="173" y="68"/>
                      <a:pt x="131" y="89"/>
                    </a:cubicBezTo>
                    <a:cubicBezTo>
                      <a:pt x="90" y="89"/>
                      <a:pt x="63" y="110"/>
                      <a:pt x="42" y="131"/>
                    </a:cubicBezTo>
                    <a:cubicBezTo>
                      <a:pt x="22" y="152"/>
                      <a:pt x="1" y="199"/>
                      <a:pt x="1" y="220"/>
                    </a:cubicBezTo>
                    <a:cubicBezTo>
                      <a:pt x="1" y="262"/>
                      <a:pt x="22" y="283"/>
                      <a:pt x="22" y="309"/>
                    </a:cubicBezTo>
                    <a:cubicBezTo>
                      <a:pt x="42" y="351"/>
                      <a:pt x="42" y="372"/>
                      <a:pt x="42" y="372"/>
                    </a:cubicBezTo>
                    <a:cubicBezTo>
                      <a:pt x="90" y="461"/>
                      <a:pt x="111" y="524"/>
                      <a:pt x="173" y="571"/>
                    </a:cubicBezTo>
                    <a:cubicBezTo>
                      <a:pt x="221" y="592"/>
                      <a:pt x="262" y="592"/>
                      <a:pt x="283" y="592"/>
                    </a:cubicBezTo>
                    <a:cubicBezTo>
                      <a:pt x="325" y="571"/>
                      <a:pt x="372" y="545"/>
                      <a:pt x="414" y="524"/>
                    </a:cubicBezTo>
                    <a:cubicBezTo>
                      <a:pt x="494" y="466"/>
                      <a:pt x="574" y="446"/>
                      <a:pt x="645" y="446"/>
                    </a:cubicBezTo>
                    <a:cubicBezTo>
                      <a:pt x="709" y="446"/>
                      <a:pt x="765" y="462"/>
                      <a:pt x="807" y="482"/>
                    </a:cubicBezTo>
                    <a:cubicBezTo>
                      <a:pt x="837" y="497"/>
                      <a:pt x="858" y="512"/>
                      <a:pt x="883" y="512"/>
                    </a:cubicBezTo>
                    <a:cubicBezTo>
                      <a:pt x="894" y="512"/>
                      <a:pt x="905" y="509"/>
                      <a:pt x="917" y="503"/>
                    </a:cubicBezTo>
                    <a:cubicBezTo>
                      <a:pt x="959" y="503"/>
                      <a:pt x="980" y="461"/>
                      <a:pt x="980" y="440"/>
                    </a:cubicBezTo>
                    <a:cubicBezTo>
                      <a:pt x="1006" y="372"/>
                      <a:pt x="1006" y="330"/>
                      <a:pt x="1006" y="283"/>
                    </a:cubicBezTo>
                    <a:cubicBezTo>
                      <a:pt x="1006" y="220"/>
                      <a:pt x="980" y="152"/>
                      <a:pt x="917" y="89"/>
                    </a:cubicBezTo>
                    <a:cubicBezTo>
                      <a:pt x="875" y="47"/>
                      <a:pt x="765" y="0"/>
                      <a:pt x="63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2009;p46">
                <a:extLst>
                  <a:ext uri="{FF2B5EF4-FFF2-40B4-BE49-F238E27FC236}">
                    <a16:creationId xmlns:a16="http://schemas.microsoft.com/office/drawing/2014/main" id="{C8CB077D-8F6E-4BE1-B2A6-CC061ACB8A05}"/>
                  </a:ext>
                </a:extLst>
              </p:cNvPr>
              <p:cNvSpPr/>
              <p:nvPr/>
            </p:nvSpPr>
            <p:spPr>
              <a:xfrm>
                <a:off x="1209336" y="1209228"/>
                <a:ext cx="99329" cy="60994"/>
              </a:xfrm>
              <a:custGeom>
                <a:avLst/>
                <a:gdLst/>
                <a:ahLst/>
                <a:cxnLst/>
                <a:rect l="l" t="t" r="r" b="b"/>
                <a:pathLst>
                  <a:path w="697" h="428" extrusionOk="0">
                    <a:moveTo>
                      <a:pt x="282" y="0"/>
                    </a:moveTo>
                    <a:cubicBezTo>
                      <a:pt x="223" y="0"/>
                      <a:pt x="165" y="5"/>
                      <a:pt x="110" y="14"/>
                    </a:cubicBezTo>
                    <a:cubicBezTo>
                      <a:pt x="0" y="14"/>
                      <a:pt x="42" y="145"/>
                      <a:pt x="42" y="145"/>
                    </a:cubicBezTo>
                    <a:cubicBezTo>
                      <a:pt x="25" y="293"/>
                      <a:pt x="83" y="376"/>
                      <a:pt x="178" y="376"/>
                    </a:cubicBezTo>
                    <a:cubicBezTo>
                      <a:pt x="198" y="376"/>
                      <a:pt x="219" y="372"/>
                      <a:pt x="241" y="365"/>
                    </a:cubicBezTo>
                    <a:cubicBezTo>
                      <a:pt x="305" y="341"/>
                      <a:pt x="377" y="314"/>
                      <a:pt x="441" y="314"/>
                    </a:cubicBezTo>
                    <a:cubicBezTo>
                      <a:pt x="488" y="314"/>
                      <a:pt x="531" y="328"/>
                      <a:pt x="566" y="365"/>
                    </a:cubicBezTo>
                    <a:cubicBezTo>
                      <a:pt x="606" y="405"/>
                      <a:pt x="633" y="427"/>
                      <a:pt x="649" y="427"/>
                    </a:cubicBezTo>
                    <a:cubicBezTo>
                      <a:pt x="670" y="427"/>
                      <a:pt x="676" y="395"/>
                      <a:pt x="676" y="323"/>
                    </a:cubicBezTo>
                    <a:cubicBezTo>
                      <a:pt x="697" y="166"/>
                      <a:pt x="697" y="103"/>
                      <a:pt x="545" y="35"/>
                    </a:cubicBezTo>
                    <a:cubicBezTo>
                      <a:pt x="456" y="11"/>
                      <a:pt x="367" y="0"/>
                      <a:pt x="282" y="0"/>
                    </a:cubicBezTo>
                    <a:close/>
                  </a:path>
                </a:pathLst>
              </a:custGeom>
              <a:solidFill>
                <a:srgbClr val="356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2010;p46">
                <a:extLst>
                  <a:ext uri="{FF2B5EF4-FFF2-40B4-BE49-F238E27FC236}">
                    <a16:creationId xmlns:a16="http://schemas.microsoft.com/office/drawing/2014/main" id="{ADFA750F-F9B6-476E-817F-3157A1CC705B}"/>
                  </a:ext>
                </a:extLst>
              </p:cNvPr>
              <p:cNvSpPr/>
              <p:nvPr/>
            </p:nvSpPr>
            <p:spPr>
              <a:xfrm>
                <a:off x="1206344" y="1201675"/>
                <a:ext cx="112155" cy="76528"/>
              </a:xfrm>
              <a:custGeom>
                <a:avLst/>
                <a:gdLst/>
                <a:ahLst/>
                <a:cxnLst/>
                <a:rect l="l" t="t" r="r" b="b"/>
                <a:pathLst>
                  <a:path w="787" h="537" extrusionOk="0">
                    <a:moveTo>
                      <a:pt x="152" y="114"/>
                    </a:moveTo>
                    <a:cubicBezTo>
                      <a:pt x="262" y="114"/>
                      <a:pt x="414" y="114"/>
                      <a:pt x="566" y="156"/>
                    </a:cubicBezTo>
                    <a:cubicBezTo>
                      <a:pt x="634" y="177"/>
                      <a:pt x="634" y="198"/>
                      <a:pt x="655" y="219"/>
                    </a:cubicBezTo>
                    <a:lnTo>
                      <a:pt x="655" y="350"/>
                    </a:lnTo>
                    <a:lnTo>
                      <a:pt x="655" y="397"/>
                    </a:lnTo>
                    <a:cubicBezTo>
                      <a:pt x="634" y="397"/>
                      <a:pt x="634" y="397"/>
                      <a:pt x="634" y="376"/>
                    </a:cubicBezTo>
                    <a:cubicBezTo>
                      <a:pt x="566" y="329"/>
                      <a:pt x="503" y="308"/>
                      <a:pt x="435" y="308"/>
                    </a:cubicBezTo>
                    <a:cubicBezTo>
                      <a:pt x="372" y="308"/>
                      <a:pt x="304" y="329"/>
                      <a:pt x="241" y="350"/>
                    </a:cubicBezTo>
                    <a:cubicBezTo>
                      <a:pt x="218" y="363"/>
                      <a:pt x="201" y="370"/>
                      <a:pt x="187" y="370"/>
                    </a:cubicBezTo>
                    <a:cubicBezTo>
                      <a:pt x="173" y="370"/>
                      <a:pt x="163" y="363"/>
                      <a:pt x="152" y="350"/>
                    </a:cubicBezTo>
                    <a:cubicBezTo>
                      <a:pt x="131" y="329"/>
                      <a:pt x="111" y="287"/>
                      <a:pt x="111" y="198"/>
                    </a:cubicBezTo>
                    <a:lnTo>
                      <a:pt x="21" y="198"/>
                    </a:lnTo>
                    <a:lnTo>
                      <a:pt x="111" y="177"/>
                    </a:lnTo>
                    <a:lnTo>
                      <a:pt x="111" y="135"/>
                    </a:lnTo>
                    <a:lnTo>
                      <a:pt x="131" y="135"/>
                    </a:lnTo>
                    <a:cubicBezTo>
                      <a:pt x="131" y="135"/>
                      <a:pt x="131" y="114"/>
                      <a:pt x="152" y="114"/>
                    </a:cubicBezTo>
                    <a:close/>
                    <a:moveTo>
                      <a:pt x="296" y="1"/>
                    </a:moveTo>
                    <a:cubicBezTo>
                      <a:pt x="233" y="1"/>
                      <a:pt x="175" y="4"/>
                      <a:pt x="131" y="4"/>
                    </a:cubicBezTo>
                    <a:cubicBezTo>
                      <a:pt x="111" y="4"/>
                      <a:pt x="63" y="25"/>
                      <a:pt x="42" y="46"/>
                    </a:cubicBezTo>
                    <a:cubicBezTo>
                      <a:pt x="21" y="67"/>
                      <a:pt x="1" y="88"/>
                      <a:pt x="1" y="135"/>
                    </a:cubicBezTo>
                    <a:lnTo>
                      <a:pt x="1" y="198"/>
                    </a:lnTo>
                    <a:lnTo>
                      <a:pt x="1" y="219"/>
                    </a:lnTo>
                    <a:cubicBezTo>
                      <a:pt x="1" y="308"/>
                      <a:pt x="21" y="376"/>
                      <a:pt x="63" y="439"/>
                    </a:cubicBezTo>
                    <a:cubicBezTo>
                      <a:pt x="93" y="465"/>
                      <a:pt x="136" y="485"/>
                      <a:pt x="186" y="485"/>
                    </a:cubicBezTo>
                    <a:cubicBezTo>
                      <a:pt x="217" y="485"/>
                      <a:pt x="250" y="478"/>
                      <a:pt x="283" y="460"/>
                    </a:cubicBezTo>
                    <a:cubicBezTo>
                      <a:pt x="325" y="439"/>
                      <a:pt x="393" y="418"/>
                      <a:pt x="435" y="418"/>
                    </a:cubicBezTo>
                    <a:cubicBezTo>
                      <a:pt x="477" y="418"/>
                      <a:pt x="524" y="418"/>
                      <a:pt x="545" y="460"/>
                    </a:cubicBezTo>
                    <a:cubicBezTo>
                      <a:pt x="566" y="481"/>
                      <a:pt x="587" y="507"/>
                      <a:pt x="608" y="507"/>
                    </a:cubicBezTo>
                    <a:cubicBezTo>
                      <a:pt x="627" y="522"/>
                      <a:pt x="642" y="537"/>
                      <a:pt x="665" y="537"/>
                    </a:cubicBezTo>
                    <a:cubicBezTo>
                      <a:pt x="674" y="537"/>
                      <a:pt x="685" y="534"/>
                      <a:pt x="697" y="528"/>
                    </a:cubicBezTo>
                    <a:cubicBezTo>
                      <a:pt x="718" y="528"/>
                      <a:pt x="739" y="481"/>
                      <a:pt x="739" y="460"/>
                    </a:cubicBezTo>
                    <a:cubicBezTo>
                      <a:pt x="765" y="439"/>
                      <a:pt x="765" y="418"/>
                      <a:pt x="765" y="376"/>
                    </a:cubicBezTo>
                    <a:cubicBezTo>
                      <a:pt x="765" y="308"/>
                      <a:pt x="786" y="245"/>
                      <a:pt x="765" y="177"/>
                    </a:cubicBezTo>
                    <a:cubicBezTo>
                      <a:pt x="739" y="114"/>
                      <a:pt x="676" y="67"/>
                      <a:pt x="587" y="46"/>
                    </a:cubicBezTo>
                    <a:cubicBezTo>
                      <a:pt x="496" y="8"/>
                      <a:pt x="390" y="1"/>
                      <a:pt x="29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2011;p46">
                <a:extLst>
                  <a:ext uri="{FF2B5EF4-FFF2-40B4-BE49-F238E27FC236}">
                    <a16:creationId xmlns:a16="http://schemas.microsoft.com/office/drawing/2014/main" id="{F3E27F1E-3F7C-40C0-A1B1-FD03EDC35D3E}"/>
                  </a:ext>
                </a:extLst>
              </p:cNvPr>
              <p:cNvSpPr/>
              <p:nvPr/>
            </p:nvSpPr>
            <p:spPr>
              <a:xfrm>
                <a:off x="677192" y="1394781"/>
                <a:ext cx="56149" cy="64842"/>
              </a:xfrm>
              <a:custGeom>
                <a:avLst/>
                <a:gdLst/>
                <a:ahLst/>
                <a:cxnLst/>
                <a:rect l="l" t="t" r="r" b="b"/>
                <a:pathLst>
                  <a:path w="394" h="455" extrusionOk="0">
                    <a:moveTo>
                      <a:pt x="69" y="0"/>
                    </a:moveTo>
                    <a:cubicBezTo>
                      <a:pt x="27" y="21"/>
                      <a:pt x="1" y="42"/>
                      <a:pt x="27" y="68"/>
                    </a:cubicBezTo>
                    <a:cubicBezTo>
                      <a:pt x="48" y="262"/>
                      <a:pt x="179" y="351"/>
                      <a:pt x="289" y="435"/>
                    </a:cubicBezTo>
                    <a:cubicBezTo>
                      <a:pt x="310" y="448"/>
                      <a:pt x="325" y="455"/>
                      <a:pt x="338" y="455"/>
                    </a:cubicBezTo>
                    <a:cubicBezTo>
                      <a:pt x="351" y="455"/>
                      <a:pt x="362" y="448"/>
                      <a:pt x="372" y="435"/>
                    </a:cubicBezTo>
                    <a:cubicBezTo>
                      <a:pt x="393" y="393"/>
                      <a:pt x="393" y="372"/>
                      <a:pt x="351" y="351"/>
                    </a:cubicBezTo>
                    <a:cubicBezTo>
                      <a:pt x="241" y="262"/>
                      <a:pt x="158" y="199"/>
                      <a:pt x="132" y="42"/>
                    </a:cubicBezTo>
                    <a:cubicBezTo>
                      <a:pt x="111" y="21"/>
                      <a:pt x="90" y="0"/>
                      <a:pt x="6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2012;p46">
                <a:extLst>
                  <a:ext uri="{FF2B5EF4-FFF2-40B4-BE49-F238E27FC236}">
                    <a16:creationId xmlns:a16="http://schemas.microsoft.com/office/drawing/2014/main" id="{115463A0-DC97-43A7-9DDF-3B81D5F74BD5}"/>
                  </a:ext>
                </a:extLst>
              </p:cNvPr>
              <p:cNvSpPr/>
              <p:nvPr/>
            </p:nvSpPr>
            <p:spPr>
              <a:xfrm>
                <a:off x="736905" y="1442523"/>
                <a:ext cx="40473" cy="18099"/>
              </a:xfrm>
              <a:custGeom>
                <a:avLst/>
                <a:gdLst/>
                <a:ahLst/>
                <a:cxnLst/>
                <a:rect l="l" t="t" r="r" b="b"/>
                <a:pathLst>
                  <a:path w="284" h="127" extrusionOk="0">
                    <a:moveTo>
                      <a:pt x="76" y="1"/>
                    </a:moveTo>
                    <a:cubicBezTo>
                      <a:pt x="69" y="1"/>
                      <a:pt x="63" y="6"/>
                      <a:pt x="63" y="16"/>
                    </a:cubicBezTo>
                    <a:cubicBezTo>
                      <a:pt x="42" y="16"/>
                      <a:pt x="21" y="16"/>
                      <a:pt x="21" y="37"/>
                    </a:cubicBezTo>
                    <a:cubicBezTo>
                      <a:pt x="1" y="58"/>
                      <a:pt x="21" y="100"/>
                      <a:pt x="42" y="100"/>
                    </a:cubicBezTo>
                    <a:cubicBezTo>
                      <a:pt x="84" y="126"/>
                      <a:pt x="105" y="126"/>
                      <a:pt x="152" y="126"/>
                    </a:cubicBezTo>
                    <a:lnTo>
                      <a:pt x="215" y="126"/>
                    </a:lnTo>
                    <a:cubicBezTo>
                      <a:pt x="262" y="126"/>
                      <a:pt x="283" y="100"/>
                      <a:pt x="283" y="79"/>
                    </a:cubicBezTo>
                    <a:cubicBezTo>
                      <a:pt x="283" y="37"/>
                      <a:pt x="262" y="16"/>
                      <a:pt x="236" y="16"/>
                    </a:cubicBezTo>
                    <a:lnTo>
                      <a:pt x="105" y="16"/>
                    </a:lnTo>
                    <a:cubicBezTo>
                      <a:pt x="95" y="6"/>
                      <a:pt x="84" y="1"/>
                      <a:pt x="7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2013;p46">
                <a:extLst>
                  <a:ext uri="{FF2B5EF4-FFF2-40B4-BE49-F238E27FC236}">
                    <a16:creationId xmlns:a16="http://schemas.microsoft.com/office/drawing/2014/main" id="{7794FEC5-251D-4D51-AAB4-F117495CD714}"/>
                  </a:ext>
                </a:extLst>
              </p:cNvPr>
              <p:cNvSpPr/>
              <p:nvPr/>
            </p:nvSpPr>
            <p:spPr>
              <a:xfrm>
                <a:off x="602516" y="1659001"/>
                <a:ext cx="989019" cy="643860"/>
              </a:xfrm>
              <a:custGeom>
                <a:avLst/>
                <a:gdLst/>
                <a:ahLst/>
                <a:cxnLst/>
                <a:rect l="l" t="t" r="r" b="b"/>
                <a:pathLst>
                  <a:path w="6940" h="4518" extrusionOk="0">
                    <a:moveTo>
                      <a:pt x="5086" y="0"/>
                    </a:moveTo>
                    <a:cubicBezTo>
                      <a:pt x="5086" y="0"/>
                      <a:pt x="5023" y="110"/>
                      <a:pt x="4693" y="524"/>
                    </a:cubicBezTo>
                    <a:cubicBezTo>
                      <a:pt x="4348" y="964"/>
                      <a:pt x="3122" y="1901"/>
                      <a:pt x="1834" y="2142"/>
                    </a:cubicBezTo>
                    <a:cubicBezTo>
                      <a:pt x="525" y="2404"/>
                      <a:pt x="1" y="2729"/>
                      <a:pt x="90" y="3645"/>
                    </a:cubicBezTo>
                    <a:cubicBezTo>
                      <a:pt x="237" y="4271"/>
                      <a:pt x="706" y="4517"/>
                      <a:pt x="1437" y="4517"/>
                    </a:cubicBezTo>
                    <a:cubicBezTo>
                      <a:pt x="2009" y="4517"/>
                      <a:pt x="2741" y="4366"/>
                      <a:pt x="3604" y="4127"/>
                    </a:cubicBezTo>
                    <a:cubicBezTo>
                      <a:pt x="5589" y="3556"/>
                      <a:pt x="6940" y="1749"/>
                      <a:pt x="6940" y="1749"/>
                    </a:cubicBezTo>
                    <a:lnTo>
                      <a:pt x="508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2014;p46">
                <a:extLst>
                  <a:ext uri="{FF2B5EF4-FFF2-40B4-BE49-F238E27FC236}">
                    <a16:creationId xmlns:a16="http://schemas.microsoft.com/office/drawing/2014/main" id="{3319BF63-661D-42F2-8EB4-BD64DEB50966}"/>
                  </a:ext>
                </a:extLst>
              </p:cNvPr>
              <p:cNvSpPr/>
              <p:nvPr/>
            </p:nvSpPr>
            <p:spPr>
              <a:xfrm>
                <a:off x="599523" y="1647030"/>
                <a:ext cx="1004696" cy="663099"/>
              </a:xfrm>
              <a:custGeom>
                <a:avLst/>
                <a:gdLst/>
                <a:ahLst/>
                <a:cxnLst/>
                <a:rect l="l" t="t" r="r" b="b"/>
                <a:pathLst>
                  <a:path w="7050" h="4653" extrusionOk="0">
                    <a:moveTo>
                      <a:pt x="5128" y="173"/>
                    </a:moveTo>
                    <a:lnTo>
                      <a:pt x="6898" y="1833"/>
                    </a:lnTo>
                    <a:cubicBezTo>
                      <a:pt x="6830" y="1896"/>
                      <a:pt x="5547" y="3598"/>
                      <a:pt x="3625" y="4143"/>
                    </a:cubicBezTo>
                    <a:cubicBezTo>
                      <a:pt x="2738" y="4392"/>
                      <a:pt x="2006" y="4544"/>
                      <a:pt x="1443" y="4544"/>
                    </a:cubicBezTo>
                    <a:cubicBezTo>
                      <a:pt x="1368" y="4544"/>
                      <a:pt x="1296" y="4541"/>
                      <a:pt x="1226" y="4536"/>
                    </a:cubicBezTo>
                    <a:cubicBezTo>
                      <a:pt x="938" y="4515"/>
                      <a:pt x="703" y="4426"/>
                      <a:pt x="525" y="4295"/>
                    </a:cubicBezTo>
                    <a:cubicBezTo>
                      <a:pt x="352" y="4164"/>
                      <a:pt x="242" y="3991"/>
                      <a:pt x="179" y="3708"/>
                    </a:cubicBezTo>
                    <a:cubicBezTo>
                      <a:pt x="132" y="3274"/>
                      <a:pt x="221" y="2986"/>
                      <a:pt x="483" y="2771"/>
                    </a:cubicBezTo>
                    <a:cubicBezTo>
                      <a:pt x="766" y="2551"/>
                      <a:pt x="1200" y="2420"/>
                      <a:pt x="1855" y="2289"/>
                    </a:cubicBezTo>
                    <a:cubicBezTo>
                      <a:pt x="2509" y="2158"/>
                      <a:pt x="3164" y="1875"/>
                      <a:pt x="3667" y="1545"/>
                    </a:cubicBezTo>
                    <a:cubicBezTo>
                      <a:pt x="4190" y="1221"/>
                      <a:pt x="4583" y="870"/>
                      <a:pt x="4761" y="655"/>
                    </a:cubicBezTo>
                    <a:cubicBezTo>
                      <a:pt x="5065" y="262"/>
                      <a:pt x="5107" y="194"/>
                      <a:pt x="5128" y="173"/>
                    </a:cubicBezTo>
                    <a:close/>
                    <a:moveTo>
                      <a:pt x="5107" y="0"/>
                    </a:moveTo>
                    <a:lnTo>
                      <a:pt x="5065" y="63"/>
                    </a:lnTo>
                    <a:cubicBezTo>
                      <a:pt x="5065" y="63"/>
                      <a:pt x="4997" y="152"/>
                      <a:pt x="4672" y="587"/>
                    </a:cubicBezTo>
                    <a:cubicBezTo>
                      <a:pt x="4499" y="786"/>
                      <a:pt x="4128" y="1132"/>
                      <a:pt x="3604" y="1441"/>
                    </a:cubicBezTo>
                    <a:cubicBezTo>
                      <a:pt x="3101" y="1765"/>
                      <a:pt x="2488" y="2048"/>
                      <a:pt x="1834" y="2179"/>
                    </a:cubicBezTo>
                    <a:cubicBezTo>
                      <a:pt x="1179" y="2289"/>
                      <a:pt x="724" y="2441"/>
                      <a:pt x="415" y="2682"/>
                    </a:cubicBezTo>
                    <a:cubicBezTo>
                      <a:pt x="111" y="2923"/>
                      <a:pt x="1" y="3274"/>
                      <a:pt x="48" y="3729"/>
                    </a:cubicBezTo>
                    <a:lnTo>
                      <a:pt x="69" y="3729"/>
                    </a:lnTo>
                    <a:cubicBezTo>
                      <a:pt x="132" y="4033"/>
                      <a:pt x="263" y="4253"/>
                      <a:pt x="462" y="4405"/>
                    </a:cubicBezTo>
                    <a:cubicBezTo>
                      <a:pt x="656" y="4536"/>
                      <a:pt x="917" y="4625"/>
                      <a:pt x="1226" y="4646"/>
                    </a:cubicBezTo>
                    <a:cubicBezTo>
                      <a:pt x="1293" y="4650"/>
                      <a:pt x="1363" y="4652"/>
                      <a:pt x="1435" y="4652"/>
                    </a:cubicBezTo>
                    <a:cubicBezTo>
                      <a:pt x="2019" y="4652"/>
                      <a:pt x="2774" y="4505"/>
                      <a:pt x="3646" y="4253"/>
                    </a:cubicBezTo>
                    <a:cubicBezTo>
                      <a:pt x="5652" y="3687"/>
                      <a:pt x="7008" y="1854"/>
                      <a:pt x="7008" y="1854"/>
                    </a:cubicBezTo>
                    <a:lnTo>
                      <a:pt x="7050" y="1807"/>
                    </a:lnTo>
                    <a:lnTo>
                      <a:pt x="5107"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2015;p46">
                <a:extLst>
                  <a:ext uri="{FF2B5EF4-FFF2-40B4-BE49-F238E27FC236}">
                    <a16:creationId xmlns:a16="http://schemas.microsoft.com/office/drawing/2014/main" id="{28530618-81DA-4624-A489-79BC81A1F72B}"/>
                  </a:ext>
                </a:extLst>
              </p:cNvPr>
              <p:cNvSpPr/>
              <p:nvPr/>
            </p:nvSpPr>
            <p:spPr>
              <a:xfrm>
                <a:off x="1383202" y="1228895"/>
                <a:ext cx="401736" cy="530137"/>
              </a:xfrm>
              <a:custGeom>
                <a:avLst/>
                <a:gdLst/>
                <a:ahLst/>
                <a:cxnLst/>
                <a:rect l="l" t="t" r="r" b="b"/>
                <a:pathLst>
                  <a:path w="2819" h="3720" extrusionOk="0">
                    <a:moveTo>
                      <a:pt x="1118" y="1"/>
                    </a:moveTo>
                    <a:cubicBezTo>
                      <a:pt x="1033" y="1"/>
                      <a:pt x="955" y="53"/>
                      <a:pt x="917" y="185"/>
                    </a:cubicBezTo>
                    <a:cubicBezTo>
                      <a:pt x="833" y="489"/>
                      <a:pt x="592" y="730"/>
                      <a:pt x="462" y="903"/>
                    </a:cubicBezTo>
                    <a:cubicBezTo>
                      <a:pt x="352" y="1075"/>
                      <a:pt x="331" y="1295"/>
                      <a:pt x="263" y="1646"/>
                    </a:cubicBezTo>
                    <a:cubicBezTo>
                      <a:pt x="200" y="2018"/>
                      <a:pt x="1" y="2625"/>
                      <a:pt x="1" y="2625"/>
                    </a:cubicBezTo>
                    <a:cubicBezTo>
                      <a:pt x="1" y="2625"/>
                      <a:pt x="373" y="3217"/>
                      <a:pt x="723" y="3432"/>
                    </a:cubicBezTo>
                    <a:cubicBezTo>
                      <a:pt x="1069" y="3673"/>
                      <a:pt x="1682" y="3720"/>
                      <a:pt x="1682" y="3720"/>
                    </a:cubicBezTo>
                    <a:cubicBezTo>
                      <a:pt x="1682" y="3720"/>
                      <a:pt x="1923" y="3128"/>
                      <a:pt x="2143" y="2997"/>
                    </a:cubicBezTo>
                    <a:cubicBezTo>
                      <a:pt x="2357" y="2845"/>
                      <a:pt x="2818" y="2646"/>
                      <a:pt x="2818" y="2646"/>
                    </a:cubicBezTo>
                    <a:cubicBezTo>
                      <a:pt x="2818" y="2646"/>
                      <a:pt x="2565" y="922"/>
                      <a:pt x="2288" y="922"/>
                    </a:cubicBezTo>
                    <a:cubicBezTo>
                      <a:pt x="2283" y="922"/>
                      <a:pt x="2278" y="922"/>
                      <a:pt x="2274" y="923"/>
                    </a:cubicBezTo>
                    <a:cubicBezTo>
                      <a:pt x="2012" y="1013"/>
                      <a:pt x="1399" y="1075"/>
                      <a:pt x="1399" y="1075"/>
                    </a:cubicBezTo>
                    <a:cubicBezTo>
                      <a:pt x="1399" y="1075"/>
                      <a:pt x="1268" y="992"/>
                      <a:pt x="1289" y="840"/>
                    </a:cubicBezTo>
                    <a:cubicBezTo>
                      <a:pt x="1289" y="709"/>
                      <a:pt x="1530" y="379"/>
                      <a:pt x="1420" y="206"/>
                    </a:cubicBezTo>
                    <a:cubicBezTo>
                      <a:pt x="1357" y="92"/>
                      <a:pt x="1231" y="1"/>
                      <a:pt x="1118" y="1"/>
                    </a:cubicBezTo>
                    <a:close/>
                  </a:path>
                </a:pathLst>
              </a:custGeom>
              <a:solidFill>
                <a:srgbClr val="FFB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2016;p46">
                <a:extLst>
                  <a:ext uri="{FF2B5EF4-FFF2-40B4-BE49-F238E27FC236}">
                    <a16:creationId xmlns:a16="http://schemas.microsoft.com/office/drawing/2014/main" id="{485B618E-D55E-4224-B0E9-8786EE70E477}"/>
                  </a:ext>
                </a:extLst>
              </p:cNvPr>
              <p:cNvSpPr/>
              <p:nvPr/>
            </p:nvSpPr>
            <p:spPr>
              <a:xfrm>
                <a:off x="1377217" y="1221912"/>
                <a:ext cx="416557" cy="546098"/>
              </a:xfrm>
              <a:custGeom>
                <a:avLst/>
                <a:gdLst/>
                <a:ahLst/>
                <a:cxnLst/>
                <a:rect l="l" t="t" r="r" b="b"/>
                <a:pathLst>
                  <a:path w="2923" h="3832" extrusionOk="0">
                    <a:moveTo>
                      <a:pt x="1158" y="115"/>
                    </a:moveTo>
                    <a:cubicBezTo>
                      <a:pt x="1172" y="115"/>
                      <a:pt x="1186" y="117"/>
                      <a:pt x="1200" y="124"/>
                    </a:cubicBezTo>
                    <a:cubicBezTo>
                      <a:pt x="1268" y="124"/>
                      <a:pt x="1373" y="208"/>
                      <a:pt x="1420" y="276"/>
                    </a:cubicBezTo>
                    <a:cubicBezTo>
                      <a:pt x="1441" y="339"/>
                      <a:pt x="1420" y="449"/>
                      <a:pt x="1373" y="559"/>
                    </a:cubicBezTo>
                    <a:cubicBezTo>
                      <a:pt x="1331" y="690"/>
                      <a:pt x="1289" y="800"/>
                      <a:pt x="1268" y="889"/>
                    </a:cubicBezTo>
                    <a:cubicBezTo>
                      <a:pt x="1242" y="1062"/>
                      <a:pt x="1420" y="1171"/>
                      <a:pt x="1420" y="1171"/>
                    </a:cubicBezTo>
                    <a:lnTo>
                      <a:pt x="1441" y="1192"/>
                    </a:lnTo>
                    <a:lnTo>
                      <a:pt x="1462" y="1192"/>
                    </a:lnTo>
                    <a:cubicBezTo>
                      <a:pt x="1462" y="1192"/>
                      <a:pt x="2054" y="1103"/>
                      <a:pt x="2336" y="1041"/>
                    </a:cubicBezTo>
                    <a:lnTo>
                      <a:pt x="2357" y="1041"/>
                    </a:lnTo>
                    <a:cubicBezTo>
                      <a:pt x="2357" y="1041"/>
                      <a:pt x="2378" y="1041"/>
                      <a:pt x="2378" y="1062"/>
                    </a:cubicBezTo>
                    <a:cubicBezTo>
                      <a:pt x="2399" y="1103"/>
                      <a:pt x="2446" y="1171"/>
                      <a:pt x="2467" y="1234"/>
                    </a:cubicBezTo>
                    <a:cubicBezTo>
                      <a:pt x="2530" y="1386"/>
                      <a:pt x="2598" y="1606"/>
                      <a:pt x="2640" y="1826"/>
                    </a:cubicBezTo>
                    <a:cubicBezTo>
                      <a:pt x="2729" y="2240"/>
                      <a:pt x="2792" y="2633"/>
                      <a:pt x="2792" y="2654"/>
                    </a:cubicBezTo>
                    <a:cubicBezTo>
                      <a:pt x="2750" y="2674"/>
                      <a:pt x="2357" y="2853"/>
                      <a:pt x="2158" y="2983"/>
                    </a:cubicBezTo>
                    <a:cubicBezTo>
                      <a:pt x="2027" y="3067"/>
                      <a:pt x="1923" y="3266"/>
                      <a:pt x="1813" y="3439"/>
                    </a:cubicBezTo>
                    <a:cubicBezTo>
                      <a:pt x="1745" y="3570"/>
                      <a:pt x="1703" y="3680"/>
                      <a:pt x="1682" y="3701"/>
                    </a:cubicBezTo>
                    <a:cubicBezTo>
                      <a:pt x="1661" y="3701"/>
                      <a:pt x="1551" y="3701"/>
                      <a:pt x="1373" y="3659"/>
                    </a:cubicBezTo>
                    <a:cubicBezTo>
                      <a:pt x="1200" y="3612"/>
                      <a:pt x="959" y="3549"/>
                      <a:pt x="807" y="3439"/>
                    </a:cubicBezTo>
                    <a:cubicBezTo>
                      <a:pt x="634" y="3350"/>
                      <a:pt x="456" y="3135"/>
                      <a:pt x="325" y="2957"/>
                    </a:cubicBezTo>
                    <a:cubicBezTo>
                      <a:pt x="195" y="2805"/>
                      <a:pt x="132" y="2674"/>
                      <a:pt x="111" y="2674"/>
                    </a:cubicBezTo>
                    <a:cubicBezTo>
                      <a:pt x="132" y="2633"/>
                      <a:pt x="284" y="2067"/>
                      <a:pt x="352" y="1716"/>
                    </a:cubicBezTo>
                    <a:cubicBezTo>
                      <a:pt x="415" y="1344"/>
                      <a:pt x="435" y="1124"/>
                      <a:pt x="545" y="993"/>
                    </a:cubicBezTo>
                    <a:cubicBezTo>
                      <a:pt x="655" y="821"/>
                      <a:pt x="917" y="580"/>
                      <a:pt x="1027" y="255"/>
                    </a:cubicBezTo>
                    <a:cubicBezTo>
                      <a:pt x="1027" y="187"/>
                      <a:pt x="1069" y="145"/>
                      <a:pt x="1090" y="124"/>
                    </a:cubicBezTo>
                    <a:cubicBezTo>
                      <a:pt x="1104" y="124"/>
                      <a:pt x="1130" y="115"/>
                      <a:pt x="1158" y="115"/>
                    </a:cubicBezTo>
                    <a:close/>
                    <a:moveTo>
                      <a:pt x="1141" y="0"/>
                    </a:moveTo>
                    <a:cubicBezTo>
                      <a:pt x="1103" y="0"/>
                      <a:pt x="1064" y="11"/>
                      <a:pt x="1027" y="35"/>
                    </a:cubicBezTo>
                    <a:cubicBezTo>
                      <a:pt x="980" y="77"/>
                      <a:pt x="938" y="145"/>
                      <a:pt x="917" y="208"/>
                    </a:cubicBezTo>
                    <a:cubicBezTo>
                      <a:pt x="828" y="496"/>
                      <a:pt x="587" y="758"/>
                      <a:pt x="456" y="931"/>
                    </a:cubicBezTo>
                    <a:cubicBezTo>
                      <a:pt x="325" y="1103"/>
                      <a:pt x="305" y="1323"/>
                      <a:pt x="242" y="1695"/>
                    </a:cubicBezTo>
                    <a:cubicBezTo>
                      <a:pt x="174" y="2041"/>
                      <a:pt x="1" y="2654"/>
                      <a:pt x="1" y="2654"/>
                    </a:cubicBezTo>
                    <a:lnTo>
                      <a:pt x="1" y="2674"/>
                    </a:lnTo>
                    <a:lnTo>
                      <a:pt x="1" y="2695"/>
                    </a:lnTo>
                    <a:cubicBezTo>
                      <a:pt x="1" y="2695"/>
                      <a:pt x="111" y="2853"/>
                      <a:pt x="242" y="3046"/>
                    </a:cubicBezTo>
                    <a:cubicBezTo>
                      <a:pt x="373" y="3219"/>
                      <a:pt x="545" y="3418"/>
                      <a:pt x="744" y="3549"/>
                    </a:cubicBezTo>
                    <a:cubicBezTo>
                      <a:pt x="917" y="3659"/>
                      <a:pt x="1158" y="3722"/>
                      <a:pt x="1352" y="3769"/>
                    </a:cubicBezTo>
                    <a:cubicBezTo>
                      <a:pt x="1551" y="3811"/>
                      <a:pt x="1703" y="3832"/>
                      <a:pt x="1703" y="3832"/>
                    </a:cubicBezTo>
                    <a:lnTo>
                      <a:pt x="1745" y="3832"/>
                    </a:lnTo>
                    <a:lnTo>
                      <a:pt x="1766" y="3790"/>
                    </a:lnTo>
                    <a:lnTo>
                      <a:pt x="1923" y="3481"/>
                    </a:lnTo>
                    <a:cubicBezTo>
                      <a:pt x="2007" y="3329"/>
                      <a:pt x="2137" y="3135"/>
                      <a:pt x="2206" y="3088"/>
                    </a:cubicBezTo>
                    <a:cubicBezTo>
                      <a:pt x="2399" y="2957"/>
                      <a:pt x="2881" y="2743"/>
                      <a:pt x="2881" y="2743"/>
                    </a:cubicBezTo>
                    <a:lnTo>
                      <a:pt x="2923" y="2722"/>
                    </a:lnTo>
                    <a:lnTo>
                      <a:pt x="2902" y="2674"/>
                    </a:lnTo>
                    <a:cubicBezTo>
                      <a:pt x="2902" y="2674"/>
                      <a:pt x="2860" y="2240"/>
                      <a:pt x="2750" y="1805"/>
                    </a:cubicBezTo>
                    <a:cubicBezTo>
                      <a:pt x="2708" y="1585"/>
                      <a:pt x="2640" y="1365"/>
                      <a:pt x="2577" y="1192"/>
                    </a:cubicBezTo>
                    <a:cubicBezTo>
                      <a:pt x="2551" y="1103"/>
                      <a:pt x="2509" y="1041"/>
                      <a:pt x="2467" y="993"/>
                    </a:cubicBezTo>
                    <a:cubicBezTo>
                      <a:pt x="2446" y="972"/>
                      <a:pt x="2420" y="952"/>
                      <a:pt x="2399" y="931"/>
                    </a:cubicBezTo>
                    <a:cubicBezTo>
                      <a:pt x="2385" y="931"/>
                      <a:pt x="2362" y="921"/>
                      <a:pt x="2342" y="921"/>
                    </a:cubicBezTo>
                    <a:cubicBezTo>
                      <a:pt x="2332" y="921"/>
                      <a:pt x="2322" y="924"/>
                      <a:pt x="2316" y="931"/>
                    </a:cubicBezTo>
                    <a:cubicBezTo>
                      <a:pt x="2054" y="993"/>
                      <a:pt x="1504" y="1062"/>
                      <a:pt x="1462" y="1062"/>
                    </a:cubicBezTo>
                    <a:cubicBezTo>
                      <a:pt x="1462" y="1062"/>
                      <a:pt x="1373" y="993"/>
                      <a:pt x="1373" y="910"/>
                    </a:cubicBezTo>
                    <a:cubicBezTo>
                      <a:pt x="1373" y="863"/>
                      <a:pt x="1441" y="732"/>
                      <a:pt x="1483" y="601"/>
                    </a:cubicBezTo>
                    <a:cubicBezTo>
                      <a:pt x="1530" y="496"/>
                      <a:pt x="1572" y="339"/>
                      <a:pt x="1504" y="234"/>
                    </a:cubicBezTo>
                    <a:cubicBezTo>
                      <a:pt x="1462" y="124"/>
                      <a:pt x="1331" y="35"/>
                      <a:pt x="1221" y="14"/>
                    </a:cubicBezTo>
                    <a:cubicBezTo>
                      <a:pt x="1195" y="5"/>
                      <a:pt x="1168" y="0"/>
                      <a:pt x="114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2017;p46">
                <a:extLst>
                  <a:ext uri="{FF2B5EF4-FFF2-40B4-BE49-F238E27FC236}">
                    <a16:creationId xmlns:a16="http://schemas.microsoft.com/office/drawing/2014/main" id="{3DB89F18-781F-4892-B172-EDB8898484E4}"/>
                  </a:ext>
                </a:extLst>
              </p:cNvPr>
              <p:cNvSpPr/>
              <p:nvPr/>
            </p:nvSpPr>
            <p:spPr>
              <a:xfrm>
                <a:off x="1734782" y="1444803"/>
                <a:ext cx="230011" cy="168019"/>
              </a:xfrm>
              <a:custGeom>
                <a:avLst/>
                <a:gdLst/>
                <a:ahLst/>
                <a:cxnLst/>
                <a:rect l="l" t="t" r="r" b="b"/>
                <a:pathLst>
                  <a:path w="1614" h="1179" extrusionOk="0">
                    <a:moveTo>
                      <a:pt x="1508" y="0"/>
                    </a:moveTo>
                    <a:cubicBezTo>
                      <a:pt x="1508" y="0"/>
                      <a:pt x="697" y="241"/>
                      <a:pt x="372" y="346"/>
                    </a:cubicBezTo>
                    <a:cubicBezTo>
                      <a:pt x="42" y="477"/>
                      <a:pt x="0" y="524"/>
                      <a:pt x="42" y="676"/>
                    </a:cubicBezTo>
                    <a:cubicBezTo>
                      <a:pt x="68" y="828"/>
                      <a:pt x="220" y="1179"/>
                      <a:pt x="220" y="1179"/>
                    </a:cubicBezTo>
                    <a:cubicBezTo>
                      <a:pt x="220" y="1179"/>
                      <a:pt x="896" y="959"/>
                      <a:pt x="1268" y="718"/>
                    </a:cubicBezTo>
                    <a:cubicBezTo>
                      <a:pt x="1613" y="456"/>
                      <a:pt x="1509" y="0"/>
                      <a:pt x="1508" y="0"/>
                    </a:cubicBezTo>
                    <a:close/>
                  </a:path>
                </a:pathLst>
              </a:custGeom>
              <a:solidFill>
                <a:srgbClr val="FFB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2018;p46">
                <a:extLst>
                  <a:ext uri="{FF2B5EF4-FFF2-40B4-BE49-F238E27FC236}">
                    <a16:creationId xmlns:a16="http://schemas.microsoft.com/office/drawing/2014/main" id="{6FCB52D9-171C-437D-A839-B8254D28FDA2}"/>
                  </a:ext>
                </a:extLst>
              </p:cNvPr>
              <p:cNvSpPr/>
              <p:nvPr/>
            </p:nvSpPr>
            <p:spPr>
              <a:xfrm>
                <a:off x="1753451" y="1432120"/>
                <a:ext cx="221033" cy="192674"/>
              </a:xfrm>
              <a:custGeom>
                <a:avLst/>
                <a:gdLst/>
                <a:ahLst/>
                <a:cxnLst/>
                <a:rect l="l" t="t" r="r" b="b"/>
                <a:pathLst>
                  <a:path w="1551" h="1352" extrusionOk="0">
                    <a:moveTo>
                      <a:pt x="1419" y="0"/>
                    </a:moveTo>
                    <a:lnTo>
                      <a:pt x="1351" y="21"/>
                    </a:lnTo>
                    <a:cubicBezTo>
                      <a:pt x="1351" y="21"/>
                      <a:pt x="545" y="262"/>
                      <a:pt x="220" y="393"/>
                    </a:cubicBezTo>
                    <a:cubicBezTo>
                      <a:pt x="152" y="414"/>
                      <a:pt x="110" y="435"/>
                      <a:pt x="42" y="461"/>
                    </a:cubicBezTo>
                    <a:cubicBezTo>
                      <a:pt x="68" y="503"/>
                      <a:pt x="68" y="524"/>
                      <a:pt x="89" y="566"/>
                    </a:cubicBezTo>
                    <a:cubicBezTo>
                      <a:pt x="131" y="545"/>
                      <a:pt x="173" y="524"/>
                      <a:pt x="262" y="503"/>
                    </a:cubicBezTo>
                    <a:cubicBezTo>
                      <a:pt x="566" y="393"/>
                      <a:pt x="1247" y="173"/>
                      <a:pt x="1330" y="152"/>
                    </a:cubicBezTo>
                    <a:lnTo>
                      <a:pt x="1330" y="152"/>
                    </a:lnTo>
                    <a:cubicBezTo>
                      <a:pt x="1330" y="241"/>
                      <a:pt x="1377" y="566"/>
                      <a:pt x="1089" y="765"/>
                    </a:cubicBezTo>
                    <a:cubicBezTo>
                      <a:pt x="765" y="985"/>
                      <a:pt x="173" y="1179"/>
                      <a:pt x="110" y="1199"/>
                    </a:cubicBezTo>
                    <a:cubicBezTo>
                      <a:pt x="89" y="1199"/>
                      <a:pt x="42" y="1220"/>
                      <a:pt x="0" y="1247"/>
                    </a:cubicBezTo>
                    <a:cubicBezTo>
                      <a:pt x="21" y="1268"/>
                      <a:pt x="21" y="1289"/>
                      <a:pt x="21" y="1289"/>
                    </a:cubicBezTo>
                    <a:lnTo>
                      <a:pt x="42" y="1351"/>
                    </a:lnTo>
                    <a:lnTo>
                      <a:pt x="110" y="1330"/>
                    </a:lnTo>
                    <a:cubicBezTo>
                      <a:pt x="110" y="1330"/>
                      <a:pt x="786" y="1116"/>
                      <a:pt x="1158" y="854"/>
                    </a:cubicBezTo>
                    <a:cubicBezTo>
                      <a:pt x="1550" y="566"/>
                      <a:pt x="1440" y="68"/>
                      <a:pt x="1440" y="68"/>
                    </a:cubicBezTo>
                    <a:lnTo>
                      <a:pt x="1419"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2019;p46">
                <a:extLst>
                  <a:ext uri="{FF2B5EF4-FFF2-40B4-BE49-F238E27FC236}">
                    <a16:creationId xmlns:a16="http://schemas.microsoft.com/office/drawing/2014/main" id="{289ECE45-BBC9-4781-ADBE-66A99B04538B}"/>
                  </a:ext>
                </a:extLst>
              </p:cNvPr>
              <p:cNvSpPr/>
              <p:nvPr/>
            </p:nvSpPr>
            <p:spPr>
              <a:xfrm>
                <a:off x="1703429" y="1351314"/>
                <a:ext cx="258371" cy="205499"/>
              </a:xfrm>
              <a:custGeom>
                <a:avLst/>
                <a:gdLst/>
                <a:ahLst/>
                <a:cxnLst/>
                <a:rect l="l" t="t" r="r" b="b"/>
                <a:pathLst>
                  <a:path w="1813" h="1442" extrusionOk="0">
                    <a:moveTo>
                      <a:pt x="1574" y="0"/>
                    </a:moveTo>
                    <a:cubicBezTo>
                      <a:pt x="1523" y="0"/>
                      <a:pt x="1469" y="15"/>
                      <a:pt x="1420" y="44"/>
                    </a:cubicBezTo>
                    <a:cubicBezTo>
                      <a:pt x="1247" y="112"/>
                      <a:pt x="592" y="567"/>
                      <a:pt x="309" y="635"/>
                    </a:cubicBezTo>
                    <a:cubicBezTo>
                      <a:pt x="0" y="698"/>
                      <a:pt x="89" y="918"/>
                      <a:pt x="157" y="1070"/>
                    </a:cubicBezTo>
                    <a:cubicBezTo>
                      <a:pt x="220" y="1222"/>
                      <a:pt x="419" y="1442"/>
                      <a:pt x="419" y="1442"/>
                    </a:cubicBezTo>
                    <a:cubicBezTo>
                      <a:pt x="419" y="1442"/>
                      <a:pt x="1179" y="1201"/>
                      <a:pt x="1467" y="897"/>
                    </a:cubicBezTo>
                    <a:cubicBezTo>
                      <a:pt x="1770" y="609"/>
                      <a:pt x="1812" y="373"/>
                      <a:pt x="1791" y="195"/>
                    </a:cubicBezTo>
                    <a:cubicBezTo>
                      <a:pt x="1777" y="64"/>
                      <a:pt x="1681" y="0"/>
                      <a:pt x="1574" y="0"/>
                    </a:cubicBezTo>
                    <a:close/>
                  </a:path>
                </a:pathLst>
              </a:custGeom>
              <a:solidFill>
                <a:srgbClr val="FFB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2020;p46">
                <a:extLst>
                  <a:ext uri="{FF2B5EF4-FFF2-40B4-BE49-F238E27FC236}">
                    <a16:creationId xmlns:a16="http://schemas.microsoft.com/office/drawing/2014/main" id="{18E20CC3-0F34-42DB-8642-23A8EDF76F48}"/>
                  </a:ext>
                </a:extLst>
              </p:cNvPr>
              <p:cNvSpPr/>
              <p:nvPr/>
            </p:nvSpPr>
            <p:spPr>
              <a:xfrm>
                <a:off x="1744473" y="1341766"/>
                <a:ext cx="227018" cy="218040"/>
              </a:xfrm>
              <a:custGeom>
                <a:avLst/>
                <a:gdLst/>
                <a:ahLst/>
                <a:cxnLst/>
                <a:rect l="l" t="t" r="r" b="b"/>
                <a:pathLst>
                  <a:path w="1593" h="1530" extrusionOk="0">
                    <a:moveTo>
                      <a:pt x="1262" y="1"/>
                    </a:moveTo>
                    <a:cubicBezTo>
                      <a:pt x="1200" y="22"/>
                      <a:pt x="1152" y="22"/>
                      <a:pt x="1111" y="48"/>
                    </a:cubicBezTo>
                    <a:cubicBezTo>
                      <a:pt x="1001" y="90"/>
                      <a:pt x="807" y="221"/>
                      <a:pt x="587" y="351"/>
                    </a:cubicBezTo>
                    <a:cubicBezTo>
                      <a:pt x="367" y="482"/>
                      <a:pt x="131" y="613"/>
                      <a:pt x="0" y="634"/>
                    </a:cubicBezTo>
                    <a:cubicBezTo>
                      <a:pt x="0" y="676"/>
                      <a:pt x="21" y="723"/>
                      <a:pt x="21" y="744"/>
                    </a:cubicBezTo>
                    <a:cubicBezTo>
                      <a:pt x="194" y="723"/>
                      <a:pt x="414" y="592"/>
                      <a:pt x="655" y="461"/>
                    </a:cubicBezTo>
                    <a:cubicBezTo>
                      <a:pt x="870" y="330"/>
                      <a:pt x="1090" y="179"/>
                      <a:pt x="1152" y="152"/>
                    </a:cubicBezTo>
                    <a:cubicBezTo>
                      <a:pt x="1201" y="138"/>
                      <a:pt x="1246" y="123"/>
                      <a:pt x="1293" y="123"/>
                    </a:cubicBezTo>
                    <a:cubicBezTo>
                      <a:pt x="1312" y="123"/>
                      <a:pt x="1332" y="125"/>
                      <a:pt x="1351" y="131"/>
                    </a:cubicBezTo>
                    <a:cubicBezTo>
                      <a:pt x="1414" y="152"/>
                      <a:pt x="1440" y="200"/>
                      <a:pt x="1461" y="262"/>
                    </a:cubicBezTo>
                    <a:cubicBezTo>
                      <a:pt x="1461" y="440"/>
                      <a:pt x="1414" y="655"/>
                      <a:pt x="1152" y="938"/>
                    </a:cubicBezTo>
                    <a:cubicBezTo>
                      <a:pt x="1022" y="1069"/>
                      <a:pt x="760" y="1200"/>
                      <a:pt x="524" y="1310"/>
                    </a:cubicBezTo>
                    <a:cubicBezTo>
                      <a:pt x="393" y="1357"/>
                      <a:pt x="283" y="1399"/>
                      <a:pt x="215" y="1420"/>
                    </a:cubicBezTo>
                    <a:cubicBezTo>
                      <a:pt x="215" y="1441"/>
                      <a:pt x="236" y="1462"/>
                      <a:pt x="236" y="1488"/>
                    </a:cubicBezTo>
                    <a:cubicBezTo>
                      <a:pt x="236" y="1488"/>
                      <a:pt x="236" y="1509"/>
                      <a:pt x="262" y="1530"/>
                    </a:cubicBezTo>
                    <a:cubicBezTo>
                      <a:pt x="325" y="1509"/>
                      <a:pt x="456" y="1462"/>
                      <a:pt x="587" y="1399"/>
                    </a:cubicBezTo>
                    <a:cubicBezTo>
                      <a:pt x="807" y="1310"/>
                      <a:pt x="1069" y="1179"/>
                      <a:pt x="1221" y="1006"/>
                    </a:cubicBezTo>
                    <a:cubicBezTo>
                      <a:pt x="1524" y="723"/>
                      <a:pt x="1592" y="461"/>
                      <a:pt x="1571" y="262"/>
                    </a:cubicBezTo>
                    <a:cubicBezTo>
                      <a:pt x="1545" y="131"/>
                      <a:pt x="1482" y="69"/>
                      <a:pt x="1393" y="22"/>
                    </a:cubicBezTo>
                    <a:cubicBezTo>
                      <a:pt x="1351" y="22"/>
                      <a:pt x="1310" y="1"/>
                      <a:pt x="126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2021;p46">
                <a:extLst>
                  <a:ext uri="{FF2B5EF4-FFF2-40B4-BE49-F238E27FC236}">
                    <a16:creationId xmlns:a16="http://schemas.microsoft.com/office/drawing/2014/main" id="{35220E34-EBDB-49DE-A739-B0DB2A1CA318}"/>
                  </a:ext>
                </a:extLst>
              </p:cNvPr>
              <p:cNvSpPr/>
              <p:nvPr/>
            </p:nvSpPr>
            <p:spPr>
              <a:xfrm>
                <a:off x="1691458" y="1289606"/>
                <a:ext cx="267349" cy="226876"/>
              </a:xfrm>
              <a:custGeom>
                <a:avLst/>
                <a:gdLst/>
                <a:ahLst/>
                <a:cxnLst/>
                <a:rect l="l" t="t" r="r" b="b"/>
                <a:pathLst>
                  <a:path w="1876" h="1592" extrusionOk="0">
                    <a:moveTo>
                      <a:pt x="1498" y="1"/>
                    </a:moveTo>
                    <a:cubicBezTo>
                      <a:pt x="1369" y="1"/>
                      <a:pt x="1307" y="98"/>
                      <a:pt x="1132" y="236"/>
                    </a:cubicBezTo>
                    <a:cubicBezTo>
                      <a:pt x="917" y="435"/>
                      <a:pt x="241" y="738"/>
                      <a:pt x="131" y="827"/>
                    </a:cubicBezTo>
                    <a:cubicBezTo>
                      <a:pt x="1" y="911"/>
                      <a:pt x="346" y="1592"/>
                      <a:pt x="346" y="1592"/>
                    </a:cubicBezTo>
                    <a:cubicBezTo>
                      <a:pt x="346" y="1592"/>
                      <a:pt x="1132" y="1283"/>
                      <a:pt x="1462" y="1042"/>
                    </a:cubicBezTo>
                    <a:cubicBezTo>
                      <a:pt x="1765" y="780"/>
                      <a:pt x="1875" y="545"/>
                      <a:pt x="1875" y="367"/>
                    </a:cubicBezTo>
                    <a:cubicBezTo>
                      <a:pt x="1875" y="173"/>
                      <a:pt x="1812" y="63"/>
                      <a:pt x="1613" y="21"/>
                    </a:cubicBezTo>
                    <a:cubicBezTo>
                      <a:pt x="1568" y="7"/>
                      <a:pt x="1531" y="1"/>
                      <a:pt x="1498" y="1"/>
                    </a:cubicBezTo>
                    <a:close/>
                  </a:path>
                </a:pathLst>
              </a:custGeom>
              <a:solidFill>
                <a:srgbClr val="FFB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2022;p46">
                <a:extLst>
                  <a:ext uri="{FF2B5EF4-FFF2-40B4-BE49-F238E27FC236}">
                    <a16:creationId xmlns:a16="http://schemas.microsoft.com/office/drawing/2014/main" id="{B249E0D6-7ABB-453E-A973-48744D3D824A}"/>
                  </a:ext>
                </a:extLst>
              </p:cNvPr>
              <p:cNvSpPr/>
              <p:nvPr/>
            </p:nvSpPr>
            <p:spPr>
              <a:xfrm>
                <a:off x="1728797" y="1281625"/>
                <a:ext cx="239702" cy="231151"/>
              </a:xfrm>
              <a:custGeom>
                <a:avLst/>
                <a:gdLst/>
                <a:ahLst/>
                <a:cxnLst/>
                <a:rect l="l" t="t" r="r" b="b"/>
                <a:pathLst>
                  <a:path w="1682" h="1622" extrusionOk="0">
                    <a:moveTo>
                      <a:pt x="1211" y="1"/>
                    </a:moveTo>
                    <a:cubicBezTo>
                      <a:pt x="1165" y="1"/>
                      <a:pt x="1120" y="20"/>
                      <a:pt x="1090" y="51"/>
                    </a:cubicBezTo>
                    <a:cubicBezTo>
                      <a:pt x="1001" y="98"/>
                      <a:pt x="938" y="161"/>
                      <a:pt x="828" y="250"/>
                    </a:cubicBezTo>
                    <a:cubicBezTo>
                      <a:pt x="739" y="339"/>
                      <a:pt x="503" y="470"/>
                      <a:pt x="304" y="574"/>
                    </a:cubicBezTo>
                    <a:cubicBezTo>
                      <a:pt x="194" y="643"/>
                      <a:pt x="84" y="684"/>
                      <a:pt x="0" y="732"/>
                    </a:cubicBezTo>
                    <a:cubicBezTo>
                      <a:pt x="21" y="773"/>
                      <a:pt x="21" y="815"/>
                      <a:pt x="42" y="836"/>
                    </a:cubicBezTo>
                    <a:cubicBezTo>
                      <a:pt x="131" y="794"/>
                      <a:pt x="241" y="752"/>
                      <a:pt x="346" y="684"/>
                    </a:cubicBezTo>
                    <a:cubicBezTo>
                      <a:pt x="566" y="553"/>
                      <a:pt x="786" y="444"/>
                      <a:pt x="896" y="339"/>
                    </a:cubicBezTo>
                    <a:cubicBezTo>
                      <a:pt x="1027" y="250"/>
                      <a:pt x="1090" y="182"/>
                      <a:pt x="1132" y="140"/>
                    </a:cubicBezTo>
                    <a:cubicBezTo>
                      <a:pt x="1180" y="125"/>
                      <a:pt x="1215" y="110"/>
                      <a:pt x="1263" y="110"/>
                    </a:cubicBezTo>
                    <a:cubicBezTo>
                      <a:pt x="1282" y="110"/>
                      <a:pt x="1304" y="113"/>
                      <a:pt x="1331" y="119"/>
                    </a:cubicBezTo>
                    <a:cubicBezTo>
                      <a:pt x="1420" y="140"/>
                      <a:pt x="1482" y="182"/>
                      <a:pt x="1503" y="229"/>
                    </a:cubicBezTo>
                    <a:cubicBezTo>
                      <a:pt x="1550" y="271"/>
                      <a:pt x="1550" y="339"/>
                      <a:pt x="1550" y="423"/>
                    </a:cubicBezTo>
                    <a:cubicBezTo>
                      <a:pt x="1550" y="574"/>
                      <a:pt x="1461" y="794"/>
                      <a:pt x="1158" y="1056"/>
                    </a:cubicBezTo>
                    <a:cubicBezTo>
                      <a:pt x="1001" y="1166"/>
                      <a:pt x="718" y="1297"/>
                      <a:pt x="503" y="1407"/>
                    </a:cubicBezTo>
                    <a:cubicBezTo>
                      <a:pt x="393" y="1449"/>
                      <a:pt x="304" y="1491"/>
                      <a:pt x="241" y="1517"/>
                    </a:cubicBezTo>
                    <a:cubicBezTo>
                      <a:pt x="241" y="1559"/>
                      <a:pt x="262" y="1601"/>
                      <a:pt x="262" y="1622"/>
                    </a:cubicBezTo>
                    <a:cubicBezTo>
                      <a:pt x="346" y="1601"/>
                      <a:pt x="435" y="1559"/>
                      <a:pt x="545" y="1517"/>
                    </a:cubicBezTo>
                    <a:cubicBezTo>
                      <a:pt x="786" y="1407"/>
                      <a:pt x="1048" y="1276"/>
                      <a:pt x="1221" y="1145"/>
                    </a:cubicBezTo>
                    <a:cubicBezTo>
                      <a:pt x="1550" y="862"/>
                      <a:pt x="1681" y="622"/>
                      <a:pt x="1681" y="402"/>
                    </a:cubicBezTo>
                    <a:cubicBezTo>
                      <a:pt x="1681" y="313"/>
                      <a:pt x="1655" y="229"/>
                      <a:pt x="1592" y="161"/>
                    </a:cubicBezTo>
                    <a:cubicBezTo>
                      <a:pt x="1550" y="98"/>
                      <a:pt x="1461" y="30"/>
                      <a:pt x="1351" y="9"/>
                    </a:cubicBezTo>
                    <a:lnTo>
                      <a:pt x="1262" y="9"/>
                    </a:lnTo>
                    <a:cubicBezTo>
                      <a:pt x="1246" y="3"/>
                      <a:pt x="1228" y="1"/>
                      <a:pt x="121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2023;p46">
                <a:extLst>
                  <a:ext uri="{FF2B5EF4-FFF2-40B4-BE49-F238E27FC236}">
                    <a16:creationId xmlns:a16="http://schemas.microsoft.com/office/drawing/2014/main" id="{D28F70DE-689D-433A-B395-934C93A9F968}"/>
                  </a:ext>
                </a:extLst>
              </p:cNvPr>
              <p:cNvSpPr/>
              <p:nvPr/>
            </p:nvSpPr>
            <p:spPr>
              <a:xfrm>
                <a:off x="1684760" y="1246710"/>
                <a:ext cx="283737" cy="238562"/>
              </a:xfrm>
              <a:custGeom>
                <a:avLst/>
                <a:gdLst/>
                <a:ahLst/>
                <a:cxnLst/>
                <a:rect l="l" t="t" r="r" b="b"/>
                <a:pathLst>
                  <a:path w="1991" h="1674" extrusionOk="0">
                    <a:moveTo>
                      <a:pt x="1621" y="1"/>
                    </a:moveTo>
                    <a:cubicBezTo>
                      <a:pt x="1505" y="1"/>
                      <a:pt x="1357" y="92"/>
                      <a:pt x="1116" y="275"/>
                    </a:cubicBezTo>
                    <a:cubicBezTo>
                      <a:pt x="744" y="584"/>
                      <a:pt x="0" y="846"/>
                      <a:pt x="0" y="846"/>
                    </a:cubicBezTo>
                    <a:lnTo>
                      <a:pt x="288" y="1673"/>
                    </a:lnTo>
                    <a:cubicBezTo>
                      <a:pt x="288" y="1673"/>
                      <a:pt x="290" y="1673"/>
                      <a:pt x="292" y="1673"/>
                    </a:cubicBezTo>
                    <a:cubicBezTo>
                      <a:pt x="316" y="1673"/>
                      <a:pt x="454" y="1657"/>
                      <a:pt x="964" y="1343"/>
                    </a:cubicBezTo>
                    <a:cubicBezTo>
                      <a:pt x="1509" y="997"/>
                      <a:pt x="1791" y="689"/>
                      <a:pt x="1901" y="558"/>
                    </a:cubicBezTo>
                    <a:cubicBezTo>
                      <a:pt x="1990" y="406"/>
                      <a:pt x="1943" y="212"/>
                      <a:pt x="1791" y="81"/>
                    </a:cubicBezTo>
                    <a:cubicBezTo>
                      <a:pt x="1738" y="28"/>
                      <a:pt x="1684" y="1"/>
                      <a:pt x="1621" y="1"/>
                    </a:cubicBezTo>
                    <a:close/>
                  </a:path>
                </a:pathLst>
              </a:custGeom>
              <a:solidFill>
                <a:srgbClr val="FFB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2024;p46">
                <a:extLst>
                  <a:ext uri="{FF2B5EF4-FFF2-40B4-BE49-F238E27FC236}">
                    <a16:creationId xmlns:a16="http://schemas.microsoft.com/office/drawing/2014/main" id="{857ACAFA-607D-4246-BA17-86858D1C0673}"/>
                  </a:ext>
                </a:extLst>
              </p:cNvPr>
              <p:cNvSpPr/>
              <p:nvPr/>
            </p:nvSpPr>
            <p:spPr>
              <a:xfrm>
                <a:off x="1675782" y="1239584"/>
                <a:ext cx="304686" cy="242695"/>
              </a:xfrm>
              <a:custGeom>
                <a:avLst/>
                <a:gdLst/>
                <a:ahLst/>
                <a:cxnLst/>
                <a:rect l="l" t="t" r="r" b="b"/>
                <a:pathLst>
                  <a:path w="2138" h="1703" extrusionOk="0">
                    <a:moveTo>
                      <a:pt x="1572" y="0"/>
                    </a:moveTo>
                    <a:cubicBezTo>
                      <a:pt x="1462" y="42"/>
                      <a:pt x="1331" y="131"/>
                      <a:pt x="1137" y="283"/>
                    </a:cubicBezTo>
                    <a:cubicBezTo>
                      <a:pt x="786" y="566"/>
                      <a:pt x="42" y="848"/>
                      <a:pt x="42" y="848"/>
                    </a:cubicBezTo>
                    <a:lnTo>
                      <a:pt x="1" y="869"/>
                    </a:lnTo>
                    <a:lnTo>
                      <a:pt x="1" y="917"/>
                    </a:lnTo>
                    <a:lnTo>
                      <a:pt x="22" y="938"/>
                    </a:lnTo>
                    <a:cubicBezTo>
                      <a:pt x="63" y="917"/>
                      <a:pt x="131" y="917"/>
                      <a:pt x="194" y="917"/>
                    </a:cubicBezTo>
                    <a:cubicBezTo>
                      <a:pt x="372" y="828"/>
                      <a:pt x="896" y="634"/>
                      <a:pt x="1200" y="372"/>
                    </a:cubicBezTo>
                    <a:cubicBezTo>
                      <a:pt x="1399" y="241"/>
                      <a:pt x="1530" y="152"/>
                      <a:pt x="1614" y="110"/>
                    </a:cubicBezTo>
                    <a:cubicBezTo>
                      <a:pt x="1637" y="103"/>
                      <a:pt x="1657" y="100"/>
                      <a:pt x="1675" y="100"/>
                    </a:cubicBezTo>
                    <a:cubicBezTo>
                      <a:pt x="1728" y="100"/>
                      <a:pt x="1768" y="126"/>
                      <a:pt x="1833" y="173"/>
                    </a:cubicBezTo>
                    <a:cubicBezTo>
                      <a:pt x="1964" y="283"/>
                      <a:pt x="1985" y="456"/>
                      <a:pt x="1922" y="566"/>
                    </a:cubicBezTo>
                    <a:cubicBezTo>
                      <a:pt x="1813" y="697"/>
                      <a:pt x="1551" y="1000"/>
                      <a:pt x="980" y="1351"/>
                    </a:cubicBezTo>
                    <a:cubicBezTo>
                      <a:pt x="786" y="1461"/>
                      <a:pt x="634" y="1550"/>
                      <a:pt x="545" y="1592"/>
                    </a:cubicBezTo>
                    <a:cubicBezTo>
                      <a:pt x="545" y="1634"/>
                      <a:pt x="566" y="1655"/>
                      <a:pt x="566" y="1702"/>
                    </a:cubicBezTo>
                    <a:cubicBezTo>
                      <a:pt x="676" y="1655"/>
                      <a:pt x="828" y="1571"/>
                      <a:pt x="1048" y="1440"/>
                    </a:cubicBezTo>
                    <a:cubicBezTo>
                      <a:pt x="1614" y="1089"/>
                      <a:pt x="1896" y="765"/>
                      <a:pt x="2006" y="634"/>
                    </a:cubicBezTo>
                    <a:cubicBezTo>
                      <a:pt x="2137" y="477"/>
                      <a:pt x="2074" y="241"/>
                      <a:pt x="1896" y="84"/>
                    </a:cubicBezTo>
                    <a:cubicBezTo>
                      <a:pt x="1833" y="21"/>
                      <a:pt x="1765" y="0"/>
                      <a:pt x="168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2025;p46">
                <a:extLst>
                  <a:ext uri="{FF2B5EF4-FFF2-40B4-BE49-F238E27FC236}">
                    <a16:creationId xmlns:a16="http://schemas.microsoft.com/office/drawing/2014/main" id="{F9AEDB45-87D0-4A58-A994-754AEB32C208}"/>
                  </a:ext>
                </a:extLst>
              </p:cNvPr>
              <p:cNvSpPr/>
              <p:nvPr/>
            </p:nvSpPr>
            <p:spPr>
              <a:xfrm>
                <a:off x="1259359" y="1552971"/>
                <a:ext cx="450902" cy="392900"/>
              </a:xfrm>
              <a:custGeom>
                <a:avLst/>
                <a:gdLst/>
                <a:ahLst/>
                <a:cxnLst/>
                <a:rect l="l" t="t" r="r" b="b"/>
                <a:pathLst>
                  <a:path w="3164" h="2757" extrusionOk="0">
                    <a:moveTo>
                      <a:pt x="880" y="0"/>
                    </a:moveTo>
                    <a:cubicBezTo>
                      <a:pt x="859" y="0"/>
                      <a:pt x="843" y="6"/>
                      <a:pt x="828" y="6"/>
                    </a:cubicBezTo>
                    <a:cubicBezTo>
                      <a:pt x="739" y="48"/>
                      <a:pt x="629" y="111"/>
                      <a:pt x="587" y="179"/>
                    </a:cubicBezTo>
                    <a:cubicBezTo>
                      <a:pt x="587" y="179"/>
                      <a:pt x="456" y="310"/>
                      <a:pt x="236" y="613"/>
                    </a:cubicBezTo>
                    <a:cubicBezTo>
                      <a:pt x="0" y="922"/>
                      <a:pt x="105" y="1074"/>
                      <a:pt x="262" y="1289"/>
                    </a:cubicBezTo>
                    <a:cubicBezTo>
                      <a:pt x="414" y="1488"/>
                      <a:pt x="1917" y="2577"/>
                      <a:pt x="2200" y="2729"/>
                    </a:cubicBezTo>
                    <a:cubicBezTo>
                      <a:pt x="2235" y="2748"/>
                      <a:pt x="2270" y="2757"/>
                      <a:pt x="2306" y="2757"/>
                    </a:cubicBezTo>
                    <a:cubicBezTo>
                      <a:pt x="2564" y="2757"/>
                      <a:pt x="2831" y="2302"/>
                      <a:pt x="2964" y="2053"/>
                    </a:cubicBezTo>
                    <a:cubicBezTo>
                      <a:pt x="3116" y="1792"/>
                      <a:pt x="3163" y="1619"/>
                      <a:pt x="2964" y="1509"/>
                    </a:cubicBezTo>
                    <a:cubicBezTo>
                      <a:pt x="2792" y="1399"/>
                      <a:pt x="1765" y="943"/>
                      <a:pt x="1372" y="461"/>
                    </a:cubicBezTo>
                    <a:cubicBezTo>
                      <a:pt x="1061" y="51"/>
                      <a:pt x="945" y="0"/>
                      <a:pt x="8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2026;p46">
                <a:extLst>
                  <a:ext uri="{FF2B5EF4-FFF2-40B4-BE49-F238E27FC236}">
                    <a16:creationId xmlns:a16="http://schemas.microsoft.com/office/drawing/2014/main" id="{C17AB62B-2A79-470E-945A-20C4EBF823FA}"/>
                  </a:ext>
                </a:extLst>
              </p:cNvPr>
              <p:cNvSpPr/>
              <p:nvPr/>
            </p:nvSpPr>
            <p:spPr>
              <a:xfrm>
                <a:off x="1262351" y="1546273"/>
                <a:ext cx="447909" cy="406866"/>
              </a:xfrm>
              <a:custGeom>
                <a:avLst/>
                <a:gdLst/>
                <a:ahLst/>
                <a:cxnLst/>
                <a:rect l="l" t="t" r="r" b="b"/>
                <a:pathLst>
                  <a:path w="3143" h="2855" extrusionOk="0">
                    <a:moveTo>
                      <a:pt x="873" y="110"/>
                    </a:moveTo>
                    <a:cubicBezTo>
                      <a:pt x="887" y="110"/>
                      <a:pt x="904" y="116"/>
                      <a:pt x="938" y="137"/>
                    </a:cubicBezTo>
                    <a:cubicBezTo>
                      <a:pt x="980" y="158"/>
                      <a:pt x="1111" y="268"/>
                      <a:pt x="1310" y="529"/>
                    </a:cubicBezTo>
                    <a:cubicBezTo>
                      <a:pt x="1503" y="791"/>
                      <a:pt x="1875" y="1032"/>
                      <a:pt x="2205" y="1231"/>
                    </a:cubicBezTo>
                    <a:cubicBezTo>
                      <a:pt x="2530" y="1404"/>
                      <a:pt x="2833" y="1556"/>
                      <a:pt x="2923" y="1598"/>
                    </a:cubicBezTo>
                    <a:cubicBezTo>
                      <a:pt x="3012" y="1645"/>
                      <a:pt x="3032" y="1687"/>
                      <a:pt x="3032" y="1776"/>
                    </a:cubicBezTo>
                    <a:cubicBezTo>
                      <a:pt x="3032" y="1839"/>
                      <a:pt x="2991" y="1949"/>
                      <a:pt x="2902" y="2080"/>
                    </a:cubicBezTo>
                    <a:cubicBezTo>
                      <a:pt x="2833" y="2210"/>
                      <a:pt x="2703" y="2409"/>
                      <a:pt x="2572" y="2561"/>
                    </a:cubicBezTo>
                    <a:cubicBezTo>
                      <a:pt x="2509" y="2624"/>
                      <a:pt x="2441" y="2692"/>
                      <a:pt x="2378" y="2713"/>
                    </a:cubicBezTo>
                    <a:cubicBezTo>
                      <a:pt x="2344" y="2734"/>
                      <a:pt x="2316" y="2745"/>
                      <a:pt x="2289" y="2745"/>
                    </a:cubicBezTo>
                    <a:cubicBezTo>
                      <a:pt x="2263" y="2745"/>
                      <a:pt x="2236" y="2734"/>
                      <a:pt x="2205" y="2713"/>
                    </a:cubicBezTo>
                    <a:cubicBezTo>
                      <a:pt x="2074" y="2645"/>
                      <a:pt x="1613" y="2341"/>
                      <a:pt x="1200" y="2038"/>
                    </a:cubicBezTo>
                    <a:cubicBezTo>
                      <a:pt x="980" y="1860"/>
                      <a:pt x="765" y="1708"/>
                      <a:pt x="587" y="1577"/>
                    </a:cubicBezTo>
                    <a:cubicBezTo>
                      <a:pt x="524" y="1514"/>
                      <a:pt x="435" y="1446"/>
                      <a:pt x="393" y="1404"/>
                    </a:cubicBezTo>
                    <a:cubicBezTo>
                      <a:pt x="325" y="1362"/>
                      <a:pt x="304" y="1315"/>
                      <a:pt x="283" y="1294"/>
                    </a:cubicBezTo>
                    <a:cubicBezTo>
                      <a:pt x="215" y="1205"/>
                      <a:pt x="152" y="1121"/>
                      <a:pt x="131" y="1032"/>
                    </a:cubicBezTo>
                    <a:cubicBezTo>
                      <a:pt x="131" y="943"/>
                      <a:pt x="152" y="838"/>
                      <a:pt x="262" y="681"/>
                    </a:cubicBezTo>
                    <a:cubicBezTo>
                      <a:pt x="477" y="398"/>
                      <a:pt x="587" y="268"/>
                      <a:pt x="587" y="268"/>
                    </a:cubicBezTo>
                    <a:lnTo>
                      <a:pt x="608" y="268"/>
                    </a:lnTo>
                    <a:cubicBezTo>
                      <a:pt x="655" y="205"/>
                      <a:pt x="739" y="158"/>
                      <a:pt x="828" y="116"/>
                    </a:cubicBezTo>
                    <a:cubicBezTo>
                      <a:pt x="849" y="116"/>
                      <a:pt x="859" y="110"/>
                      <a:pt x="873" y="110"/>
                    </a:cubicBezTo>
                    <a:close/>
                    <a:moveTo>
                      <a:pt x="870" y="0"/>
                    </a:moveTo>
                    <a:cubicBezTo>
                      <a:pt x="840" y="0"/>
                      <a:pt x="817" y="6"/>
                      <a:pt x="807" y="6"/>
                    </a:cubicBezTo>
                    <a:lnTo>
                      <a:pt x="786" y="6"/>
                    </a:lnTo>
                    <a:cubicBezTo>
                      <a:pt x="697" y="53"/>
                      <a:pt x="587" y="95"/>
                      <a:pt x="503" y="205"/>
                    </a:cubicBezTo>
                    <a:cubicBezTo>
                      <a:pt x="503" y="205"/>
                      <a:pt x="393" y="315"/>
                      <a:pt x="173" y="618"/>
                    </a:cubicBezTo>
                    <a:cubicBezTo>
                      <a:pt x="42" y="791"/>
                      <a:pt x="0" y="922"/>
                      <a:pt x="21" y="1032"/>
                    </a:cubicBezTo>
                    <a:cubicBezTo>
                      <a:pt x="42" y="1163"/>
                      <a:pt x="110" y="1273"/>
                      <a:pt x="194" y="1362"/>
                    </a:cubicBezTo>
                    <a:cubicBezTo>
                      <a:pt x="215" y="1404"/>
                      <a:pt x="262" y="1446"/>
                      <a:pt x="304" y="1493"/>
                    </a:cubicBezTo>
                    <a:cubicBezTo>
                      <a:pt x="372" y="1535"/>
                      <a:pt x="435" y="1598"/>
                      <a:pt x="524" y="1666"/>
                    </a:cubicBezTo>
                    <a:cubicBezTo>
                      <a:pt x="697" y="1797"/>
                      <a:pt x="917" y="1970"/>
                      <a:pt x="1131" y="2121"/>
                    </a:cubicBezTo>
                    <a:cubicBezTo>
                      <a:pt x="1550" y="2430"/>
                      <a:pt x="2006" y="2734"/>
                      <a:pt x="2158" y="2823"/>
                    </a:cubicBezTo>
                    <a:cubicBezTo>
                      <a:pt x="2202" y="2844"/>
                      <a:pt x="2252" y="2855"/>
                      <a:pt x="2299" y="2855"/>
                    </a:cubicBezTo>
                    <a:cubicBezTo>
                      <a:pt x="2345" y="2855"/>
                      <a:pt x="2388" y="2844"/>
                      <a:pt x="2420" y="2823"/>
                    </a:cubicBezTo>
                    <a:cubicBezTo>
                      <a:pt x="2509" y="2776"/>
                      <a:pt x="2598" y="2713"/>
                      <a:pt x="2661" y="2624"/>
                    </a:cubicBezTo>
                    <a:cubicBezTo>
                      <a:pt x="2813" y="2472"/>
                      <a:pt x="2923" y="2279"/>
                      <a:pt x="3012" y="2121"/>
                    </a:cubicBezTo>
                    <a:cubicBezTo>
                      <a:pt x="3074" y="1991"/>
                      <a:pt x="3142" y="1886"/>
                      <a:pt x="3142" y="1776"/>
                    </a:cubicBezTo>
                    <a:cubicBezTo>
                      <a:pt x="3142" y="1666"/>
                      <a:pt x="3095" y="1556"/>
                      <a:pt x="2991" y="1514"/>
                    </a:cubicBezTo>
                    <a:cubicBezTo>
                      <a:pt x="2881" y="1446"/>
                      <a:pt x="2572" y="1315"/>
                      <a:pt x="2247" y="1121"/>
                    </a:cubicBezTo>
                    <a:cubicBezTo>
                      <a:pt x="1943" y="943"/>
                      <a:pt x="1592" y="707"/>
                      <a:pt x="1393" y="467"/>
                    </a:cubicBezTo>
                    <a:cubicBezTo>
                      <a:pt x="1200" y="205"/>
                      <a:pt x="1069" y="74"/>
                      <a:pt x="980" y="27"/>
                    </a:cubicBezTo>
                    <a:cubicBezTo>
                      <a:pt x="938" y="6"/>
                      <a:pt x="900" y="0"/>
                      <a:pt x="87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2027;p46">
                <a:extLst>
                  <a:ext uri="{FF2B5EF4-FFF2-40B4-BE49-F238E27FC236}">
                    <a16:creationId xmlns:a16="http://schemas.microsoft.com/office/drawing/2014/main" id="{8D4F9C9A-5DCF-4918-A9A8-8CD83BA4D5E2}"/>
                  </a:ext>
                </a:extLst>
              </p:cNvPr>
              <p:cNvSpPr/>
              <p:nvPr/>
            </p:nvSpPr>
            <p:spPr>
              <a:xfrm>
                <a:off x="1022787" y="1304427"/>
                <a:ext cx="40473" cy="71825"/>
              </a:xfrm>
              <a:custGeom>
                <a:avLst/>
                <a:gdLst/>
                <a:ahLst/>
                <a:cxnLst/>
                <a:rect l="l" t="t" r="r" b="b"/>
                <a:pathLst>
                  <a:path w="284" h="504" extrusionOk="0">
                    <a:moveTo>
                      <a:pt x="131" y="1"/>
                    </a:moveTo>
                    <a:cubicBezTo>
                      <a:pt x="63" y="1"/>
                      <a:pt x="0" y="111"/>
                      <a:pt x="0" y="263"/>
                    </a:cubicBezTo>
                    <a:cubicBezTo>
                      <a:pt x="0" y="393"/>
                      <a:pt x="63" y="503"/>
                      <a:pt x="131" y="503"/>
                    </a:cubicBezTo>
                    <a:cubicBezTo>
                      <a:pt x="220" y="503"/>
                      <a:pt x="283" y="393"/>
                      <a:pt x="283" y="263"/>
                    </a:cubicBezTo>
                    <a:cubicBezTo>
                      <a:pt x="283" y="111"/>
                      <a:pt x="220" y="1"/>
                      <a:pt x="131" y="1"/>
                    </a:cubicBezTo>
                    <a:close/>
                  </a:path>
                </a:pathLst>
              </a:custGeom>
              <a:solidFill>
                <a:srgbClr val="3C28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2028;p46">
                <a:extLst>
                  <a:ext uri="{FF2B5EF4-FFF2-40B4-BE49-F238E27FC236}">
                    <a16:creationId xmlns:a16="http://schemas.microsoft.com/office/drawing/2014/main" id="{3B7D6C5F-C178-433E-8D18-35A644EF3F77}"/>
                  </a:ext>
                </a:extLst>
              </p:cNvPr>
              <p:cNvSpPr/>
              <p:nvPr/>
            </p:nvSpPr>
            <p:spPr>
              <a:xfrm>
                <a:off x="1262351" y="1304427"/>
                <a:ext cx="34487" cy="71825"/>
              </a:xfrm>
              <a:custGeom>
                <a:avLst/>
                <a:gdLst/>
                <a:ahLst/>
                <a:cxnLst/>
                <a:rect l="l" t="t" r="r" b="b"/>
                <a:pathLst>
                  <a:path w="242" h="504" extrusionOk="0">
                    <a:moveTo>
                      <a:pt x="110" y="1"/>
                    </a:moveTo>
                    <a:cubicBezTo>
                      <a:pt x="63" y="1"/>
                      <a:pt x="0" y="111"/>
                      <a:pt x="0" y="263"/>
                    </a:cubicBezTo>
                    <a:cubicBezTo>
                      <a:pt x="0" y="393"/>
                      <a:pt x="63" y="503"/>
                      <a:pt x="110" y="503"/>
                    </a:cubicBezTo>
                    <a:cubicBezTo>
                      <a:pt x="173" y="503"/>
                      <a:pt x="241" y="393"/>
                      <a:pt x="241" y="263"/>
                    </a:cubicBezTo>
                    <a:cubicBezTo>
                      <a:pt x="241" y="111"/>
                      <a:pt x="173" y="1"/>
                      <a:pt x="110" y="1"/>
                    </a:cubicBezTo>
                    <a:close/>
                  </a:path>
                </a:pathLst>
              </a:custGeom>
              <a:solidFill>
                <a:srgbClr val="3C28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2029;p46">
                <a:extLst>
                  <a:ext uri="{FF2B5EF4-FFF2-40B4-BE49-F238E27FC236}">
                    <a16:creationId xmlns:a16="http://schemas.microsoft.com/office/drawing/2014/main" id="{0930BE4E-091A-45A7-BB23-3B10B1B3B1D5}"/>
                  </a:ext>
                </a:extLst>
              </p:cNvPr>
              <p:cNvSpPr/>
              <p:nvPr/>
            </p:nvSpPr>
            <p:spPr>
              <a:xfrm>
                <a:off x="1190667" y="1340483"/>
                <a:ext cx="68832" cy="101467"/>
              </a:xfrm>
              <a:custGeom>
                <a:avLst/>
                <a:gdLst/>
                <a:ahLst/>
                <a:cxnLst/>
                <a:rect l="l" t="t" r="r" b="b"/>
                <a:pathLst>
                  <a:path w="483" h="712" extrusionOk="0">
                    <a:moveTo>
                      <a:pt x="78" y="1"/>
                    </a:moveTo>
                    <a:cubicBezTo>
                      <a:pt x="68" y="1"/>
                      <a:pt x="56" y="3"/>
                      <a:pt x="42" y="10"/>
                    </a:cubicBezTo>
                    <a:cubicBezTo>
                      <a:pt x="22" y="10"/>
                      <a:pt x="1" y="57"/>
                      <a:pt x="22" y="78"/>
                    </a:cubicBezTo>
                    <a:cubicBezTo>
                      <a:pt x="42" y="161"/>
                      <a:pt x="90" y="209"/>
                      <a:pt x="152" y="250"/>
                    </a:cubicBezTo>
                    <a:cubicBezTo>
                      <a:pt x="194" y="271"/>
                      <a:pt x="241" y="271"/>
                      <a:pt x="304" y="319"/>
                    </a:cubicBezTo>
                    <a:cubicBezTo>
                      <a:pt x="351" y="360"/>
                      <a:pt x="372" y="402"/>
                      <a:pt x="372" y="449"/>
                    </a:cubicBezTo>
                    <a:cubicBezTo>
                      <a:pt x="372" y="491"/>
                      <a:pt x="351" y="512"/>
                      <a:pt x="304" y="554"/>
                    </a:cubicBezTo>
                    <a:cubicBezTo>
                      <a:pt x="262" y="580"/>
                      <a:pt x="221" y="580"/>
                      <a:pt x="194" y="580"/>
                    </a:cubicBezTo>
                    <a:cubicBezTo>
                      <a:pt x="180" y="587"/>
                      <a:pt x="171" y="590"/>
                      <a:pt x="165" y="590"/>
                    </a:cubicBezTo>
                    <a:cubicBezTo>
                      <a:pt x="152" y="590"/>
                      <a:pt x="152" y="580"/>
                      <a:pt x="152" y="580"/>
                    </a:cubicBezTo>
                    <a:cubicBezTo>
                      <a:pt x="111" y="580"/>
                      <a:pt x="90" y="601"/>
                      <a:pt x="90" y="622"/>
                    </a:cubicBezTo>
                    <a:cubicBezTo>
                      <a:pt x="63" y="664"/>
                      <a:pt x="90" y="685"/>
                      <a:pt x="131" y="685"/>
                    </a:cubicBezTo>
                    <a:cubicBezTo>
                      <a:pt x="131" y="685"/>
                      <a:pt x="152" y="711"/>
                      <a:pt x="194" y="711"/>
                    </a:cubicBezTo>
                    <a:cubicBezTo>
                      <a:pt x="241" y="685"/>
                      <a:pt x="304" y="685"/>
                      <a:pt x="372" y="643"/>
                    </a:cubicBezTo>
                    <a:cubicBezTo>
                      <a:pt x="435" y="601"/>
                      <a:pt x="482" y="533"/>
                      <a:pt x="482" y="449"/>
                    </a:cubicBezTo>
                    <a:cubicBezTo>
                      <a:pt x="482" y="381"/>
                      <a:pt x="435" y="292"/>
                      <a:pt x="372" y="230"/>
                    </a:cubicBezTo>
                    <a:cubicBezTo>
                      <a:pt x="283" y="188"/>
                      <a:pt x="221" y="161"/>
                      <a:pt x="194" y="140"/>
                    </a:cubicBezTo>
                    <a:cubicBezTo>
                      <a:pt x="173" y="120"/>
                      <a:pt x="152" y="120"/>
                      <a:pt x="131" y="31"/>
                    </a:cubicBezTo>
                    <a:cubicBezTo>
                      <a:pt x="117" y="16"/>
                      <a:pt x="102" y="1"/>
                      <a:pt x="7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2030;p46">
                <a:extLst>
                  <a:ext uri="{FF2B5EF4-FFF2-40B4-BE49-F238E27FC236}">
                    <a16:creationId xmlns:a16="http://schemas.microsoft.com/office/drawing/2014/main" id="{FA21F3A9-E3F7-43BC-82F6-CDC967FCC22B}"/>
                  </a:ext>
                </a:extLst>
              </p:cNvPr>
              <p:cNvSpPr/>
              <p:nvPr/>
            </p:nvSpPr>
            <p:spPr>
              <a:xfrm>
                <a:off x="1084637" y="1485135"/>
                <a:ext cx="189823" cy="124696"/>
              </a:xfrm>
              <a:custGeom>
                <a:avLst/>
                <a:gdLst/>
                <a:ahLst/>
                <a:cxnLst/>
                <a:rect l="l" t="t" r="r" b="b"/>
                <a:pathLst>
                  <a:path w="1332" h="875" extrusionOk="0">
                    <a:moveTo>
                      <a:pt x="724" y="0"/>
                    </a:moveTo>
                    <a:cubicBezTo>
                      <a:pt x="394" y="21"/>
                      <a:pt x="111" y="42"/>
                      <a:pt x="69" y="110"/>
                    </a:cubicBezTo>
                    <a:cubicBezTo>
                      <a:pt x="1" y="241"/>
                      <a:pt x="22" y="875"/>
                      <a:pt x="635" y="875"/>
                    </a:cubicBezTo>
                    <a:cubicBezTo>
                      <a:pt x="1268" y="875"/>
                      <a:pt x="1310" y="372"/>
                      <a:pt x="1310" y="262"/>
                    </a:cubicBezTo>
                    <a:cubicBezTo>
                      <a:pt x="1331" y="42"/>
                      <a:pt x="1200" y="42"/>
                      <a:pt x="1200" y="42"/>
                    </a:cubicBezTo>
                    <a:cubicBezTo>
                      <a:pt x="1200" y="42"/>
                      <a:pt x="1069" y="0"/>
                      <a:pt x="724" y="0"/>
                    </a:cubicBezTo>
                    <a:close/>
                  </a:path>
                </a:pathLst>
              </a:custGeom>
              <a:solidFill>
                <a:srgbClr val="D977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2031;p46">
                <a:extLst>
                  <a:ext uri="{FF2B5EF4-FFF2-40B4-BE49-F238E27FC236}">
                    <a16:creationId xmlns:a16="http://schemas.microsoft.com/office/drawing/2014/main" id="{E3306A7B-6F3D-4A1E-B235-CAB9DCE55790}"/>
                  </a:ext>
                </a:extLst>
              </p:cNvPr>
              <p:cNvSpPr/>
              <p:nvPr/>
            </p:nvSpPr>
            <p:spPr>
              <a:xfrm>
                <a:off x="1081645" y="1478009"/>
                <a:ext cx="199514" cy="140800"/>
              </a:xfrm>
              <a:custGeom>
                <a:avLst/>
                <a:gdLst/>
                <a:ahLst/>
                <a:cxnLst/>
                <a:rect l="l" t="t" r="r" b="b"/>
                <a:pathLst>
                  <a:path w="1400" h="988" extrusionOk="0">
                    <a:moveTo>
                      <a:pt x="903" y="108"/>
                    </a:moveTo>
                    <a:cubicBezTo>
                      <a:pt x="1113" y="108"/>
                      <a:pt x="1200" y="139"/>
                      <a:pt x="1200" y="139"/>
                    </a:cubicBezTo>
                    <a:lnTo>
                      <a:pt x="1221" y="139"/>
                    </a:lnTo>
                    <a:lnTo>
                      <a:pt x="1247" y="160"/>
                    </a:lnTo>
                    <a:cubicBezTo>
                      <a:pt x="1268" y="181"/>
                      <a:pt x="1289" y="202"/>
                      <a:pt x="1289" y="312"/>
                    </a:cubicBezTo>
                    <a:cubicBezTo>
                      <a:pt x="1268" y="354"/>
                      <a:pt x="1268" y="506"/>
                      <a:pt x="1179" y="637"/>
                    </a:cubicBezTo>
                    <a:cubicBezTo>
                      <a:pt x="1090" y="768"/>
                      <a:pt x="959" y="877"/>
                      <a:pt x="656" y="877"/>
                    </a:cubicBezTo>
                    <a:cubicBezTo>
                      <a:pt x="373" y="877"/>
                      <a:pt x="242" y="726"/>
                      <a:pt x="174" y="574"/>
                    </a:cubicBezTo>
                    <a:cubicBezTo>
                      <a:pt x="132" y="485"/>
                      <a:pt x="132" y="401"/>
                      <a:pt x="111" y="333"/>
                    </a:cubicBezTo>
                    <a:cubicBezTo>
                      <a:pt x="111" y="270"/>
                      <a:pt x="132" y="202"/>
                      <a:pt x="132" y="202"/>
                    </a:cubicBezTo>
                    <a:cubicBezTo>
                      <a:pt x="132" y="202"/>
                      <a:pt x="153" y="181"/>
                      <a:pt x="174" y="181"/>
                    </a:cubicBezTo>
                    <a:cubicBezTo>
                      <a:pt x="221" y="160"/>
                      <a:pt x="263" y="160"/>
                      <a:pt x="305" y="160"/>
                    </a:cubicBezTo>
                    <a:cubicBezTo>
                      <a:pt x="436" y="139"/>
                      <a:pt x="593" y="113"/>
                      <a:pt x="745" y="113"/>
                    </a:cubicBezTo>
                    <a:cubicBezTo>
                      <a:pt x="804" y="109"/>
                      <a:pt x="856" y="108"/>
                      <a:pt x="903" y="108"/>
                    </a:cubicBezTo>
                    <a:close/>
                    <a:moveTo>
                      <a:pt x="932" y="0"/>
                    </a:moveTo>
                    <a:cubicBezTo>
                      <a:pt x="878" y="0"/>
                      <a:pt x="815" y="2"/>
                      <a:pt x="745" y="8"/>
                    </a:cubicBezTo>
                    <a:cubicBezTo>
                      <a:pt x="567" y="8"/>
                      <a:pt x="415" y="29"/>
                      <a:pt x="305" y="29"/>
                    </a:cubicBezTo>
                    <a:cubicBezTo>
                      <a:pt x="242" y="50"/>
                      <a:pt x="174" y="50"/>
                      <a:pt x="132" y="71"/>
                    </a:cubicBezTo>
                    <a:cubicBezTo>
                      <a:pt x="111" y="92"/>
                      <a:pt x="69" y="92"/>
                      <a:pt x="43" y="139"/>
                    </a:cubicBezTo>
                    <a:cubicBezTo>
                      <a:pt x="22" y="181"/>
                      <a:pt x="1" y="244"/>
                      <a:pt x="1" y="333"/>
                    </a:cubicBezTo>
                    <a:cubicBezTo>
                      <a:pt x="1" y="422"/>
                      <a:pt x="22" y="506"/>
                      <a:pt x="69" y="616"/>
                    </a:cubicBezTo>
                    <a:cubicBezTo>
                      <a:pt x="153" y="815"/>
                      <a:pt x="331" y="987"/>
                      <a:pt x="656" y="987"/>
                    </a:cubicBezTo>
                    <a:cubicBezTo>
                      <a:pt x="986" y="987"/>
                      <a:pt x="1179" y="857"/>
                      <a:pt x="1268" y="684"/>
                    </a:cubicBezTo>
                    <a:cubicBezTo>
                      <a:pt x="1378" y="532"/>
                      <a:pt x="1399" y="375"/>
                      <a:pt x="1399" y="312"/>
                    </a:cubicBezTo>
                    <a:cubicBezTo>
                      <a:pt x="1399" y="202"/>
                      <a:pt x="1378" y="113"/>
                      <a:pt x="1331" y="71"/>
                    </a:cubicBezTo>
                    <a:cubicBezTo>
                      <a:pt x="1289" y="50"/>
                      <a:pt x="1247" y="29"/>
                      <a:pt x="1221" y="29"/>
                    </a:cubicBezTo>
                    <a:cubicBezTo>
                      <a:pt x="1221" y="29"/>
                      <a:pt x="1128" y="0"/>
                      <a:pt x="93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2032;p46">
                <a:extLst>
                  <a:ext uri="{FF2B5EF4-FFF2-40B4-BE49-F238E27FC236}">
                    <a16:creationId xmlns:a16="http://schemas.microsoft.com/office/drawing/2014/main" id="{E02D92AB-5FE5-4DF6-B263-6F388E5CCE6B}"/>
                  </a:ext>
                </a:extLst>
              </p:cNvPr>
              <p:cNvSpPr/>
              <p:nvPr/>
            </p:nvSpPr>
            <p:spPr>
              <a:xfrm>
                <a:off x="1100314" y="1485135"/>
                <a:ext cx="155478" cy="33347"/>
              </a:xfrm>
              <a:custGeom>
                <a:avLst/>
                <a:gdLst/>
                <a:ahLst/>
                <a:cxnLst/>
                <a:rect l="l" t="t" r="r" b="b"/>
                <a:pathLst>
                  <a:path w="1091" h="234" extrusionOk="0">
                    <a:moveTo>
                      <a:pt x="614" y="0"/>
                    </a:moveTo>
                    <a:cubicBezTo>
                      <a:pt x="331" y="21"/>
                      <a:pt x="90" y="42"/>
                      <a:pt x="1" y="89"/>
                    </a:cubicBezTo>
                    <a:cubicBezTo>
                      <a:pt x="22" y="152"/>
                      <a:pt x="43" y="220"/>
                      <a:pt x="132" y="220"/>
                    </a:cubicBezTo>
                    <a:cubicBezTo>
                      <a:pt x="184" y="228"/>
                      <a:pt x="331" y="233"/>
                      <a:pt x="493" y="233"/>
                    </a:cubicBezTo>
                    <a:cubicBezTo>
                      <a:pt x="735" y="233"/>
                      <a:pt x="1011" y="222"/>
                      <a:pt x="1048" y="194"/>
                    </a:cubicBezTo>
                    <a:cubicBezTo>
                      <a:pt x="1069" y="173"/>
                      <a:pt x="1090" y="110"/>
                      <a:pt x="1090" y="42"/>
                    </a:cubicBezTo>
                    <a:cubicBezTo>
                      <a:pt x="1090" y="42"/>
                      <a:pt x="985" y="0"/>
                      <a:pt x="7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2033;p46">
                <a:extLst>
                  <a:ext uri="{FF2B5EF4-FFF2-40B4-BE49-F238E27FC236}">
                    <a16:creationId xmlns:a16="http://schemas.microsoft.com/office/drawing/2014/main" id="{4D04E46E-7E8D-49B6-B361-CD055B7315EC}"/>
                  </a:ext>
                </a:extLst>
              </p:cNvPr>
              <p:cNvSpPr/>
              <p:nvPr/>
            </p:nvSpPr>
            <p:spPr>
              <a:xfrm>
                <a:off x="1091478" y="1479149"/>
                <a:ext cx="174005" cy="46316"/>
              </a:xfrm>
              <a:custGeom>
                <a:avLst/>
                <a:gdLst/>
                <a:ahLst/>
                <a:cxnLst/>
                <a:rect l="l" t="t" r="r" b="b"/>
                <a:pathLst>
                  <a:path w="1221" h="325" extrusionOk="0">
                    <a:moveTo>
                      <a:pt x="786" y="105"/>
                    </a:moveTo>
                    <a:cubicBezTo>
                      <a:pt x="1000" y="105"/>
                      <a:pt x="1068" y="131"/>
                      <a:pt x="1089" y="131"/>
                    </a:cubicBezTo>
                    <a:lnTo>
                      <a:pt x="1089" y="173"/>
                    </a:lnTo>
                    <a:cubicBezTo>
                      <a:pt x="1089" y="194"/>
                      <a:pt x="1068" y="194"/>
                      <a:pt x="1068" y="194"/>
                    </a:cubicBezTo>
                    <a:lnTo>
                      <a:pt x="1047" y="194"/>
                    </a:lnTo>
                    <a:cubicBezTo>
                      <a:pt x="1021" y="194"/>
                      <a:pt x="1000" y="194"/>
                      <a:pt x="958" y="215"/>
                    </a:cubicBezTo>
                    <a:lnTo>
                      <a:pt x="194" y="215"/>
                    </a:lnTo>
                    <a:cubicBezTo>
                      <a:pt x="173" y="215"/>
                      <a:pt x="152" y="215"/>
                      <a:pt x="152" y="194"/>
                    </a:cubicBezTo>
                    <a:lnTo>
                      <a:pt x="131" y="173"/>
                    </a:lnTo>
                    <a:cubicBezTo>
                      <a:pt x="173" y="152"/>
                      <a:pt x="215" y="152"/>
                      <a:pt x="304" y="131"/>
                    </a:cubicBezTo>
                    <a:cubicBezTo>
                      <a:pt x="414" y="131"/>
                      <a:pt x="545" y="105"/>
                      <a:pt x="676" y="105"/>
                    </a:cubicBezTo>
                    <a:close/>
                    <a:moveTo>
                      <a:pt x="676" y="0"/>
                    </a:moveTo>
                    <a:cubicBezTo>
                      <a:pt x="545" y="0"/>
                      <a:pt x="393" y="0"/>
                      <a:pt x="283" y="21"/>
                    </a:cubicBezTo>
                    <a:cubicBezTo>
                      <a:pt x="173" y="42"/>
                      <a:pt x="84" y="42"/>
                      <a:pt x="42" y="84"/>
                    </a:cubicBezTo>
                    <a:lnTo>
                      <a:pt x="0" y="84"/>
                    </a:lnTo>
                    <a:lnTo>
                      <a:pt x="0" y="152"/>
                    </a:lnTo>
                    <a:cubicBezTo>
                      <a:pt x="21" y="173"/>
                      <a:pt x="21" y="215"/>
                      <a:pt x="63" y="262"/>
                    </a:cubicBezTo>
                    <a:cubicBezTo>
                      <a:pt x="84" y="304"/>
                      <a:pt x="131" y="325"/>
                      <a:pt x="194" y="325"/>
                    </a:cubicBezTo>
                    <a:lnTo>
                      <a:pt x="958" y="325"/>
                    </a:lnTo>
                    <a:cubicBezTo>
                      <a:pt x="1000" y="325"/>
                      <a:pt x="1047" y="325"/>
                      <a:pt x="1068" y="304"/>
                    </a:cubicBezTo>
                    <a:lnTo>
                      <a:pt x="1110" y="304"/>
                    </a:lnTo>
                    <a:cubicBezTo>
                      <a:pt x="1110" y="304"/>
                      <a:pt x="1131" y="304"/>
                      <a:pt x="1152" y="283"/>
                    </a:cubicBezTo>
                    <a:cubicBezTo>
                      <a:pt x="1178" y="262"/>
                      <a:pt x="1199" y="215"/>
                      <a:pt x="1199" y="194"/>
                    </a:cubicBezTo>
                    <a:cubicBezTo>
                      <a:pt x="1199" y="152"/>
                      <a:pt x="1220" y="131"/>
                      <a:pt x="1220" y="84"/>
                    </a:cubicBezTo>
                    <a:lnTo>
                      <a:pt x="1220" y="42"/>
                    </a:lnTo>
                    <a:lnTo>
                      <a:pt x="1178" y="21"/>
                    </a:lnTo>
                    <a:cubicBezTo>
                      <a:pt x="1178" y="21"/>
                      <a:pt x="1047" y="0"/>
                      <a:pt x="78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2034;p46">
                <a:extLst>
                  <a:ext uri="{FF2B5EF4-FFF2-40B4-BE49-F238E27FC236}">
                    <a16:creationId xmlns:a16="http://schemas.microsoft.com/office/drawing/2014/main" id="{0358BD8D-DACE-4963-AB3F-B12881E7214C}"/>
                  </a:ext>
                </a:extLst>
              </p:cNvPr>
              <p:cNvSpPr/>
              <p:nvPr/>
            </p:nvSpPr>
            <p:spPr>
              <a:xfrm>
                <a:off x="1097321" y="1541000"/>
                <a:ext cx="146500" cy="68832"/>
              </a:xfrm>
              <a:custGeom>
                <a:avLst/>
                <a:gdLst/>
                <a:ahLst/>
                <a:cxnLst/>
                <a:rect l="l" t="t" r="r" b="b"/>
                <a:pathLst>
                  <a:path w="1028" h="483" extrusionOk="0">
                    <a:moveTo>
                      <a:pt x="415" y="1"/>
                    </a:moveTo>
                    <a:cubicBezTo>
                      <a:pt x="221" y="1"/>
                      <a:pt x="90" y="64"/>
                      <a:pt x="1" y="132"/>
                    </a:cubicBezTo>
                    <a:cubicBezTo>
                      <a:pt x="64" y="326"/>
                      <a:pt x="242" y="483"/>
                      <a:pt x="546" y="483"/>
                    </a:cubicBezTo>
                    <a:cubicBezTo>
                      <a:pt x="786" y="483"/>
                      <a:pt x="917" y="415"/>
                      <a:pt x="1027" y="326"/>
                    </a:cubicBezTo>
                    <a:cubicBezTo>
                      <a:pt x="938" y="174"/>
                      <a:pt x="786" y="22"/>
                      <a:pt x="483" y="1"/>
                    </a:cubicBezTo>
                    <a:close/>
                  </a:path>
                </a:pathLst>
              </a:custGeom>
              <a:solidFill>
                <a:srgbClr val="FFA3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2035;p46">
                <a:extLst>
                  <a:ext uri="{FF2B5EF4-FFF2-40B4-BE49-F238E27FC236}">
                    <a16:creationId xmlns:a16="http://schemas.microsoft.com/office/drawing/2014/main" id="{3E476B71-3114-4E56-8B61-E3A48D6830D6}"/>
                  </a:ext>
                </a:extLst>
              </p:cNvPr>
              <p:cNvSpPr/>
              <p:nvPr/>
            </p:nvSpPr>
            <p:spPr>
              <a:xfrm>
                <a:off x="1087630" y="1531309"/>
                <a:ext cx="165169" cy="87501"/>
              </a:xfrm>
              <a:custGeom>
                <a:avLst/>
                <a:gdLst/>
                <a:ahLst/>
                <a:cxnLst/>
                <a:rect l="l" t="t" r="r" b="b"/>
                <a:pathLst>
                  <a:path w="1159" h="614" extrusionOk="0">
                    <a:moveTo>
                      <a:pt x="483" y="111"/>
                    </a:moveTo>
                    <a:cubicBezTo>
                      <a:pt x="504" y="111"/>
                      <a:pt x="525" y="132"/>
                      <a:pt x="551" y="132"/>
                    </a:cubicBezTo>
                    <a:cubicBezTo>
                      <a:pt x="786" y="158"/>
                      <a:pt x="917" y="263"/>
                      <a:pt x="1006" y="373"/>
                    </a:cubicBezTo>
                    <a:cubicBezTo>
                      <a:pt x="917" y="441"/>
                      <a:pt x="813" y="503"/>
                      <a:pt x="614" y="503"/>
                    </a:cubicBezTo>
                    <a:cubicBezTo>
                      <a:pt x="352" y="503"/>
                      <a:pt x="221" y="373"/>
                      <a:pt x="158" y="221"/>
                    </a:cubicBezTo>
                    <a:cubicBezTo>
                      <a:pt x="242" y="179"/>
                      <a:pt x="331" y="111"/>
                      <a:pt x="483" y="111"/>
                    </a:cubicBezTo>
                    <a:close/>
                    <a:moveTo>
                      <a:pt x="441" y="1"/>
                    </a:moveTo>
                    <a:lnTo>
                      <a:pt x="441" y="27"/>
                    </a:lnTo>
                    <a:cubicBezTo>
                      <a:pt x="263" y="48"/>
                      <a:pt x="111" y="111"/>
                      <a:pt x="27" y="158"/>
                    </a:cubicBezTo>
                    <a:lnTo>
                      <a:pt x="1" y="179"/>
                    </a:lnTo>
                    <a:lnTo>
                      <a:pt x="27" y="221"/>
                    </a:lnTo>
                    <a:cubicBezTo>
                      <a:pt x="90" y="420"/>
                      <a:pt x="289" y="613"/>
                      <a:pt x="614" y="613"/>
                    </a:cubicBezTo>
                    <a:cubicBezTo>
                      <a:pt x="854" y="613"/>
                      <a:pt x="1027" y="551"/>
                      <a:pt x="1137" y="441"/>
                    </a:cubicBezTo>
                    <a:lnTo>
                      <a:pt x="1158" y="420"/>
                    </a:lnTo>
                    <a:lnTo>
                      <a:pt x="1137" y="373"/>
                    </a:lnTo>
                    <a:cubicBezTo>
                      <a:pt x="1048" y="200"/>
                      <a:pt x="875" y="48"/>
                      <a:pt x="55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 name="Google Shape;2036;p46">
              <a:extLst>
                <a:ext uri="{FF2B5EF4-FFF2-40B4-BE49-F238E27FC236}">
                  <a16:creationId xmlns:a16="http://schemas.microsoft.com/office/drawing/2014/main" id="{C6C4B871-6436-4162-BF45-577CBAA0838A}"/>
                </a:ext>
              </a:extLst>
            </p:cNvPr>
            <p:cNvGrpSpPr/>
            <p:nvPr/>
          </p:nvGrpSpPr>
          <p:grpSpPr>
            <a:xfrm>
              <a:off x="5778868" y="1396581"/>
              <a:ext cx="968336" cy="844519"/>
              <a:chOff x="4096163" y="1061575"/>
              <a:chExt cx="3672113" cy="3202576"/>
            </a:xfrm>
          </p:grpSpPr>
          <p:sp>
            <p:nvSpPr>
              <p:cNvPr id="9" name="Google Shape;2037;p46">
                <a:extLst>
                  <a:ext uri="{FF2B5EF4-FFF2-40B4-BE49-F238E27FC236}">
                    <a16:creationId xmlns:a16="http://schemas.microsoft.com/office/drawing/2014/main" id="{780486DD-658E-4DEB-BF7F-E790937D2F45}"/>
                  </a:ext>
                </a:extLst>
              </p:cNvPr>
              <p:cNvSpPr/>
              <p:nvPr/>
            </p:nvSpPr>
            <p:spPr>
              <a:xfrm>
                <a:off x="4107402" y="1078605"/>
                <a:ext cx="3056610" cy="3056306"/>
              </a:xfrm>
              <a:custGeom>
                <a:avLst/>
                <a:gdLst/>
                <a:ahLst/>
                <a:cxnLst/>
                <a:rect l="l" t="t" r="r" b="b"/>
                <a:pathLst>
                  <a:path w="10051" h="10050" extrusionOk="0">
                    <a:moveTo>
                      <a:pt x="5028" y="0"/>
                    </a:moveTo>
                    <a:cubicBezTo>
                      <a:pt x="2255" y="0"/>
                      <a:pt x="0" y="2255"/>
                      <a:pt x="0" y="5027"/>
                    </a:cubicBezTo>
                    <a:cubicBezTo>
                      <a:pt x="0" y="7800"/>
                      <a:pt x="2255" y="10050"/>
                      <a:pt x="5028" y="10050"/>
                    </a:cubicBezTo>
                    <a:cubicBezTo>
                      <a:pt x="7800" y="10050"/>
                      <a:pt x="10050" y="7800"/>
                      <a:pt x="10050" y="5027"/>
                    </a:cubicBezTo>
                    <a:cubicBezTo>
                      <a:pt x="10050" y="2255"/>
                      <a:pt x="7800" y="0"/>
                      <a:pt x="50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038;p46">
                <a:extLst>
                  <a:ext uri="{FF2B5EF4-FFF2-40B4-BE49-F238E27FC236}">
                    <a16:creationId xmlns:a16="http://schemas.microsoft.com/office/drawing/2014/main" id="{8D144CDA-BB84-4172-8C65-F7A08F69B42E}"/>
                  </a:ext>
                </a:extLst>
              </p:cNvPr>
              <p:cNvSpPr/>
              <p:nvPr/>
            </p:nvSpPr>
            <p:spPr>
              <a:xfrm>
                <a:off x="4096163" y="1061575"/>
                <a:ext cx="3086108" cy="3091582"/>
              </a:xfrm>
              <a:custGeom>
                <a:avLst/>
                <a:gdLst/>
                <a:ahLst/>
                <a:cxnLst/>
                <a:rect l="l" t="t" r="r" b="b"/>
                <a:pathLst>
                  <a:path w="10148" h="10166" extrusionOk="0">
                    <a:moveTo>
                      <a:pt x="5065" y="93"/>
                    </a:moveTo>
                    <a:cubicBezTo>
                      <a:pt x="7819" y="93"/>
                      <a:pt x="10032" y="2329"/>
                      <a:pt x="10032" y="5083"/>
                    </a:cubicBezTo>
                    <a:cubicBezTo>
                      <a:pt x="10032" y="7832"/>
                      <a:pt x="7819" y="10050"/>
                      <a:pt x="5065" y="10050"/>
                    </a:cubicBezTo>
                    <a:cubicBezTo>
                      <a:pt x="2329" y="10050"/>
                      <a:pt x="98" y="7832"/>
                      <a:pt x="98" y="5083"/>
                    </a:cubicBezTo>
                    <a:cubicBezTo>
                      <a:pt x="98" y="2329"/>
                      <a:pt x="2329" y="93"/>
                      <a:pt x="5065" y="93"/>
                    </a:cubicBezTo>
                    <a:close/>
                    <a:moveTo>
                      <a:pt x="5065" y="1"/>
                    </a:moveTo>
                    <a:cubicBezTo>
                      <a:pt x="2274" y="1"/>
                      <a:pt x="1" y="2269"/>
                      <a:pt x="1" y="5083"/>
                    </a:cubicBezTo>
                    <a:cubicBezTo>
                      <a:pt x="1" y="7892"/>
                      <a:pt x="2274" y="10166"/>
                      <a:pt x="5065" y="10166"/>
                    </a:cubicBezTo>
                    <a:cubicBezTo>
                      <a:pt x="7874" y="10166"/>
                      <a:pt x="10147" y="7892"/>
                      <a:pt x="10147" y="5083"/>
                    </a:cubicBezTo>
                    <a:cubicBezTo>
                      <a:pt x="10147" y="2269"/>
                      <a:pt x="7874" y="1"/>
                      <a:pt x="506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039;p46">
                <a:extLst>
                  <a:ext uri="{FF2B5EF4-FFF2-40B4-BE49-F238E27FC236}">
                    <a16:creationId xmlns:a16="http://schemas.microsoft.com/office/drawing/2014/main" id="{C5F9F73F-ED9A-4B33-85C1-47569BEB7D3C}"/>
                  </a:ext>
                </a:extLst>
              </p:cNvPr>
              <p:cNvSpPr/>
              <p:nvPr/>
            </p:nvSpPr>
            <p:spPr>
              <a:xfrm>
                <a:off x="4231175" y="1195079"/>
                <a:ext cx="2810585" cy="2817579"/>
              </a:xfrm>
              <a:custGeom>
                <a:avLst/>
                <a:gdLst/>
                <a:ahLst/>
                <a:cxnLst/>
                <a:rect l="l" t="t" r="r" b="b"/>
                <a:pathLst>
                  <a:path w="9242" h="9265" extrusionOk="0">
                    <a:moveTo>
                      <a:pt x="4621" y="1"/>
                    </a:moveTo>
                    <a:cubicBezTo>
                      <a:pt x="2061" y="1"/>
                      <a:pt x="0" y="2080"/>
                      <a:pt x="0" y="4644"/>
                    </a:cubicBezTo>
                    <a:cubicBezTo>
                      <a:pt x="0" y="7204"/>
                      <a:pt x="2061" y="9265"/>
                      <a:pt x="4621" y="9265"/>
                    </a:cubicBezTo>
                    <a:cubicBezTo>
                      <a:pt x="7180" y="9265"/>
                      <a:pt x="9241" y="7204"/>
                      <a:pt x="9241" y="4644"/>
                    </a:cubicBezTo>
                    <a:cubicBezTo>
                      <a:pt x="9241" y="2080"/>
                      <a:pt x="7180" y="1"/>
                      <a:pt x="46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040;p46">
                <a:extLst>
                  <a:ext uri="{FF2B5EF4-FFF2-40B4-BE49-F238E27FC236}">
                    <a16:creationId xmlns:a16="http://schemas.microsoft.com/office/drawing/2014/main" id="{B9923FCA-C527-4EBC-B981-33FE1D09CD01}"/>
                  </a:ext>
                </a:extLst>
              </p:cNvPr>
              <p:cNvSpPr/>
              <p:nvPr/>
            </p:nvSpPr>
            <p:spPr>
              <a:xfrm>
                <a:off x="4212928" y="1183827"/>
                <a:ext cx="2845557" cy="2845861"/>
              </a:xfrm>
              <a:custGeom>
                <a:avLst/>
                <a:gdLst/>
                <a:ahLst/>
                <a:cxnLst/>
                <a:rect l="l" t="t" r="r" b="b"/>
                <a:pathLst>
                  <a:path w="9357" h="9358" extrusionOk="0">
                    <a:moveTo>
                      <a:pt x="4681" y="98"/>
                    </a:moveTo>
                    <a:cubicBezTo>
                      <a:pt x="7204" y="98"/>
                      <a:pt x="9264" y="2158"/>
                      <a:pt x="9264" y="4681"/>
                    </a:cubicBezTo>
                    <a:cubicBezTo>
                      <a:pt x="9264" y="7199"/>
                      <a:pt x="7204" y="9260"/>
                      <a:pt x="4681" y="9260"/>
                    </a:cubicBezTo>
                    <a:cubicBezTo>
                      <a:pt x="2158" y="9260"/>
                      <a:pt x="116" y="7199"/>
                      <a:pt x="116" y="4681"/>
                    </a:cubicBezTo>
                    <a:cubicBezTo>
                      <a:pt x="116" y="2158"/>
                      <a:pt x="2158" y="98"/>
                      <a:pt x="4681" y="98"/>
                    </a:cubicBezTo>
                    <a:close/>
                    <a:moveTo>
                      <a:pt x="4681" y="1"/>
                    </a:moveTo>
                    <a:cubicBezTo>
                      <a:pt x="2102" y="1"/>
                      <a:pt x="0" y="2098"/>
                      <a:pt x="0" y="4681"/>
                    </a:cubicBezTo>
                    <a:cubicBezTo>
                      <a:pt x="0" y="7259"/>
                      <a:pt x="2102" y="9357"/>
                      <a:pt x="4681" y="9357"/>
                    </a:cubicBezTo>
                    <a:cubicBezTo>
                      <a:pt x="7259" y="9357"/>
                      <a:pt x="9357" y="7259"/>
                      <a:pt x="9357" y="4681"/>
                    </a:cubicBezTo>
                    <a:cubicBezTo>
                      <a:pt x="9357" y="2098"/>
                      <a:pt x="7259" y="1"/>
                      <a:pt x="468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041;p46">
                <a:extLst>
                  <a:ext uri="{FF2B5EF4-FFF2-40B4-BE49-F238E27FC236}">
                    <a16:creationId xmlns:a16="http://schemas.microsoft.com/office/drawing/2014/main" id="{83E9F480-5E5B-4143-8A46-14DC53295301}"/>
                  </a:ext>
                </a:extLst>
              </p:cNvPr>
              <p:cNvSpPr/>
              <p:nvPr/>
            </p:nvSpPr>
            <p:spPr>
              <a:xfrm>
                <a:off x="4704674" y="1623569"/>
                <a:ext cx="1869060" cy="2019595"/>
              </a:xfrm>
              <a:custGeom>
                <a:avLst/>
                <a:gdLst/>
                <a:ahLst/>
                <a:cxnLst/>
                <a:rect l="l" t="t" r="r" b="b"/>
                <a:pathLst>
                  <a:path w="6146" h="6641" extrusionOk="0">
                    <a:moveTo>
                      <a:pt x="3064" y="1"/>
                    </a:moveTo>
                    <a:cubicBezTo>
                      <a:pt x="1617" y="1"/>
                      <a:pt x="1599" y="1271"/>
                      <a:pt x="1599" y="1271"/>
                    </a:cubicBezTo>
                    <a:lnTo>
                      <a:pt x="347" y="1271"/>
                    </a:lnTo>
                    <a:cubicBezTo>
                      <a:pt x="347" y="1271"/>
                      <a:pt x="0" y="2519"/>
                      <a:pt x="772" y="4483"/>
                    </a:cubicBezTo>
                    <a:cubicBezTo>
                      <a:pt x="1525" y="6470"/>
                      <a:pt x="3064" y="6641"/>
                      <a:pt x="3064" y="6641"/>
                    </a:cubicBezTo>
                    <a:cubicBezTo>
                      <a:pt x="3064" y="6641"/>
                      <a:pt x="4602" y="6470"/>
                      <a:pt x="5374" y="4483"/>
                    </a:cubicBezTo>
                    <a:cubicBezTo>
                      <a:pt x="6146" y="2519"/>
                      <a:pt x="5799" y="1271"/>
                      <a:pt x="5799" y="1271"/>
                    </a:cubicBezTo>
                    <a:lnTo>
                      <a:pt x="4528" y="1271"/>
                    </a:lnTo>
                    <a:cubicBezTo>
                      <a:pt x="4528" y="1271"/>
                      <a:pt x="4505" y="1"/>
                      <a:pt x="30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042;p46">
                <a:extLst>
                  <a:ext uri="{FF2B5EF4-FFF2-40B4-BE49-F238E27FC236}">
                    <a16:creationId xmlns:a16="http://schemas.microsoft.com/office/drawing/2014/main" id="{9A27741E-913F-4317-8087-15987B16B8F5}"/>
                  </a:ext>
                </a:extLst>
              </p:cNvPr>
              <p:cNvSpPr/>
              <p:nvPr/>
            </p:nvSpPr>
            <p:spPr>
              <a:xfrm>
                <a:off x="4762908" y="1605322"/>
                <a:ext cx="1745591" cy="2056088"/>
              </a:xfrm>
              <a:custGeom>
                <a:avLst/>
                <a:gdLst/>
                <a:ahLst/>
                <a:cxnLst/>
                <a:rect l="l" t="t" r="r" b="b"/>
                <a:pathLst>
                  <a:path w="5740" h="6761" extrusionOk="0">
                    <a:moveTo>
                      <a:pt x="2870" y="98"/>
                    </a:moveTo>
                    <a:cubicBezTo>
                      <a:pt x="3581" y="98"/>
                      <a:pt x="3928" y="407"/>
                      <a:pt x="4103" y="712"/>
                    </a:cubicBezTo>
                    <a:cubicBezTo>
                      <a:pt x="4274" y="1022"/>
                      <a:pt x="4293" y="1331"/>
                      <a:pt x="4293" y="1331"/>
                    </a:cubicBezTo>
                    <a:lnTo>
                      <a:pt x="4293" y="1387"/>
                    </a:lnTo>
                    <a:lnTo>
                      <a:pt x="5563" y="1387"/>
                    </a:lnTo>
                    <a:cubicBezTo>
                      <a:pt x="5563" y="1405"/>
                      <a:pt x="5642" y="1678"/>
                      <a:pt x="5624" y="2195"/>
                    </a:cubicBezTo>
                    <a:cubicBezTo>
                      <a:pt x="5624" y="2755"/>
                      <a:pt x="5508" y="3563"/>
                      <a:pt x="5120" y="4543"/>
                    </a:cubicBezTo>
                    <a:cubicBezTo>
                      <a:pt x="4755" y="5508"/>
                      <a:pt x="4177" y="6026"/>
                      <a:pt x="3715" y="6317"/>
                    </a:cubicBezTo>
                    <a:cubicBezTo>
                      <a:pt x="3235" y="6604"/>
                      <a:pt x="2870" y="6645"/>
                      <a:pt x="2870" y="6645"/>
                    </a:cubicBezTo>
                    <a:cubicBezTo>
                      <a:pt x="2870" y="6645"/>
                      <a:pt x="2505" y="6604"/>
                      <a:pt x="2043" y="6317"/>
                    </a:cubicBezTo>
                    <a:cubicBezTo>
                      <a:pt x="1562" y="6026"/>
                      <a:pt x="1003" y="5508"/>
                      <a:pt x="615" y="4543"/>
                    </a:cubicBezTo>
                    <a:cubicBezTo>
                      <a:pt x="231" y="3563"/>
                      <a:pt x="134" y="2755"/>
                      <a:pt x="116" y="2195"/>
                    </a:cubicBezTo>
                    <a:cubicBezTo>
                      <a:pt x="116" y="1678"/>
                      <a:pt x="176" y="1405"/>
                      <a:pt x="194" y="1387"/>
                    </a:cubicBezTo>
                    <a:lnTo>
                      <a:pt x="1447" y="1387"/>
                    </a:lnTo>
                    <a:lnTo>
                      <a:pt x="1465" y="1331"/>
                    </a:lnTo>
                    <a:cubicBezTo>
                      <a:pt x="1465" y="1331"/>
                      <a:pt x="1465" y="1022"/>
                      <a:pt x="1636" y="712"/>
                    </a:cubicBezTo>
                    <a:cubicBezTo>
                      <a:pt x="1830" y="407"/>
                      <a:pt x="2177" y="98"/>
                      <a:pt x="2870" y="98"/>
                    </a:cubicBezTo>
                    <a:close/>
                    <a:moveTo>
                      <a:pt x="2870" y="1"/>
                    </a:moveTo>
                    <a:cubicBezTo>
                      <a:pt x="2140" y="1"/>
                      <a:pt x="1751" y="329"/>
                      <a:pt x="1562" y="675"/>
                    </a:cubicBezTo>
                    <a:cubicBezTo>
                      <a:pt x="1368" y="962"/>
                      <a:pt x="1368" y="1234"/>
                      <a:pt x="1368" y="1271"/>
                    </a:cubicBezTo>
                    <a:lnTo>
                      <a:pt x="97" y="1271"/>
                    </a:lnTo>
                    <a:lnTo>
                      <a:pt x="97" y="1308"/>
                    </a:lnTo>
                    <a:cubicBezTo>
                      <a:pt x="97" y="1308"/>
                      <a:pt x="0" y="1636"/>
                      <a:pt x="19" y="2195"/>
                    </a:cubicBezTo>
                    <a:cubicBezTo>
                      <a:pt x="37" y="2773"/>
                      <a:pt x="134" y="3582"/>
                      <a:pt x="522" y="4566"/>
                    </a:cubicBezTo>
                    <a:cubicBezTo>
                      <a:pt x="906" y="5564"/>
                      <a:pt x="1502" y="6104"/>
                      <a:pt x="1983" y="6414"/>
                    </a:cubicBezTo>
                    <a:cubicBezTo>
                      <a:pt x="2463" y="6701"/>
                      <a:pt x="2870" y="6761"/>
                      <a:pt x="2870" y="6761"/>
                    </a:cubicBezTo>
                    <a:cubicBezTo>
                      <a:pt x="2870" y="6761"/>
                      <a:pt x="3272" y="6701"/>
                      <a:pt x="3757" y="6414"/>
                    </a:cubicBezTo>
                    <a:cubicBezTo>
                      <a:pt x="4256" y="6104"/>
                      <a:pt x="4833" y="5564"/>
                      <a:pt x="5217" y="4566"/>
                    </a:cubicBezTo>
                    <a:cubicBezTo>
                      <a:pt x="5605" y="3582"/>
                      <a:pt x="5721" y="2773"/>
                      <a:pt x="5721" y="2195"/>
                    </a:cubicBezTo>
                    <a:cubicBezTo>
                      <a:pt x="5739" y="1636"/>
                      <a:pt x="5642" y="1308"/>
                      <a:pt x="5642" y="1308"/>
                    </a:cubicBezTo>
                    <a:lnTo>
                      <a:pt x="5642" y="1271"/>
                    </a:lnTo>
                    <a:lnTo>
                      <a:pt x="4371" y="1271"/>
                    </a:lnTo>
                    <a:cubicBezTo>
                      <a:pt x="4371" y="1234"/>
                      <a:pt x="4371" y="962"/>
                      <a:pt x="4196" y="675"/>
                    </a:cubicBezTo>
                    <a:cubicBezTo>
                      <a:pt x="3988" y="329"/>
                      <a:pt x="3600" y="1"/>
                      <a:pt x="287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043;p46">
                <a:extLst>
                  <a:ext uri="{FF2B5EF4-FFF2-40B4-BE49-F238E27FC236}">
                    <a16:creationId xmlns:a16="http://schemas.microsoft.com/office/drawing/2014/main" id="{B9BACDCB-25AF-4FAE-BB41-36102F12569F}"/>
                  </a:ext>
                </a:extLst>
              </p:cNvPr>
              <p:cNvSpPr/>
              <p:nvPr/>
            </p:nvSpPr>
            <p:spPr>
              <a:xfrm>
                <a:off x="4852167" y="1686824"/>
                <a:ext cx="1568295" cy="1880616"/>
              </a:xfrm>
              <a:custGeom>
                <a:avLst/>
                <a:gdLst/>
                <a:ahLst/>
                <a:cxnLst/>
                <a:rect l="l" t="t" r="r" b="b"/>
                <a:pathLst>
                  <a:path w="5157" h="6184" extrusionOk="0">
                    <a:moveTo>
                      <a:pt x="2579" y="1"/>
                    </a:moveTo>
                    <a:cubicBezTo>
                      <a:pt x="1923" y="1"/>
                      <a:pt x="1655" y="255"/>
                      <a:pt x="1502" y="523"/>
                    </a:cubicBezTo>
                    <a:cubicBezTo>
                      <a:pt x="1345" y="791"/>
                      <a:pt x="1345" y="1063"/>
                      <a:pt x="1345" y="1063"/>
                    </a:cubicBezTo>
                    <a:cubicBezTo>
                      <a:pt x="1326" y="1179"/>
                      <a:pt x="1229" y="1271"/>
                      <a:pt x="1114" y="1271"/>
                    </a:cubicBezTo>
                    <a:lnTo>
                      <a:pt x="37" y="1271"/>
                    </a:lnTo>
                    <a:cubicBezTo>
                      <a:pt x="19" y="1410"/>
                      <a:pt x="0" y="1599"/>
                      <a:pt x="0" y="1927"/>
                    </a:cubicBezTo>
                    <a:cubicBezTo>
                      <a:pt x="19" y="2450"/>
                      <a:pt x="116" y="3235"/>
                      <a:pt x="481" y="4201"/>
                    </a:cubicBezTo>
                    <a:cubicBezTo>
                      <a:pt x="846" y="5125"/>
                      <a:pt x="1387" y="5624"/>
                      <a:pt x="1826" y="5892"/>
                    </a:cubicBezTo>
                    <a:cubicBezTo>
                      <a:pt x="2251" y="6146"/>
                      <a:pt x="2542" y="6183"/>
                      <a:pt x="2579" y="6183"/>
                    </a:cubicBezTo>
                    <a:cubicBezTo>
                      <a:pt x="2616" y="6183"/>
                      <a:pt x="2907" y="6146"/>
                      <a:pt x="3327" y="5892"/>
                    </a:cubicBezTo>
                    <a:cubicBezTo>
                      <a:pt x="3771" y="5624"/>
                      <a:pt x="4311" y="5125"/>
                      <a:pt x="4676" y="4201"/>
                    </a:cubicBezTo>
                    <a:cubicBezTo>
                      <a:pt x="5041" y="3235"/>
                      <a:pt x="5157" y="2450"/>
                      <a:pt x="5157" y="1927"/>
                    </a:cubicBezTo>
                    <a:cubicBezTo>
                      <a:pt x="5157" y="1599"/>
                      <a:pt x="5138" y="1410"/>
                      <a:pt x="5120" y="1271"/>
                    </a:cubicBezTo>
                    <a:lnTo>
                      <a:pt x="4043" y="1271"/>
                    </a:lnTo>
                    <a:cubicBezTo>
                      <a:pt x="3928" y="1271"/>
                      <a:pt x="3831" y="1179"/>
                      <a:pt x="3831" y="1063"/>
                    </a:cubicBezTo>
                    <a:cubicBezTo>
                      <a:pt x="3831" y="1063"/>
                      <a:pt x="3812" y="791"/>
                      <a:pt x="3655" y="523"/>
                    </a:cubicBezTo>
                    <a:cubicBezTo>
                      <a:pt x="3503" y="255"/>
                      <a:pt x="3235" y="1"/>
                      <a:pt x="25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044;p46">
                <a:extLst>
                  <a:ext uri="{FF2B5EF4-FFF2-40B4-BE49-F238E27FC236}">
                    <a16:creationId xmlns:a16="http://schemas.microsoft.com/office/drawing/2014/main" id="{1BCE82E5-0BC9-432E-BCA5-88B3E2D5B95E}"/>
                  </a:ext>
                </a:extLst>
              </p:cNvPr>
              <p:cNvSpPr/>
              <p:nvPr/>
            </p:nvSpPr>
            <p:spPr>
              <a:xfrm>
                <a:off x="5787912" y="2073347"/>
                <a:ext cx="632549" cy="1447564"/>
              </a:xfrm>
              <a:custGeom>
                <a:avLst/>
                <a:gdLst/>
                <a:ahLst/>
                <a:cxnLst/>
                <a:rect l="l" t="t" r="r" b="b"/>
                <a:pathLst>
                  <a:path w="2080" h="4760" extrusionOk="0">
                    <a:moveTo>
                      <a:pt x="1" y="4760"/>
                    </a:moveTo>
                    <a:lnTo>
                      <a:pt x="1" y="4760"/>
                    </a:lnTo>
                    <a:lnTo>
                      <a:pt x="1" y="4760"/>
                    </a:lnTo>
                    <a:close/>
                    <a:moveTo>
                      <a:pt x="2061" y="157"/>
                    </a:moveTo>
                    <a:cubicBezTo>
                      <a:pt x="2080" y="273"/>
                      <a:pt x="2080" y="425"/>
                      <a:pt x="2080" y="656"/>
                    </a:cubicBezTo>
                    <a:cubicBezTo>
                      <a:pt x="2080" y="1179"/>
                      <a:pt x="1964" y="1964"/>
                      <a:pt x="1599" y="2930"/>
                    </a:cubicBezTo>
                    <a:cubicBezTo>
                      <a:pt x="1234" y="3854"/>
                      <a:pt x="694" y="4353"/>
                      <a:pt x="250" y="4621"/>
                    </a:cubicBezTo>
                    <a:cubicBezTo>
                      <a:pt x="176" y="4681"/>
                      <a:pt x="79" y="4718"/>
                      <a:pt x="1" y="4760"/>
                    </a:cubicBezTo>
                    <a:cubicBezTo>
                      <a:pt x="79" y="4718"/>
                      <a:pt x="176" y="4681"/>
                      <a:pt x="250" y="4621"/>
                    </a:cubicBezTo>
                    <a:cubicBezTo>
                      <a:pt x="694" y="4353"/>
                      <a:pt x="1234" y="3854"/>
                      <a:pt x="1599" y="2930"/>
                    </a:cubicBezTo>
                    <a:cubicBezTo>
                      <a:pt x="1964" y="1964"/>
                      <a:pt x="2080" y="1179"/>
                      <a:pt x="2080" y="656"/>
                    </a:cubicBezTo>
                    <a:cubicBezTo>
                      <a:pt x="2080" y="425"/>
                      <a:pt x="2080" y="273"/>
                      <a:pt x="2061" y="157"/>
                    </a:cubicBezTo>
                    <a:close/>
                    <a:moveTo>
                      <a:pt x="2043" y="0"/>
                    </a:moveTo>
                    <a:lnTo>
                      <a:pt x="1059" y="0"/>
                    </a:lnTo>
                    <a:lnTo>
                      <a:pt x="1059" y="0"/>
                    </a:lnTo>
                    <a:lnTo>
                      <a:pt x="2043" y="0"/>
                    </a:lnTo>
                    <a:close/>
                  </a:path>
                </a:pathLst>
              </a:custGeom>
              <a:solidFill>
                <a:srgbClr val="8585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045;p46">
                <a:extLst>
                  <a:ext uri="{FF2B5EF4-FFF2-40B4-BE49-F238E27FC236}">
                    <a16:creationId xmlns:a16="http://schemas.microsoft.com/office/drawing/2014/main" id="{FEB14196-4097-4835-A962-3A7918697237}"/>
                  </a:ext>
                </a:extLst>
              </p:cNvPr>
              <p:cNvSpPr/>
              <p:nvPr/>
            </p:nvSpPr>
            <p:spPr>
              <a:xfrm>
                <a:off x="4852167" y="2073347"/>
                <a:ext cx="292554" cy="1159571"/>
              </a:xfrm>
              <a:custGeom>
                <a:avLst/>
                <a:gdLst/>
                <a:ahLst/>
                <a:cxnLst/>
                <a:rect l="l" t="t" r="r" b="b"/>
                <a:pathLst>
                  <a:path w="962" h="3813" extrusionOk="0">
                    <a:moveTo>
                      <a:pt x="961" y="3812"/>
                    </a:moveTo>
                    <a:lnTo>
                      <a:pt x="961" y="3812"/>
                    </a:lnTo>
                    <a:lnTo>
                      <a:pt x="961" y="3812"/>
                    </a:lnTo>
                    <a:close/>
                    <a:moveTo>
                      <a:pt x="961" y="3794"/>
                    </a:moveTo>
                    <a:lnTo>
                      <a:pt x="961" y="3794"/>
                    </a:lnTo>
                    <a:lnTo>
                      <a:pt x="961" y="3794"/>
                    </a:lnTo>
                    <a:close/>
                    <a:moveTo>
                      <a:pt x="481" y="2930"/>
                    </a:moveTo>
                    <a:cubicBezTo>
                      <a:pt x="615" y="3276"/>
                      <a:pt x="786" y="3563"/>
                      <a:pt x="943" y="3794"/>
                    </a:cubicBezTo>
                    <a:cubicBezTo>
                      <a:pt x="786" y="3563"/>
                      <a:pt x="615" y="3276"/>
                      <a:pt x="481" y="2930"/>
                    </a:cubicBezTo>
                    <a:close/>
                    <a:moveTo>
                      <a:pt x="0" y="656"/>
                    </a:moveTo>
                    <a:cubicBezTo>
                      <a:pt x="19" y="1179"/>
                      <a:pt x="116" y="1927"/>
                      <a:pt x="462" y="2833"/>
                    </a:cubicBezTo>
                    <a:cubicBezTo>
                      <a:pt x="116" y="1927"/>
                      <a:pt x="19" y="1179"/>
                      <a:pt x="0" y="656"/>
                    </a:cubicBezTo>
                    <a:close/>
                    <a:moveTo>
                      <a:pt x="767" y="0"/>
                    </a:moveTo>
                    <a:lnTo>
                      <a:pt x="37" y="0"/>
                    </a:lnTo>
                    <a:cubicBezTo>
                      <a:pt x="19" y="139"/>
                      <a:pt x="0" y="328"/>
                      <a:pt x="0" y="638"/>
                    </a:cubicBezTo>
                    <a:cubicBezTo>
                      <a:pt x="0" y="328"/>
                      <a:pt x="19" y="139"/>
                      <a:pt x="37" y="0"/>
                    </a:cubicBezTo>
                    <a:lnTo>
                      <a:pt x="767" y="0"/>
                    </a:lnTo>
                    <a:close/>
                  </a:path>
                </a:pathLst>
              </a:custGeom>
              <a:solidFill>
                <a:srgbClr val="B3C2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046;p46">
                <a:extLst>
                  <a:ext uri="{FF2B5EF4-FFF2-40B4-BE49-F238E27FC236}">
                    <a16:creationId xmlns:a16="http://schemas.microsoft.com/office/drawing/2014/main" id="{D6CE64A3-7FE8-4FC1-851A-13B857C970D0}"/>
                  </a:ext>
                </a:extLst>
              </p:cNvPr>
              <p:cNvSpPr/>
              <p:nvPr/>
            </p:nvSpPr>
            <p:spPr>
              <a:xfrm>
                <a:off x="4833920" y="1670098"/>
                <a:ext cx="1605093" cy="1914068"/>
              </a:xfrm>
              <a:custGeom>
                <a:avLst/>
                <a:gdLst/>
                <a:ahLst/>
                <a:cxnLst/>
                <a:rect l="l" t="t" r="r" b="b"/>
                <a:pathLst>
                  <a:path w="5278" h="6294" extrusionOk="0">
                    <a:moveTo>
                      <a:pt x="2639" y="97"/>
                    </a:moveTo>
                    <a:cubicBezTo>
                      <a:pt x="3272" y="97"/>
                      <a:pt x="3526" y="347"/>
                      <a:pt x="3678" y="596"/>
                    </a:cubicBezTo>
                    <a:cubicBezTo>
                      <a:pt x="3831" y="864"/>
                      <a:pt x="3831" y="1118"/>
                      <a:pt x="3831" y="1118"/>
                    </a:cubicBezTo>
                    <a:cubicBezTo>
                      <a:pt x="3831" y="1252"/>
                      <a:pt x="3965" y="1386"/>
                      <a:pt x="4103" y="1386"/>
                    </a:cubicBezTo>
                    <a:lnTo>
                      <a:pt x="5143" y="1386"/>
                    </a:lnTo>
                    <a:cubicBezTo>
                      <a:pt x="5162" y="1502"/>
                      <a:pt x="5180" y="1673"/>
                      <a:pt x="5180" y="1964"/>
                    </a:cubicBezTo>
                    <a:cubicBezTo>
                      <a:pt x="5162" y="2505"/>
                      <a:pt x="5064" y="3272"/>
                      <a:pt x="4699" y="4237"/>
                    </a:cubicBezTo>
                    <a:cubicBezTo>
                      <a:pt x="4334" y="5161"/>
                      <a:pt x="3794" y="5642"/>
                      <a:pt x="3369" y="5910"/>
                    </a:cubicBezTo>
                    <a:cubicBezTo>
                      <a:pt x="2967" y="6159"/>
                      <a:pt x="2676" y="6201"/>
                      <a:pt x="2639" y="6201"/>
                    </a:cubicBezTo>
                    <a:cubicBezTo>
                      <a:pt x="2602" y="6201"/>
                      <a:pt x="2329" y="6159"/>
                      <a:pt x="1927" y="5910"/>
                    </a:cubicBezTo>
                    <a:cubicBezTo>
                      <a:pt x="1484" y="5642"/>
                      <a:pt x="961" y="5161"/>
                      <a:pt x="596" y="4237"/>
                    </a:cubicBezTo>
                    <a:cubicBezTo>
                      <a:pt x="231" y="3272"/>
                      <a:pt x="116" y="2505"/>
                      <a:pt x="116" y="1964"/>
                    </a:cubicBezTo>
                    <a:cubicBezTo>
                      <a:pt x="116" y="1673"/>
                      <a:pt x="134" y="1502"/>
                      <a:pt x="153" y="1386"/>
                    </a:cubicBezTo>
                    <a:lnTo>
                      <a:pt x="1174" y="1386"/>
                    </a:lnTo>
                    <a:cubicBezTo>
                      <a:pt x="1331" y="1386"/>
                      <a:pt x="1447" y="1252"/>
                      <a:pt x="1447" y="1118"/>
                    </a:cubicBezTo>
                    <a:cubicBezTo>
                      <a:pt x="1447" y="1118"/>
                      <a:pt x="1465" y="864"/>
                      <a:pt x="1599" y="596"/>
                    </a:cubicBezTo>
                    <a:cubicBezTo>
                      <a:pt x="1752" y="347"/>
                      <a:pt x="2001" y="97"/>
                      <a:pt x="2639" y="97"/>
                    </a:cubicBezTo>
                    <a:close/>
                    <a:moveTo>
                      <a:pt x="2639" y="0"/>
                    </a:moveTo>
                    <a:cubicBezTo>
                      <a:pt x="1983" y="0"/>
                      <a:pt x="1678" y="287"/>
                      <a:pt x="1520" y="559"/>
                    </a:cubicBezTo>
                    <a:cubicBezTo>
                      <a:pt x="1350" y="827"/>
                      <a:pt x="1350" y="1118"/>
                      <a:pt x="1350" y="1118"/>
                    </a:cubicBezTo>
                    <a:cubicBezTo>
                      <a:pt x="1350" y="1192"/>
                      <a:pt x="1271" y="1271"/>
                      <a:pt x="1174" y="1271"/>
                    </a:cubicBezTo>
                    <a:lnTo>
                      <a:pt x="60" y="1271"/>
                    </a:lnTo>
                    <a:lnTo>
                      <a:pt x="60" y="1326"/>
                    </a:lnTo>
                    <a:cubicBezTo>
                      <a:pt x="19" y="1442"/>
                      <a:pt x="0" y="1654"/>
                      <a:pt x="19" y="1982"/>
                    </a:cubicBezTo>
                    <a:cubicBezTo>
                      <a:pt x="19" y="2523"/>
                      <a:pt x="116" y="3290"/>
                      <a:pt x="499" y="4274"/>
                    </a:cubicBezTo>
                    <a:cubicBezTo>
                      <a:pt x="869" y="5217"/>
                      <a:pt x="1405" y="5716"/>
                      <a:pt x="1867" y="5989"/>
                    </a:cubicBezTo>
                    <a:cubicBezTo>
                      <a:pt x="2292" y="6257"/>
                      <a:pt x="2602" y="6293"/>
                      <a:pt x="2639" y="6293"/>
                    </a:cubicBezTo>
                    <a:lnTo>
                      <a:pt x="2657" y="6293"/>
                    </a:lnTo>
                    <a:cubicBezTo>
                      <a:pt x="2694" y="6293"/>
                      <a:pt x="2985" y="6257"/>
                      <a:pt x="3410" y="5989"/>
                    </a:cubicBezTo>
                    <a:cubicBezTo>
                      <a:pt x="3872" y="5716"/>
                      <a:pt x="4408" y="5217"/>
                      <a:pt x="4773" y="4274"/>
                    </a:cubicBezTo>
                    <a:cubicBezTo>
                      <a:pt x="5162" y="3290"/>
                      <a:pt x="5259" y="2523"/>
                      <a:pt x="5277" y="1982"/>
                    </a:cubicBezTo>
                    <a:cubicBezTo>
                      <a:pt x="5277" y="1654"/>
                      <a:pt x="5259" y="1442"/>
                      <a:pt x="5235" y="1326"/>
                    </a:cubicBezTo>
                    <a:lnTo>
                      <a:pt x="5217" y="1271"/>
                    </a:lnTo>
                    <a:lnTo>
                      <a:pt x="4103" y="1271"/>
                    </a:lnTo>
                    <a:cubicBezTo>
                      <a:pt x="4025" y="1271"/>
                      <a:pt x="3946" y="1192"/>
                      <a:pt x="3928" y="1118"/>
                    </a:cubicBezTo>
                    <a:cubicBezTo>
                      <a:pt x="3928" y="1118"/>
                      <a:pt x="3928" y="827"/>
                      <a:pt x="3775" y="559"/>
                    </a:cubicBezTo>
                    <a:cubicBezTo>
                      <a:pt x="3600" y="287"/>
                      <a:pt x="3313" y="0"/>
                      <a:pt x="263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047;p46">
                <a:extLst>
                  <a:ext uri="{FF2B5EF4-FFF2-40B4-BE49-F238E27FC236}">
                    <a16:creationId xmlns:a16="http://schemas.microsoft.com/office/drawing/2014/main" id="{4CD67D24-DCAE-45CF-9E8D-DD6731FCC2B5}"/>
                  </a:ext>
                </a:extLst>
              </p:cNvPr>
              <p:cNvSpPr/>
              <p:nvPr/>
            </p:nvSpPr>
            <p:spPr>
              <a:xfrm>
                <a:off x="5425414" y="2243344"/>
                <a:ext cx="427579" cy="562299"/>
              </a:xfrm>
              <a:custGeom>
                <a:avLst/>
                <a:gdLst/>
                <a:ahLst/>
                <a:cxnLst/>
                <a:rect l="l" t="t" r="r" b="b"/>
                <a:pathLst>
                  <a:path w="1406" h="1849" extrusionOk="0">
                    <a:moveTo>
                      <a:pt x="694" y="213"/>
                    </a:moveTo>
                    <a:cubicBezTo>
                      <a:pt x="980" y="213"/>
                      <a:pt x="1193" y="426"/>
                      <a:pt x="1193" y="694"/>
                    </a:cubicBezTo>
                    <a:lnTo>
                      <a:pt x="1193" y="1137"/>
                    </a:lnTo>
                    <a:cubicBezTo>
                      <a:pt x="1193" y="1428"/>
                      <a:pt x="980" y="1636"/>
                      <a:pt x="694" y="1636"/>
                    </a:cubicBezTo>
                    <a:cubicBezTo>
                      <a:pt x="426" y="1636"/>
                      <a:pt x="195" y="1428"/>
                      <a:pt x="195" y="1137"/>
                    </a:cubicBezTo>
                    <a:lnTo>
                      <a:pt x="195" y="694"/>
                    </a:lnTo>
                    <a:cubicBezTo>
                      <a:pt x="195" y="426"/>
                      <a:pt x="426" y="213"/>
                      <a:pt x="694" y="213"/>
                    </a:cubicBezTo>
                    <a:close/>
                    <a:moveTo>
                      <a:pt x="694" y="0"/>
                    </a:moveTo>
                    <a:cubicBezTo>
                      <a:pt x="310" y="0"/>
                      <a:pt x="1" y="310"/>
                      <a:pt x="1" y="694"/>
                    </a:cubicBezTo>
                    <a:lnTo>
                      <a:pt x="1" y="1137"/>
                    </a:lnTo>
                    <a:cubicBezTo>
                      <a:pt x="1" y="1521"/>
                      <a:pt x="310" y="1849"/>
                      <a:pt x="694" y="1849"/>
                    </a:cubicBezTo>
                    <a:cubicBezTo>
                      <a:pt x="1077" y="1849"/>
                      <a:pt x="1405" y="1521"/>
                      <a:pt x="1405" y="1137"/>
                    </a:cubicBezTo>
                    <a:lnTo>
                      <a:pt x="1405" y="694"/>
                    </a:lnTo>
                    <a:cubicBezTo>
                      <a:pt x="1405" y="310"/>
                      <a:pt x="1077" y="0"/>
                      <a:pt x="6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48;p46">
                <a:extLst>
                  <a:ext uri="{FF2B5EF4-FFF2-40B4-BE49-F238E27FC236}">
                    <a16:creationId xmlns:a16="http://schemas.microsoft.com/office/drawing/2014/main" id="{F4B6A383-5EE6-411A-8635-88D00A268E16}"/>
                  </a:ext>
                </a:extLst>
              </p:cNvPr>
              <p:cNvSpPr/>
              <p:nvPr/>
            </p:nvSpPr>
            <p:spPr>
              <a:xfrm>
                <a:off x="5410692" y="2226618"/>
                <a:ext cx="457077" cy="591798"/>
              </a:xfrm>
              <a:custGeom>
                <a:avLst/>
                <a:gdLst/>
                <a:ahLst/>
                <a:cxnLst/>
                <a:rect l="l" t="t" r="r" b="b"/>
                <a:pathLst>
                  <a:path w="1503" h="1946" extrusionOk="0">
                    <a:moveTo>
                      <a:pt x="754" y="305"/>
                    </a:moveTo>
                    <a:cubicBezTo>
                      <a:pt x="1003" y="305"/>
                      <a:pt x="1197" y="499"/>
                      <a:pt x="1197" y="749"/>
                    </a:cubicBezTo>
                    <a:lnTo>
                      <a:pt x="1197" y="1192"/>
                    </a:lnTo>
                    <a:cubicBezTo>
                      <a:pt x="1197" y="1442"/>
                      <a:pt x="1003" y="1636"/>
                      <a:pt x="754" y="1636"/>
                    </a:cubicBezTo>
                    <a:cubicBezTo>
                      <a:pt x="504" y="1636"/>
                      <a:pt x="310" y="1442"/>
                      <a:pt x="310" y="1192"/>
                    </a:cubicBezTo>
                    <a:lnTo>
                      <a:pt x="310" y="749"/>
                    </a:lnTo>
                    <a:cubicBezTo>
                      <a:pt x="310" y="499"/>
                      <a:pt x="504" y="305"/>
                      <a:pt x="754" y="305"/>
                    </a:cubicBezTo>
                    <a:close/>
                    <a:moveTo>
                      <a:pt x="754" y="213"/>
                    </a:moveTo>
                    <a:cubicBezTo>
                      <a:pt x="444" y="213"/>
                      <a:pt x="213" y="462"/>
                      <a:pt x="213" y="749"/>
                    </a:cubicBezTo>
                    <a:lnTo>
                      <a:pt x="213" y="1192"/>
                    </a:lnTo>
                    <a:cubicBezTo>
                      <a:pt x="213" y="1502"/>
                      <a:pt x="444" y="1733"/>
                      <a:pt x="754" y="1733"/>
                    </a:cubicBezTo>
                    <a:cubicBezTo>
                      <a:pt x="1063" y="1733"/>
                      <a:pt x="1313" y="1502"/>
                      <a:pt x="1313" y="1192"/>
                    </a:cubicBezTo>
                    <a:lnTo>
                      <a:pt x="1313" y="749"/>
                    </a:lnTo>
                    <a:cubicBezTo>
                      <a:pt x="1313" y="462"/>
                      <a:pt x="1063" y="213"/>
                      <a:pt x="754" y="213"/>
                    </a:cubicBezTo>
                    <a:close/>
                    <a:moveTo>
                      <a:pt x="754" y="116"/>
                    </a:moveTo>
                    <a:cubicBezTo>
                      <a:pt x="1119" y="116"/>
                      <a:pt x="1410" y="402"/>
                      <a:pt x="1410" y="749"/>
                    </a:cubicBezTo>
                    <a:lnTo>
                      <a:pt x="1410" y="1192"/>
                    </a:lnTo>
                    <a:cubicBezTo>
                      <a:pt x="1410" y="1557"/>
                      <a:pt x="1119" y="1848"/>
                      <a:pt x="754" y="1848"/>
                    </a:cubicBezTo>
                    <a:cubicBezTo>
                      <a:pt x="389" y="1848"/>
                      <a:pt x="98" y="1557"/>
                      <a:pt x="98" y="1192"/>
                    </a:cubicBezTo>
                    <a:lnTo>
                      <a:pt x="98" y="749"/>
                    </a:lnTo>
                    <a:cubicBezTo>
                      <a:pt x="98" y="402"/>
                      <a:pt x="389" y="116"/>
                      <a:pt x="754" y="116"/>
                    </a:cubicBezTo>
                    <a:close/>
                    <a:moveTo>
                      <a:pt x="754" y="0"/>
                    </a:moveTo>
                    <a:cubicBezTo>
                      <a:pt x="347" y="0"/>
                      <a:pt x="1" y="347"/>
                      <a:pt x="1" y="749"/>
                    </a:cubicBezTo>
                    <a:lnTo>
                      <a:pt x="1" y="1192"/>
                    </a:lnTo>
                    <a:cubicBezTo>
                      <a:pt x="1" y="1617"/>
                      <a:pt x="347" y="1945"/>
                      <a:pt x="754" y="1945"/>
                    </a:cubicBezTo>
                    <a:cubicBezTo>
                      <a:pt x="1179" y="1945"/>
                      <a:pt x="1502" y="1617"/>
                      <a:pt x="1502" y="1192"/>
                    </a:cubicBezTo>
                    <a:lnTo>
                      <a:pt x="1502" y="749"/>
                    </a:lnTo>
                    <a:cubicBezTo>
                      <a:pt x="1502" y="347"/>
                      <a:pt x="1179" y="0"/>
                      <a:pt x="75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049;p46">
                <a:extLst>
                  <a:ext uri="{FF2B5EF4-FFF2-40B4-BE49-F238E27FC236}">
                    <a16:creationId xmlns:a16="http://schemas.microsoft.com/office/drawing/2014/main" id="{C5B966DC-03F0-4C49-8BC0-0F3C09E3E3C3}"/>
                  </a:ext>
                </a:extLst>
              </p:cNvPr>
              <p:cNvSpPr/>
              <p:nvPr/>
            </p:nvSpPr>
            <p:spPr>
              <a:xfrm>
                <a:off x="5314414" y="2542587"/>
                <a:ext cx="643801" cy="614302"/>
              </a:xfrm>
              <a:custGeom>
                <a:avLst/>
                <a:gdLst/>
                <a:ahLst/>
                <a:cxnLst/>
                <a:rect l="l" t="t" r="r" b="b"/>
                <a:pathLst>
                  <a:path w="2117" h="2020" extrusionOk="0">
                    <a:moveTo>
                      <a:pt x="287" y="1"/>
                    </a:moveTo>
                    <a:cubicBezTo>
                      <a:pt x="135" y="1"/>
                      <a:pt x="1" y="116"/>
                      <a:pt x="1" y="287"/>
                    </a:cubicBezTo>
                    <a:lnTo>
                      <a:pt x="1" y="1733"/>
                    </a:lnTo>
                    <a:cubicBezTo>
                      <a:pt x="1" y="1904"/>
                      <a:pt x="135" y="2020"/>
                      <a:pt x="287" y="2020"/>
                    </a:cubicBezTo>
                    <a:lnTo>
                      <a:pt x="1830" y="2020"/>
                    </a:lnTo>
                    <a:cubicBezTo>
                      <a:pt x="2001" y="2020"/>
                      <a:pt x="2117" y="1904"/>
                      <a:pt x="2117" y="1733"/>
                    </a:cubicBezTo>
                    <a:lnTo>
                      <a:pt x="2117" y="287"/>
                    </a:lnTo>
                    <a:cubicBezTo>
                      <a:pt x="2117" y="116"/>
                      <a:pt x="2001" y="1"/>
                      <a:pt x="1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050;p46">
                <a:extLst>
                  <a:ext uri="{FF2B5EF4-FFF2-40B4-BE49-F238E27FC236}">
                    <a16:creationId xmlns:a16="http://schemas.microsoft.com/office/drawing/2014/main" id="{5237522D-7044-47E5-8CA8-A7EBF8BB5D58}"/>
                  </a:ext>
                </a:extLst>
              </p:cNvPr>
              <p:cNvSpPr/>
              <p:nvPr/>
            </p:nvSpPr>
            <p:spPr>
              <a:xfrm>
                <a:off x="5296167" y="2524341"/>
                <a:ext cx="680294" cy="650795"/>
              </a:xfrm>
              <a:custGeom>
                <a:avLst/>
                <a:gdLst/>
                <a:ahLst/>
                <a:cxnLst/>
                <a:rect l="l" t="t" r="r" b="b"/>
                <a:pathLst>
                  <a:path w="2237" h="2140" extrusionOk="0">
                    <a:moveTo>
                      <a:pt x="1890" y="98"/>
                    </a:moveTo>
                    <a:cubicBezTo>
                      <a:pt x="2024" y="98"/>
                      <a:pt x="2140" y="213"/>
                      <a:pt x="2140" y="347"/>
                    </a:cubicBezTo>
                    <a:lnTo>
                      <a:pt x="2140" y="1793"/>
                    </a:lnTo>
                    <a:cubicBezTo>
                      <a:pt x="2140" y="1927"/>
                      <a:pt x="2024" y="2043"/>
                      <a:pt x="1890" y="2043"/>
                    </a:cubicBezTo>
                    <a:lnTo>
                      <a:pt x="347" y="2043"/>
                    </a:lnTo>
                    <a:cubicBezTo>
                      <a:pt x="213" y="2043"/>
                      <a:pt x="116" y="1927"/>
                      <a:pt x="116" y="1793"/>
                    </a:cubicBezTo>
                    <a:lnTo>
                      <a:pt x="116" y="347"/>
                    </a:lnTo>
                    <a:cubicBezTo>
                      <a:pt x="116" y="213"/>
                      <a:pt x="213" y="98"/>
                      <a:pt x="347" y="98"/>
                    </a:cubicBezTo>
                    <a:close/>
                    <a:moveTo>
                      <a:pt x="347" y="1"/>
                    </a:moveTo>
                    <a:cubicBezTo>
                      <a:pt x="158" y="1"/>
                      <a:pt x="0" y="158"/>
                      <a:pt x="0" y="347"/>
                    </a:cubicBezTo>
                    <a:lnTo>
                      <a:pt x="0" y="1793"/>
                    </a:lnTo>
                    <a:cubicBezTo>
                      <a:pt x="0" y="1983"/>
                      <a:pt x="158" y="2140"/>
                      <a:pt x="347" y="2140"/>
                    </a:cubicBezTo>
                    <a:lnTo>
                      <a:pt x="1890" y="2140"/>
                    </a:lnTo>
                    <a:cubicBezTo>
                      <a:pt x="2080" y="2140"/>
                      <a:pt x="2237" y="1983"/>
                      <a:pt x="2237" y="1793"/>
                    </a:cubicBezTo>
                    <a:lnTo>
                      <a:pt x="2237" y="347"/>
                    </a:lnTo>
                    <a:cubicBezTo>
                      <a:pt x="2237" y="158"/>
                      <a:pt x="2080" y="1"/>
                      <a:pt x="189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051;p46">
                <a:extLst>
                  <a:ext uri="{FF2B5EF4-FFF2-40B4-BE49-F238E27FC236}">
                    <a16:creationId xmlns:a16="http://schemas.microsoft.com/office/drawing/2014/main" id="{5E509B3C-2755-4EF3-9514-B7A94FD1879B}"/>
                  </a:ext>
                </a:extLst>
              </p:cNvPr>
              <p:cNvSpPr/>
              <p:nvPr/>
            </p:nvSpPr>
            <p:spPr>
              <a:xfrm>
                <a:off x="5571690" y="2612837"/>
                <a:ext cx="135025" cy="298332"/>
              </a:xfrm>
              <a:custGeom>
                <a:avLst/>
                <a:gdLst/>
                <a:ahLst/>
                <a:cxnLst/>
                <a:rect l="l" t="t" r="r" b="b"/>
                <a:pathLst>
                  <a:path w="444" h="981" extrusionOk="0">
                    <a:moveTo>
                      <a:pt x="0" y="1"/>
                    </a:moveTo>
                    <a:lnTo>
                      <a:pt x="79" y="980"/>
                    </a:lnTo>
                    <a:lnTo>
                      <a:pt x="347" y="980"/>
                    </a:lnTo>
                    <a:lnTo>
                      <a:pt x="44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052;p46">
                <a:extLst>
                  <a:ext uri="{FF2B5EF4-FFF2-40B4-BE49-F238E27FC236}">
                    <a16:creationId xmlns:a16="http://schemas.microsoft.com/office/drawing/2014/main" id="{5D24AA40-790E-4CF7-A8BE-64B9C07AC766}"/>
                  </a:ext>
                </a:extLst>
              </p:cNvPr>
              <p:cNvSpPr/>
              <p:nvPr/>
            </p:nvSpPr>
            <p:spPr>
              <a:xfrm>
                <a:off x="5557560" y="2594590"/>
                <a:ext cx="163307" cy="334825"/>
              </a:xfrm>
              <a:custGeom>
                <a:avLst/>
                <a:gdLst/>
                <a:ahLst/>
                <a:cxnLst/>
                <a:rect l="l" t="t" r="r" b="b"/>
                <a:pathLst>
                  <a:path w="537" h="1101" extrusionOk="0">
                    <a:moveTo>
                      <a:pt x="440" y="116"/>
                    </a:moveTo>
                    <a:lnTo>
                      <a:pt x="366" y="1003"/>
                    </a:lnTo>
                    <a:lnTo>
                      <a:pt x="190" y="1003"/>
                    </a:lnTo>
                    <a:lnTo>
                      <a:pt x="116" y="116"/>
                    </a:lnTo>
                    <a:close/>
                    <a:moveTo>
                      <a:pt x="1" y="1"/>
                    </a:moveTo>
                    <a:lnTo>
                      <a:pt x="1" y="61"/>
                    </a:lnTo>
                    <a:lnTo>
                      <a:pt x="93" y="1100"/>
                    </a:lnTo>
                    <a:lnTo>
                      <a:pt x="440" y="1100"/>
                    </a:lnTo>
                    <a:lnTo>
                      <a:pt x="537"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053;p46">
                <a:extLst>
                  <a:ext uri="{FF2B5EF4-FFF2-40B4-BE49-F238E27FC236}">
                    <a16:creationId xmlns:a16="http://schemas.microsoft.com/office/drawing/2014/main" id="{F3576F0C-9D86-494A-9D0A-29181A77615D}"/>
                  </a:ext>
                </a:extLst>
              </p:cNvPr>
              <p:cNvSpPr/>
              <p:nvPr/>
            </p:nvSpPr>
            <p:spPr>
              <a:xfrm>
                <a:off x="5525162" y="2829362"/>
                <a:ext cx="228082" cy="227778"/>
              </a:xfrm>
              <a:custGeom>
                <a:avLst/>
                <a:gdLst/>
                <a:ahLst/>
                <a:cxnLst/>
                <a:rect l="l" t="t" r="r" b="b"/>
                <a:pathLst>
                  <a:path w="750" h="749" extrusionOk="0">
                    <a:moveTo>
                      <a:pt x="366" y="0"/>
                    </a:moveTo>
                    <a:cubicBezTo>
                      <a:pt x="153" y="0"/>
                      <a:pt x="1" y="171"/>
                      <a:pt x="1" y="365"/>
                    </a:cubicBezTo>
                    <a:cubicBezTo>
                      <a:pt x="1" y="578"/>
                      <a:pt x="153" y="749"/>
                      <a:pt x="366" y="749"/>
                    </a:cubicBezTo>
                    <a:cubicBezTo>
                      <a:pt x="578" y="749"/>
                      <a:pt x="749" y="578"/>
                      <a:pt x="749" y="365"/>
                    </a:cubicBezTo>
                    <a:cubicBezTo>
                      <a:pt x="749" y="171"/>
                      <a:pt x="578" y="0"/>
                      <a:pt x="3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054;p46">
                <a:extLst>
                  <a:ext uri="{FF2B5EF4-FFF2-40B4-BE49-F238E27FC236}">
                    <a16:creationId xmlns:a16="http://schemas.microsoft.com/office/drawing/2014/main" id="{2454856A-FC13-4734-8D4A-98F0812F3DB3}"/>
                  </a:ext>
                </a:extLst>
              </p:cNvPr>
              <p:cNvSpPr/>
              <p:nvPr/>
            </p:nvSpPr>
            <p:spPr>
              <a:xfrm>
                <a:off x="5509815" y="2811116"/>
                <a:ext cx="258798" cy="258798"/>
              </a:xfrm>
              <a:custGeom>
                <a:avLst/>
                <a:gdLst/>
                <a:ahLst/>
                <a:cxnLst/>
                <a:rect l="l" t="t" r="r" b="b"/>
                <a:pathLst>
                  <a:path w="851" h="851" extrusionOk="0">
                    <a:moveTo>
                      <a:pt x="426" y="97"/>
                    </a:moveTo>
                    <a:cubicBezTo>
                      <a:pt x="620" y="97"/>
                      <a:pt x="754" y="254"/>
                      <a:pt x="754" y="425"/>
                    </a:cubicBezTo>
                    <a:cubicBezTo>
                      <a:pt x="754" y="619"/>
                      <a:pt x="620" y="753"/>
                      <a:pt x="426" y="753"/>
                    </a:cubicBezTo>
                    <a:cubicBezTo>
                      <a:pt x="250" y="753"/>
                      <a:pt x="98" y="619"/>
                      <a:pt x="98" y="425"/>
                    </a:cubicBezTo>
                    <a:cubicBezTo>
                      <a:pt x="98" y="254"/>
                      <a:pt x="250" y="97"/>
                      <a:pt x="426" y="97"/>
                    </a:cubicBezTo>
                    <a:close/>
                    <a:moveTo>
                      <a:pt x="426" y="0"/>
                    </a:moveTo>
                    <a:cubicBezTo>
                      <a:pt x="195" y="0"/>
                      <a:pt x="1" y="194"/>
                      <a:pt x="1" y="425"/>
                    </a:cubicBezTo>
                    <a:cubicBezTo>
                      <a:pt x="1" y="675"/>
                      <a:pt x="195" y="850"/>
                      <a:pt x="426" y="850"/>
                    </a:cubicBezTo>
                    <a:cubicBezTo>
                      <a:pt x="657" y="850"/>
                      <a:pt x="851" y="675"/>
                      <a:pt x="851" y="425"/>
                    </a:cubicBezTo>
                    <a:cubicBezTo>
                      <a:pt x="851" y="194"/>
                      <a:pt x="657" y="0"/>
                      <a:pt x="42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055;p46">
                <a:extLst>
                  <a:ext uri="{FF2B5EF4-FFF2-40B4-BE49-F238E27FC236}">
                    <a16:creationId xmlns:a16="http://schemas.microsoft.com/office/drawing/2014/main" id="{2C25C7E1-8EF5-4825-98EC-A4E488562052}"/>
                  </a:ext>
                </a:extLst>
              </p:cNvPr>
              <p:cNvSpPr/>
              <p:nvPr/>
            </p:nvSpPr>
            <p:spPr>
              <a:xfrm>
                <a:off x="7374453" y="3871849"/>
                <a:ext cx="375272" cy="374055"/>
              </a:xfrm>
              <a:custGeom>
                <a:avLst/>
                <a:gdLst/>
                <a:ahLst/>
                <a:cxnLst/>
                <a:rect l="l" t="t" r="r" b="b"/>
                <a:pathLst>
                  <a:path w="1234" h="1230" extrusionOk="0">
                    <a:moveTo>
                      <a:pt x="619" y="1"/>
                    </a:moveTo>
                    <a:cubicBezTo>
                      <a:pt x="291" y="1"/>
                      <a:pt x="0" y="287"/>
                      <a:pt x="0" y="615"/>
                    </a:cubicBezTo>
                    <a:cubicBezTo>
                      <a:pt x="0" y="962"/>
                      <a:pt x="291" y="1230"/>
                      <a:pt x="619" y="1230"/>
                    </a:cubicBezTo>
                    <a:cubicBezTo>
                      <a:pt x="966" y="1230"/>
                      <a:pt x="1234" y="962"/>
                      <a:pt x="1234" y="615"/>
                    </a:cubicBezTo>
                    <a:cubicBezTo>
                      <a:pt x="1234" y="287"/>
                      <a:pt x="966" y="1"/>
                      <a:pt x="6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056;p46">
                <a:extLst>
                  <a:ext uri="{FF2B5EF4-FFF2-40B4-BE49-F238E27FC236}">
                    <a16:creationId xmlns:a16="http://schemas.microsoft.com/office/drawing/2014/main" id="{30CAFCB5-BBB8-4C42-9FE4-6C17A88051F5}"/>
                  </a:ext>
                </a:extLst>
              </p:cNvPr>
              <p:cNvSpPr/>
              <p:nvPr/>
            </p:nvSpPr>
            <p:spPr>
              <a:xfrm>
                <a:off x="7363201" y="3859381"/>
                <a:ext cx="405075" cy="404770"/>
              </a:xfrm>
              <a:custGeom>
                <a:avLst/>
                <a:gdLst/>
                <a:ahLst/>
                <a:cxnLst/>
                <a:rect l="l" t="t" r="r" b="b"/>
                <a:pathLst>
                  <a:path w="1332" h="1331" extrusionOk="0">
                    <a:moveTo>
                      <a:pt x="656" y="97"/>
                    </a:moveTo>
                    <a:cubicBezTo>
                      <a:pt x="985" y="97"/>
                      <a:pt x="1234" y="347"/>
                      <a:pt x="1234" y="656"/>
                    </a:cubicBezTo>
                    <a:cubicBezTo>
                      <a:pt x="1234" y="966"/>
                      <a:pt x="985" y="1215"/>
                      <a:pt x="656" y="1215"/>
                    </a:cubicBezTo>
                    <a:cubicBezTo>
                      <a:pt x="347" y="1215"/>
                      <a:pt x="97" y="966"/>
                      <a:pt x="97" y="656"/>
                    </a:cubicBezTo>
                    <a:cubicBezTo>
                      <a:pt x="97" y="347"/>
                      <a:pt x="347" y="97"/>
                      <a:pt x="656" y="97"/>
                    </a:cubicBezTo>
                    <a:close/>
                    <a:moveTo>
                      <a:pt x="656" y="0"/>
                    </a:moveTo>
                    <a:cubicBezTo>
                      <a:pt x="291" y="0"/>
                      <a:pt x="0" y="291"/>
                      <a:pt x="0" y="656"/>
                    </a:cubicBezTo>
                    <a:cubicBezTo>
                      <a:pt x="0" y="1021"/>
                      <a:pt x="291" y="1331"/>
                      <a:pt x="656" y="1331"/>
                    </a:cubicBezTo>
                    <a:cubicBezTo>
                      <a:pt x="1022" y="1331"/>
                      <a:pt x="1331" y="1021"/>
                      <a:pt x="1331" y="656"/>
                    </a:cubicBezTo>
                    <a:cubicBezTo>
                      <a:pt x="1331" y="291"/>
                      <a:pt x="1022" y="0"/>
                      <a:pt x="65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057;p46">
                <a:extLst>
                  <a:ext uri="{FF2B5EF4-FFF2-40B4-BE49-F238E27FC236}">
                    <a16:creationId xmlns:a16="http://schemas.microsoft.com/office/drawing/2014/main" id="{6A1015D7-F977-4515-A36E-B010B314AAB8}"/>
                  </a:ext>
                </a:extLst>
              </p:cNvPr>
              <p:cNvSpPr/>
              <p:nvPr/>
            </p:nvSpPr>
            <p:spPr>
              <a:xfrm>
                <a:off x="7503700" y="4005353"/>
                <a:ext cx="129551" cy="118299"/>
              </a:xfrm>
              <a:custGeom>
                <a:avLst/>
                <a:gdLst/>
                <a:ahLst/>
                <a:cxnLst/>
                <a:rect l="l" t="t" r="r" b="b"/>
                <a:pathLst>
                  <a:path w="426" h="389" extrusionOk="0">
                    <a:moveTo>
                      <a:pt x="134" y="1"/>
                    </a:moveTo>
                    <a:cubicBezTo>
                      <a:pt x="60" y="1"/>
                      <a:pt x="0" y="61"/>
                      <a:pt x="0" y="139"/>
                    </a:cubicBezTo>
                    <a:lnTo>
                      <a:pt x="0" y="255"/>
                    </a:lnTo>
                    <a:cubicBezTo>
                      <a:pt x="0" y="329"/>
                      <a:pt x="60" y="389"/>
                      <a:pt x="134" y="389"/>
                    </a:cubicBezTo>
                    <a:lnTo>
                      <a:pt x="292" y="389"/>
                    </a:lnTo>
                    <a:cubicBezTo>
                      <a:pt x="365" y="389"/>
                      <a:pt x="426" y="329"/>
                      <a:pt x="426" y="255"/>
                    </a:cubicBezTo>
                    <a:lnTo>
                      <a:pt x="426" y="139"/>
                    </a:lnTo>
                    <a:cubicBezTo>
                      <a:pt x="426" y="61"/>
                      <a:pt x="365" y="1"/>
                      <a:pt x="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058;p46">
                <a:extLst>
                  <a:ext uri="{FF2B5EF4-FFF2-40B4-BE49-F238E27FC236}">
                    <a16:creationId xmlns:a16="http://schemas.microsoft.com/office/drawing/2014/main" id="{F1B4B1E8-A2E6-4F9F-9399-F37C97AD45D7}"/>
                  </a:ext>
                </a:extLst>
              </p:cNvPr>
              <p:cNvSpPr/>
              <p:nvPr/>
            </p:nvSpPr>
            <p:spPr>
              <a:xfrm>
                <a:off x="7492447" y="3988627"/>
                <a:ext cx="152055" cy="146277"/>
              </a:xfrm>
              <a:custGeom>
                <a:avLst/>
                <a:gdLst/>
                <a:ahLst/>
                <a:cxnLst/>
                <a:rect l="l" t="t" r="r" b="b"/>
                <a:pathLst>
                  <a:path w="500" h="481" extrusionOk="0">
                    <a:moveTo>
                      <a:pt x="329" y="116"/>
                    </a:moveTo>
                    <a:cubicBezTo>
                      <a:pt x="365" y="116"/>
                      <a:pt x="402" y="153"/>
                      <a:pt x="402" y="194"/>
                    </a:cubicBezTo>
                    <a:lnTo>
                      <a:pt x="402" y="310"/>
                    </a:lnTo>
                    <a:cubicBezTo>
                      <a:pt x="402" y="347"/>
                      <a:pt x="365" y="384"/>
                      <a:pt x="329" y="384"/>
                    </a:cubicBezTo>
                    <a:lnTo>
                      <a:pt x="171" y="384"/>
                    </a:lnTo>
                    <a:cubicBezTo>
                      <a:pt x="134" y="384"/>
                      <a:pt x="97" y="347"/>
                      <a:pt x="97" y="310"/>
                    </a:cubicBezTo>
                    <a:lnTo>
                      <a:pt x="97" y="194"/>
                    </a:lnTo>
                    <a:cubicBezTo>
                      <a:pt x="97" y="153"/>
                      <a:pt x="134" y="116"/>
                      <a:pt x="171" y="116"/>
                    </a:cubicBezTo>
                    <a:close/>
                    <a:moveTo>
                      <a:pt x="171" y="0"/>
                    </a:moveTo>
                    <a:cubicBezTo>
                      <a:pt x="74" y="0"/>
                      <a:pt x="0" y="97"/>
                      <a:pt x="0" y="194"/>
                    </a:cubicBezTo>
                    <a:lnTo>
                      <a:pt x="0" y="310"/>
                    </a:lnTo>
                    <a:cubicBezTo>
                      <a:pt x="0" y="402"/>
                      <a:pt x="74" y="481"/>
                      <a:pt x="171" y="481"/>
                    </a:cubicBezTo>
                    <a:lnTo>
                      <a:pt x="329" y="481"/>
                    </a:lnTo>
                    <a:cubicBezTo>
                      <a:pt x="421" y="481"/>
                      <a:pt x="499" y="402"/>
                      <a:pt x="499" y="310"/>
                    </a:cubicBezTo>
                    <a:lnTo>
                      <a:pt x="499" y="194"/>
                    </a:lnTo>
                    <a:cubicBezTo>
                      <a:pt x="499" y="97"/>
                      <a:pt x="421" y="0"/>
                      <a:pt x="32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059;p46">
                <a:extLst>
                  <a:ext uri="{FF2B5EF4-FFF2-40B4-BE49-F238E27FC236}">
                    <a16:creationId xmlns:a16="http://schemas.microsoft.com/office/drawing/2014/main" id="{5D858D37-6FA6-443B-969B-8480E4CAE14B}"/>
                  </a:ext>
                </a:extLst>
              </p:cNvPr>
              <p:cNvSpPr/>
              <p:nvPr/>
            </p:nvSpPr>
            <p:spPr>
              <a:xfrm>
                <a:off x="7128428" y="2232092"/>
                <a:ext cx="562299" cy="1686594"/>
              </a:xfrm>
              <a:custGeom>
                <a:avLst/>
                <a:gdLst/>
                <a:ahLst/>
                <a:cxnLst/>
                <a:rect l="l" t="t" r="r" b="b"/>
                <a:pathLst>
                  <a:path w="1849" h="5546" extrusionOk="0">
                    <a:moveTo>
                      <a:pt x="1849" y="5545"/>
                    </a:moveTo>
                    <a:lnTo>
                      <a:pt x="1" y="0"/>
                    </a:lnTo>
                    <a:close/>
                  </a:path>
                </a:pathLst>
              </a:custGeom>
              <a:solidFill>
                <a:srgbClr val="9DA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060;p46">
                <a:extLst>
                  <a:ext uri="{FF2B5EF4-FFF2-40B4-BE49-F238E27FC236}">
                    <a16:creationId xmlns:a16="http://schemas.microsoft.com/office/drawing/2014/main" id="{17867592-F083-4930-8E2B-A6BD2CBC6805}"/>
                  </a:ext>
                </a:extLst>
              </p:cNvPr>
              <p:cNvSpPr/>
              <p:nvPr/>
            </p:nvSpPr>
            <p:spPr>
              <a:xfrm>
                <a:off x="7117176" y="2226618"/>
                <a:ext cx="586324" cy="1692068"/>
              </a:xfrm>
              <a:custGeom>
                <a:avLst/>
                <a:gdLst/>
                <a:ahLst/>
                <a:cxnLst/>
                <a:rect l="l" t="t" r="r" b="b"/>
                <a:pathLst>
                  <a:path w="1928" h="5564" extrusionOk="0">
                    <a:moveTo>
                      <a:pt x="98" y="0"/>
                    </a:moveTo>
                    <a:lnTo>
                      <a:pt x="1" y="37"/>
                    </a:lnTo>
                    <a:lnTo>
                      <a:pt x="1831" y="5563"/>
                    </a:lnTo>
                    <a:lnTo>
                      <a:pt x="1928" y="5545"/>
                    </a:lnTo>
                    <a:lnTo>
                      <a:pt x="98"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061;p46">
                <a:extLst>
                  <a:ext uri="{FF2B5EF4-FFF2-40B4-BE49-F238E27FC236}">
                    <a16:creationId xmlns:a16="http://schemas.microsoft.com/office/drawing/2014/main" id="{5AEED2F9-7697-4904-9451-57203ECC7E24}"/>
                  </a:ext>
                </a:extLst>
              </p:cNvPr>
              <p:cNvSpPr/>
              <p:nvPr/>
            </p:nvSpPr>
            <p:spPr>
              <a:xfrm>
                <a:off x="5665660" y="4140378"/>
                <a:ext cx="1856592" cy="105526"/>
              </a:xfrm>
              <a:custGeom>
                <a:avLst/>
                <a:gdLst/>
                <a:ahLst/>
                <a:cxnLst/>
                <a:rect l="l" t="t" r="r" b="b"/>
                <a:pathLst>
                  <a:path w="6105" h="347" extrusionOk="0">
                    <a:moveTo>
                      <a:pt x="6104" y="347"/>
                    </a:moveTo>
                    <a:lnTo>
                      <a:pt x="1" y="0"/>
                    </a:lnTo>
                    <a:close/>
                  </a:path>
                </a:pathLst>
              </a:custGeom>
              <a:solidFill>
                <a:srgbClr val="9DA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062;p46">
                <a:extLst>
                  <a:ext uri="{FF2B5EF4-FFF2-40B4-BE49-F238E27FC236}">
                    <a16:creationId xmlns:a16="http://schemas.microsoft.com/office/drawing/2014/main" id="{5555BDF1-B085-4921-B725-1DAF4615C9D7}"/>
                  </a:ext>
                </a:extLst>
              </p:cNvPr>
              <p:cNvSpPr/>
              <p:nvPr/>
            </p:nvSpPr>
            <p:spPr>
              <a:xfrm>
                <a:off x="5660186" y="4129125"/>
                <a:ext cx="1862066" cy="135025"/>
              </a:xfrm>
              <a:custGeom>
                <a:avLst/>
                <a:gdLst/>
                <a:ahLst/>
                <a:cxnLst/>
                <a:rect l="l" t="t" r="r" b="b"/>
                <a:pathLst>
                  <a:path w="6123" h="444" extrusionOk="0">
                    <a:moveTo>
                      <a:pt x="19" y="0"/>
                    </a:moveTo>
                    <a:lnTo>
                      <a:pt x="0" y="97"/>
                    </a:lnTo>
                    <a:lnTo>
                      <a:pt x="6122" y="444"/>
                    </a:lnTo>
                    <a:lnTo>
                      <a:pt x="6122" y="328"/>
                    </a:lnTo>
                    <a:lnTo>
                      <a:pt x="19"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19127432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oogle Shape;2846;p62">
            <a:extLst>
              <a:ext uri="{FF2B5EF4-FFF2-40B4-BE49-F238E27FC236}">
                <a16:creationId xmlns:a16="http://schemas.microsoft.com/office/drawing/2014/main" id="{CC70D950-402D-42D5-9F5F-608CAD307FDE}"/>
              </a:ext>
            </a:extLst>
          </p:cNvPr>
          <p:cNvGrpSpPr/>
          <p:nvPr/>
        </p:nvGrpSpPr>
        <p:grpSpPr>
          <a:xfrm>
            <a:off x="1311900" y="1759647"/>
            <a:ext cx="2222728" cy="2764328"/>
            <a:chOff x="1311900" y="2073147"/>
            <a:chExt cx="2222728" cy="2764328"/>
          </a:xfrm>
        </p:grpSpPr>
        <p:sp>
          <p:nvSpPr>
            <p:cNvPr id="7" name="Google Shape;2847;p62">
              <a:extLst>
                <a:ext uri="{FF2B5EF4-FFF2-40B4-BE49-F238E27FC236}">
                  <a16:creationId xmlns:a16="http://schemas.microsoft.com/office/drawing/2014/main" id="{5E003C92-6908-4B66-88D7-7A41BBB1C8F0}"/>
                </a:ext>
              </a:extLst>
            </p:cNvPr>
            <p:cNvSpPr/>
            <p:nvPr/>
          </p:nvSpPr>
          <p:spPr>
            <a:xfrm>
              <a:off x="1311900" y="4379675"/>
              <a:ext cx="2151000" cy="457800"/>
            </a:xfrm>
            <a:prstGeom prst="ellipse">
              <a:avLst/>
            </a:prstGeom>
            <a:solidFill>
              <a:srgbClr val="3E285A">
                <a:alpha val="13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 name="Google Shape;2848;p62">
              <a:extLst>
                <a:ext uri="{FF2B5EF4-FFF2-40B4-BE49-F238E27FC236}">
                  <a16:creationId xmlns:a16="http://schemas.microsoft.com/office/drawing/2014/main" id="{450587AA-C669-48F4-9EC0-04D2A570A32A}"/>
                </a:ext>
              </a:extLst>
            </p:cNvPr>
            <p:cNvGrpSpPr/>
            <p:nvPr/>
          </p:nvGrpSpPr>
          <p:grpSpPr>
            <a:xfrm>
              <a:off x="1553108" y="2073147"/>
              <a:ext cx="1981520" cy="2535354"/>
              <a:chOff x="900306" y="1128050"/>
              <a:chExt cx="3138296" cy="4015448"/>
            </a:xfrm>
          </p:grpSpPr>
          <p:sp>
            <p:nvSpPr>
              <p:cNvPr id="9" name="Google Shape;2849;p62">
                <a:extLst>
                  <a:ext uri="{FF2B5EF4-FFF2-40B4-BE49-F238E27FC236}">
                    <a16:creationId xmlns:a16="http://schemas.microsoft.com/office/drawing/2014/main" id="{7C397BEB-D517-47A7-8F5E-733348AFDA2B}"/>
                  </a:ext>
                </a:extLst>
              </p:cNvPr>
              <p:cNvSpPr/>
              <p:nvPr/>
            </p:nvSpPr>
            <p:spPr>
              <a:xfrm flipH="1">
                <a:off x="1939169" y="2402385"/>
                <a:ext cx="398524" cy="570418"/>
              </a:xfrm>
              <a:custGeom>
                <a:avLst/>
                <a:gdLst/>
                <a:ahLst/>
                <a:cxnLst/>
                <a:rect l="l" t="t" r="r" b="b"/>
                <a:pathLst>
                  <a:path w="2075" h="2970" extrusionOk="0">
                    <a:moveTo>
                      <a:pt x="241" y="1"/>
                    </a:moveTo>
                    <a:cubicBezTo>
                      <a:pt x="110" y="1"/>
                      <a:pt x="0" y="111"/>
                      <a:pt x="0" y="241"/>
                    </a:cubicBezTo>
                    <a:lnTo>
                      <a:pt x="0" y="2729"/>
                    </a:lnTo>
                    <a:cubicBezTo>
                      <a:pt x="0" y="2860"/>
                      <a:pt x="110" y="2970"/>
                      <a:pt x="241" y="2970"/>
                    </a:cubicBezTo>
                    <a:lnTo>
                      <a:pt x="1833" y="2970"/>
                    </a:lnTo>
                    <a:cubicBezTo>
                      <a:pt x="1964" y="2970"/>
                      <a:pt x="2074" y="2860"/>
                      <a:pt x="2074" y="2729"/>
                    </a:cubicBezTo>
                    <a:lnTo>
                      <a:pt x="2074" y="241"/>
                    </a:lnTo>
                    <a:cubicBezTo>
                      <a:pt x="2074" y="111"/>
                      <a:pt x="1964" y="1"/>
                      <a:pt x="18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850;p62">
                <a:extLst>
                  <a:ext uri="{FF2B5EF4-FFF2-40B4-BE49-F238E27FC236}">
                    <a16:creationId xmlns:a16="http://schemas.microsoft.com/office/drawing/2014/main" id="{9620E827-E02F-45F4-A0C5-023724EFA298}"/>
                  </a:ext>
                </a:extLst>
              </p:cNvPr>
              <p:cNvSpPr/>
              <p:nvPr/>
            </p:nvSpPr>
            <p:spPr>
              <a:xfrm flipH="1">
                <a:off x="1931103" y="2389325"/>
                <a:ext cx="414658" cy="595578"/>
              </a:xfrm>
              <a:custGeom>
                <a:avLst/>
                <a:gdLst/>
                <a:ahLst/>
                <a:cxnLst/>
                <a:rect l="l" t="t" r="r" b="b"/>
                <a:pathLst>
                  <a:path w="2159" h="3101" extrusionOk="0">
                    <a:moveTo>
                      <a:pt x="1875" y="131"/>
                    </a:moveTo>
                    <a:cubicBezTo>
                      <a:pt x="1964" y="131"/>
                      <a:pt x="2053" y="220"/>
                      <a:pt x="2053" y="309"/>
                    </a:cubicBezTo>
                    <a:lnTo>
                      <a:pt x="2053" y="2797"/>
                    </a:lnTo>
                    <a:cubicBezTo>
                      <a:pt x="2053" y="2907"/>
                      <a:pt x="1964" y="2991"/>
                      <a:pt x="1875" y="2991"/>
                    </a:cubicBezTo>
                    <a:lnTo>
                      <a:pt x="283" y="2991"/>
                    </a:lnTo>
                    <a:cubicBezTo>
                      <a:pt x="194" y="2991"/>
                      <a:pt x="110" y="2907"/>
                      <a:pt x="110" y="2797"/>
                    </a:cubicBezTo>
                    <a:lnTo>
                      <a:pt x="110" y="309"/>
                    </a:lnTo>
                    <a:cubicBezTo>
                      <a:pt x="110" y="220"/>
                      <a:pt x="194" y="131"/>
                      <a:pt x="283" y="131"/>
                    </a:cubicBezTo>
                    <a:close/>
                    <a:moveTo>
                      <a:pt x="283" y="1"/>
                    </a:moveTo>
                    <a:cubicBezTo>
                      <a:pt x="131" y="1"/>
                      <a:pt x="1" y="158"/>
                      <a:pt x="1" y="309"/>
                    </a:cubicBezTo>
                    <a:lnTo>
                      <a:pt x="1" y="2797"/>
                    </a:lnTo>
                    <a:cubicBezTo>
                      <a:pt x="1" y="2970"/>
                      <a:pt x="131" y="3101"/>
                      <a:pt x="283" y="3101"/>
                    </a:cubicBezTo>
                    <a:lnTo>
                      <a:pt x="1875" y="3101"/>
                    </a:lnTo>
                    <a:cubicBezTo>
                      <a:pt x="2027" y="3101"/>
                      <a:pt x="2158" y="2970"/>
                      <a:pt x="2158" y="2797"/>
                    </a:cubicBezTo>
                    <a:lnTo>
                      <a:pt x="2158" y="309"/>
                    </a:lnTo>
                    <a:cubicBezTo>
                      <a:pt x="2158" y="158"/>
                      <a:pt x="2027" y="1"/>
                      <a:pt x="187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851;p62">
                <a:extLst>
                  <a:ext uri="{FF2B5EF4-FFF2-40B4-BE49-F238E27FC236}">
                    <a16:creationId xmlns:a16="http://schemas.microsoft.com/office/drawing/2014/main" id="{0DC8790D-D6FB-48DC-BF51-57859C4A38B0}"/>
                  </a:ext>
                </a:extLst>
              </p:cNvPr>
              <p:cNvSpPr/>
              <p:nvPr/>
            </p:nvSpPr>
            <p:spPr>
              <a:xfrm flipH="1">
                <a:off x="2215740" y="4623204"/>
                <a:ext cx="394491" cy="431751"/>
              </a:xfrm>
              <a:custGeom>
                <a:avLst/>
                <a:gdLst/>
                <a:ahLst/>
                <a:cxnLst/>
                <a:rect l="l" t="t" r="r" b="b"/>
                <a:pathLst>
                  <a:path w="2054" h="2248" extrusionOk="0">
                    <a:moveTo>
                      <a:pt x="0" y="1"/>
                    </a:moveTo>
                    <a:lnTo>
                      <a:pt x="0" y="2247"/>
                    </a:lnTo>
                    <a:lnTo>
                      <a:pt x="2053" y="2247"/>
                    </a:lnTo>
                    <a:lnTo>
                      <a:pt x="205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2852;p62">
                <a:extLst>
                  <a:ext uri="{FF2B5EF4-FFF2-40B4-BE49-F238E27FC236}">
                    <a16:creationId xmlns:a16="http://schemas.microsoft.com/office/drawing/2014/main" id="{14FD8B02-8344-4886-B274-56970708CA85}"/>
                  </a:ext>
                </a:extLst>
              </p:cNvPr>
              <p:cNvSpPr/>
              <p:nvPr/>
            </p:nvSpPr>
            <p:spPr>
              <a:xfrm flipH="1">
                <a:off x="2207865" y="4615138"/>
                <a:ext cx="410432" cy="452877"/>
              </a:xfrm>
              <a:custGeom>
                <a:avLst/>
                <a:gdLst/>
                <a:ahLst/>
                <a:cxnLst/>
                <a:rect l="l" t="t" r="r" b="b"/>
                <a:pathLst>
                  <a:path w="2137" h="2358" extrusionOk="0">
                    <a:moveTo>
                      <a:pt x="2032" y="111"/>
                    </a:moveTo>
                    <a:lnTo>
                      <a:pt x="2032" y="2226"/>
                    </a:lnTo>
                    <a:lnTo>
                      <a:pt x="110" y="2226"/>
                    </a:lnTo>
                    <a:lnTo>
                      <a:pt x="110" y="111"/>
                    </a:lnTo>
                    <a:close/>
                    <a:moveTo>
                      <a:pt x="0" y="1"/>
                    </a:moveTo>
                    <a:lnTo>
                      <a:pt x="0" y="43"/>
                    </a:lnTo>
                    <a:lnTo>
                      <a:pt x="0" y="2357"/>
                    </a:lnTo>
                    <a:lnTo>
                      <a:pt x="2137" y="2357"/>
                    </a:lnTo>
                    <a:lnTo>
                      <a:pt x="2137"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853;p62">
                <a:extLst>
                  <a:ext uri="{FF2B5EF4-FFF2-40B4-BE49-F238E27FC236}">
                    <a16:creationId xmlns:a16="http://schemas.microsoft.com/office/drawing/2014/main" id="{0D215EAF-BC45-47EB-BAB4-BD5B89C61F16}"/>
                  </a:ext>
                </a:extLst>
              </p:cNvPr>
              <p:cNvSpPr/>
              <p:nvPr/>
            </p:nvSpPr>
            <p:spPr>
              <a:xfrm flipH="1">
                <a:off x="1473609" y="4623204"/>
                <a:ext cx="394299" cy="431751"/>
              </a:xfrm>
              <a:custGeom>
                <a:avLst/>
                <a:gdLst/>
                <a:ahLst/>
                <a:cxnLst/>
                <a:rect l="l" t="t" r="r" b="b"/>
                <a:pathLst>
                  <a:path w="2053" h="2248" extrusionOk="0">
                    <a:moveTo>
                      <a:pt x="0" y="1"/>
                    </a:moveTo>
                    <a:lnTo>
                      <a:pt x="0" y="2247"/>
                    </a:lnTo>
                    <a:lnTo>
                      <a:pt x="2053" y="2247"/>
                    </a:lnTo>
                    <a:lnTo>
                      <a:pt x="205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854;p62">
                <a:extLst>
                  <a:ext uri="{FF2B5EF4-FFF2-40B4-BE49-F238E27FC236}">
                    <a16:creationId xmlns:a16="http://schemas.microsoft.com/office/drawing/2014/main" id="{B1CE8866-76B7-4D9F-A1C8-E75BD0364043}"/>
                  </a:ext>
                </a:extLst>
              </p:cNvPr>
              <p:cNvSpPr/>
              <p:nvPr/>
            </p:nvSpPr>
            <p:spPr>
              <a:xfrm flipH="1">
                <a:off x="1465543" y="4615138"/>
                <a:ext cx="415618" cy="452877"/>
              </a:xfrm>
              <a:custGeom>
                <a:avLst/>
                <a:gdLst/>
                <a:ahLst/>
                <a:cxnLst/>
                <a:rect l="l" t="t" r="r" b="b"/>
                <a:pathLst>
                  <a:path w="2164" h="2358" extrusionOk="0">
                    <a:moveTo>
                      <a:pt x="2054" y="111"/>
                    </a:moveTo>
                    <a:lnTo>
                      <a:pt x="2054" y="2226"/>
                    </a:lnTo>
                    <a:lnTo>
                      <a:pt x="132" y="2226"/>
                    </a:lnTo>
                    <a:lnTo>
                      <a:pt x="132" y="111"/>
                    </a:lnTo>
                    <a:close/>
                    <a:moveTo>
                      <a:pt x="1" y="1"/>
                    </a:moveTo>
                    <a:lnTo>
                      <a:pt x="1" y="43"/>
                    </a:lnTo>
                    <a:lnTo>
                      <a:pt x="1" y="2357"/>
                    </a:lnTo>
                    <a:lnTo>
                      <a:pt x="2164" y="2357"/>
                    </a:lnTo>
                    <a:lnTo>
                      <a:pt x="2164"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855;p62">
                <a:extLst>
                  <a:ext uri="{FF2B5EF4-FFF2-40B4-BE49-F238E27FC236}">
                    <a16:creationId xmlns:a16="http://schemas.microsoft.com/office/drawing/2014/main" id="{CE11792C-FBEF-41C7-96D4-695E625EABD3}"/>
                  </a:ext>
                </a:extLst>
              </p:cNvPr>
              <p:cNvSpPr/>
              <p:nvPr/>
            </p:nvSpPr>
            <p:spPr>
              <a:xfrm flipH="1">
                <a:off x="2610044" y="4623204"/>
                <a:ext cx="393531" cy="431751"/>
              </a:xfrm>
              <a:custGeom>
                <a:avLst/>
                <a:gdLst/>
                <a:ahLst/>
                <a:cxnLst/>
                <a:rect l="l" t="t" r="r" b="b"/>
                <a:pathLst>
                  <a:path w="2049" h="2248" extrusionOk="0">
                    <a:moveTo>
                      <a:pt x="1" y="1"/>
                    </a:moveTo>
                    <a:lnTo>
                      <a:pt x="1" y="2247"/>
                    </a:lnTo>
                    <a:lnTo>
                      <a:pt x="2048" y="2247"/>
                    </a:lnTo>
                    <a:lnTo>
                      <a:pt x="204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856;p62">
                <a:extLst>
                  <a:ext uri="{FF2B5EF4-FFF2-40B4-BE49-F238E27FC236}">
                    <a16:creationId xmlns:a16="http://schemas.microsoft.com/office/drawing/2014/main" id="{083C6871-4121-493C-931E-995749552663}"/>
                  </a:ext>
                </a:extLst>
              </p:cNvPr>
              <p:cNvSpPr/>
              <p:nvPr/>
            </p:nvSpPr>
            <p:spPr>
              <a:xfrm flipH="1">
                <a:off x="2596984" y="4615138"/>
                <a:ext cx="415618" cy="452877"/>
              </a:xfrm>
              <a:custGeom>
                <a:avLst/>
                <a:gdLst/>
                <a:ahLst/>
                <a:cxnLst/>
                <a:rect l="l" t="t" r="r" b="b"/>
                <a:pathLst>
                  <a:path w="2164" h="2358" extrusionOk="0">
                    <a:moveTo>
                      <a:pt x="2032" y="111"/>
                    </a:moveTo>
                    <a:lnTo>
                      <a:pt x="2032" y="2226"/>
                    </a:lnTo>
                    <a:lnTo>
                      <a:pt x="110" y="2226"/>
                    </a:lnTo>
                    <a:lnTo>
                      <a:pt x="110" y="111"/>
                    </a:lnTo>
                    <a:close/>
                    <a:moveTo>
                      <a:pt x="0" y="1"/>
                    </a:moveTo>
                    <a:lnTo>
                      <a:pt x="0" y="43"/>
                    </a:lnTo>
                    <a:lnTo>
                      <a:pt x="0" y="2357"/>
                    </a:lnTo>
                    <a:lnTo>
                      <a:pt x="2163" y="2357"/>
                    </a:lnTo>
                    <a:lnTo>
                      <a:pt x="2163"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857;p62">
                <a:extLst>
                  <a:ext uri="{FF2B5EF4-FFF2-40B4-BE49-F238E27FC236}">
                    <a16:creationId xmlns:a16="http://schemas.microsoft.com/office/drawing/2014/main" id="{30551B24-D6CA-4E0B-BE93-998B28EDF940}"/>
                  </a:ext>
                </a:extLst>
              </p:cNvPr>
              <p:cNvSpPr/>
              <p:nvPr/>
            </p:nvSpPr>
            <p:spPr>
              <a:xfrm flipH="1">
                <a:off x="1867722" y="4623204"/>
                <a:ext cx="394491" cy="431751"/>
              </a:xfrm>
              <a:custGeom>
                <a:avLst/>
                <a:gdLst/>
                <a:ahLst/>
                <a:cxnLst/>
                <a:rect l="l" t="t" r="r" b="b"/>
                <a:pathLst>
                  <a:path w="2054" h="2248" extrusionOk="0">
                    <a:moveTo>
                      <a:pt x="0" y="1"/>
                    </a:moveTo>
                    <a:lnTo>
                      <a:pt x="0" y="2247"/>
                    </a:lnTo>
                    <a:lnTo>
                      <a:pt x="2053" y="2247"/>
                    </a:lnTo>
                    <a:lnTo>
                      <a:pt x="205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858;p62">
                <a:extLst>
                  <a:ext uri="{FF2B5EF4-FFF2-40B4-BE49-F238E27FC236}">
                    <a16:creationId xmlns:a16="http://schemas.microsoft.com/office/drawing/2014/main" id="{D9D45901-E571-4C54-9827-B954CCB1F090}"/>
                  </a:ext>
                </a:extLst>
              </p:cNvPr>
              <p:cNvSpPr/>
              <p:nvPr/>
            </p:nvSpPr>
            <p:spPr>
              <a:xfrm flipH="1">
                <a:off x="1859847" y="4615138"/>
                <a:ext cx="410432" cy="452877"/>
              </a:xfrm>
              <a:custGeom>
                <a:avLst/>
                <a:gdLst/>
                <a:ahLst/>
                <a:cxnLst/>
                <a:rect l="l" t="t" r="r" b="b"/>
                <a:pathLst>
                  <a:path w="2137" h="2358" extrusionOk="0">
                    <a:moveTo>
                      <a:pt x="2027" y="111"/>
                    </a:moveTo>
                    <a:lnTo>
                      <a:pt x="2027" y="2226"/>
                    </a:lnTo>
                    <a:lnTo>
                      <a:pt x="110" y="2226"/>
                    </a:lnTo>
                    <a:lnTo>
                      <a:pt x="110" y="111"/>
                    </a:lnTo>
                    <a:close/>
                    <a:moveTo>
                      <a:pt x="0" y="1"/>
                    </a:moveTo>
                    <a:lnTo>
                      <a:pt x="0" y="43"/>
                    </a:lnTo>
                    <a:lnTo>
                      <a:pt x="0" y="2357"/>
                    </a:lnTo>
                    <a:lnTo>
                      <a:pt x="2137" y="2357"/>
                    </a:lnTo>
                    <a:lnTo>
                      <a:pt x="2137"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859;p62">
                <a:extLst>
                  <a:ext uri="{FF2B5EF4-FFF2-40B4-BE49-F238E27FC236}">
                    <a16:creationId xmlns:a16="http://schemas.microsoft.com/office/drawing/2014/main" id="{B036F00B-9383-45E2-A355-351DFE21B542}"/>
                  </a:ext>
                </a:extLst>
              </p:cNvPr>
              <p:cNvSpPr/>
              <p:nvPr/>
            </p:nvSpPr>
            <p:spPr>
              <a:xfrm flipH="1">
                <a:off x="2194615" y="4916868"/>
                <a:ext cx="553517" cy="213571"/>
              </a:xfrm>
              <a:custGeom>
                <a:avLst/>
                <a:gdLst/>
                <a:ahLst/>
                <a:cxnLst/>
                <a:rect l="l" t="t" r="r" b="b"/>
                <a:pathLst>
                  <a:path w="2882" h="1112" extrusionOk="0">
                    <a:moveTo>
                      <a:pt x="1" y="1"/>
                    </a:moveTo>
                    <a:lnTo>
                      <a:pt x="1" y="1111"/>
                    </a:lnTo>
                    <a:lnTo>
                      <a:pt x="2881" y="1111"/>
                    </a:lnTo>
                    <a:lnTo>
                      <a:pt x="288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860;p62">
                <a:extLst>
                  <a:ext uri="{FF2B5EF4-FFF2-40B4-BE49-F238E27FC236}">
                    <a16:creationId xmlns:a16="http://schemas.microsoft.com/office/drawing/2014/main" id="{4B2D7FEF-3777-4451-9475-1687802124A4}"/>
                  </a:ext>
                </a:extLst>
              </p:cNvPr>
              <p:cNvSpPr/>
              <p:nvPr/>
            </p:nvSpPr>
            <p:spPr>
              <a:xfrm flipH="1">
                <a:off x="2182707" y="4903808"/>
                <a:ext cx="578485" cy="239691"/>
              </a:xfrm>
              <a:custGeom>
                <a:avLst/>
                <a:gdLst/>
                <a:ahLst/>
                <a:cxnLst/>
                <a:rect l="l" t="t" r="r" b="b"/>
                <a:pathLst>
                  <a:path w="3012" h="1248" extrusionOk="0">
                    <a:moveTo>
                      <a:pt x="2881" y="111"/>
                    </a:moveTo>
                    <a:lnTo>
                      <a:pt x="2881" y="1137"/>
                    </a:lnTo>
                    <a:lnTo>
                      <a:pt x="111" y="1137"/>
                    </a:lnTo>
                    <a:lnTo>
                      <a:pt x="111" y="111"/>
                    </a:lnTo>
                    <a:close/>
                    <a:moveTo>
                      <a:pt x="1" y="1"/>
                    </a:moveTo>
                    <a:lnTo>
                      <a:pt x="1" y="69"/>
                    </a:lnTo>
                    <a:lnTo>
                      <a:pt x="1" y="1247"/>
                    </a:lnTo>
                    <a:lnTo>
                      <a:pt x="3012" y="1247"/>
                    </a:lnTo>
                    <a:lnTo>
                      <a:pt x="3012"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861;p62">
                <a:extLst>
                  <a:ext uri="{FF2B5EF4-FFF2-40B4-BE49-F238E27FC236}">
                    <a16:creationId xmlns:a16="http://schemas.microsoft.com/office/drawing/2014/main" id="{F5048AEF-B11B-4647-95B8-7F5234E860D1}"/>
                  </a:ext>
                </a:extLst>
              </p:cNvPr>
              <p:cNvSpPr/>
              <p:nvPr/>
            </p:nvSpPr>
            <p:spPr>
              <a:xfrm flipH="1">
                <a:off x="1453445" y="4916868"/>
                <a:ext cx="553325" cy="213571"/>
              </a:xfrm>
              <a:custGeom>
                <a:avLst/>
                <a:gdLst/>
                <a:ahLst/>
                <a:cxnLst/>
                <a:rect l="l" t="t" r="r" b="b"/>
                <a:pathLst>
                  <a:path w="2881" h="1112" extrusionOk="0">
                    <a:moveTo>
                      <a:pt x="0" y="1"/>
                    </a:moveTo>
                    <a:lnTo>
                      <a:pt x="0" y="1111"/>
                    </a:lnTo>
                    <a:lnTo>
                      <a:pt x="2881" y="1111"/>
                    </a:lnTo>
                    <a:lnTo>
                      <a:pt x="288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862;p62">
                <a:extLst>
                  <a:ext uri="{FF2B5EF4-FFF2-40B4-BE49-F238E27FC236}">
                    <a16:creationId xmlns:a16="http://schemas.microsoft.com/office/drawing/2014/main" id="{4BC2986A-A91E-41A9-BF41-632B858E6168}"/>
                  </a:ext>
                </a:extLst>
              </p:cNvPr>
              <p:cNvSpPr/>
              <p:nvPr/>
            </p:nvSpPr>
            <p:spPr>
              <a:xfrm flipH="1">
                <a:off x="1440385" y="4903808"/>
                <a:ext cx="578485" cy="239691"/>
              </a:xfrm>
              <a:custGeom>
                <a:avLst/>
                <a:gdLst/>
                <a:ahLst/>
                <a:cxnLst/>
                <a:rect l="l" t="t" r="r" b="b"/>
                <a:pathLst>
                  <a:path w="3012" h="1248" extrusionOk="0">
                    <a:moveTo>
                      <a:pt x="2881" y="111"/>
                    </a:moveTo>
                    <a:lnTo>
                      <a:pt x="2881" y="1137"/>
                    </a:lnTo>
                    <a:lnTo>
                      <a:pt x="110" y="1137"/>
                    </a:lnTo>
                    <a:lnTo>
                      <a:pt x="110" y="111"/>
                    </a:lnTo>
                    <a:close/>
                    <a:moveTo>
                      <a:pt x="0" y="1"/>
                    </a:moveTo>
                    <a:lnTo>
                      <a:pt x="0" y="69"/>
                    </a:lnTo>
                    <a:lnTo>
                      <a:pt x="0" y="1247"/>
                    </a:lnTo>
                    <a:lnTo>
                      <a:pt x="3012" y="1247"/>
                    </a:lnTo>
                    <a:lnTo>
                      <a:pt x="3012"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863;p62">
                <a:extLst>
                  <a:ext uri="{FF2B5EF4-FFF2-40B4-BE49-F238E27FC236}">
                    <a16:creationId xmlns:a16="http://schemas.microsoft.com/office/drawing/2014/main" id="{87685E3C-90A1-4615-ACA4-FBFCA14713C5}"/>
                  </a:ext>
                </a:extLst>
              </p:cNvPr>
              <p:cNvSpPr/>
              <p:nvPr/>
            </p:nvSpPr>
            <p:spPr>
              <a:xfrm flipH="1">
                <a:off x="1377979" y="1137077"/>
                <a:ext cx="1571243" cy="1349029"/>
              </a:xfrm>
              <a:custGeom>
                <a:avLst/>
                <a:gdLst/>
                <a:ahLst/>
                <a:cxnLst/>
                <a:rect l="l" t="t" r="r" b="b"/>
                <a:pathLst>
                  <a:path w="8181" h="7024" extrusionOk="0">
                    <a:moveTo>
                      <a:pt x="2289" y="1"/>
                    </a:moveTo>
                    <a:cubicBezTo>
                      <a:pt x="1027" y="1"/>
                      <a:pt x="0" y="1022"/>
                      <a:pt x="0" y="2310"/>
                    </a:cubicBezTo>
                    <a:lnTo>
                      <a:pt x="0" y="4714"/>
                    </a:lnTo>
                    <a:cubicBezTo>
                      <a:pt x="0" y="5976"/>
                      <a:pt x="1027" y="7023"/>
                      <a:pt x="2289" y="7023"/>
                    </a:cubicBezTo>
                    <a:lnTo>
                      <a:pt x="5871" y="7023"/>
                    </a:lnTo>
                    <a:cubicBezTo>
                      <a:pt x="7159" y="7023"/>
                      <a:pt x="8180" y="5976"/>
                      <a:pt x="8180" y="4714"/>
                    </a:cubicBezTo>
                    <a:lnTo>
                      <a:pt x="8180" y="2310"/>
                    </a:lnTo>
                    <a:cubicBezTo>
                      <a:pt x="8180" y="1022"/>
                      <a:pt x="7159" y="1"/>
                      <a:pt x="58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864;p62">
                <a:extLst>
                  <a:ext uri="{FF2B5EF4-FFF2-40B4-BE49-F238E27FC236}">
                    <a16:creationId xmlns:a16="http://schemas.microsoft.com/office/drawing/2014/main" id="{832FA177-DD91-44E0-B8B3-724FB3172E36}"/>
                  </a:ext>
                </a:extLst>
              </p:cNvPr>
              <p:cNvSpPr/>
              <p:nvPr/>
            </p:nvSpPr>
            <p:spPr>
              <a:xfrm flipH="1">
                <a:off x="1368952" y="1128050"/>
                <a:ext cx="1593330" cy="1367083"/>
              </a:xfrm>
              <a:custGeom>
                <a:avLst/>
                <a:gdLst/>
                <a:ahLst/>
                <a:cxnLst/>
                <a:rect l="l" t="t" r="r" b="b"/>
                <a:pathLst>
                  <a:path w="8296" h="7118" extrusionOk="0">
                    <a:moveTo>
                      <a:pt x="5939" y="110"/>
                    </a:moveTo>
                    <a:cubicBezTo>
                      <a:pt x="7180" y="110"/>
                      <a:pt x="8186" y="1116"/>
                      <a:pt x="8186" y="2357"/>
                    </a:cubicBezTo>
                    <a:lnTo>
                      <a:pt x="8186" y="4761"/>
                    </a:lnTo>
                    <a:cubicBezTo>
                      <a:pt x="8186" y="6002"/>
                      <a:pt x="7180" y="7007"/>
                      <a:pt x="5939" y="7007"/>
                    </a:cubicBezTo>
                    <a:lnTo>
                      <a:pt x="2357" y="7007"/>
                    </a:lnTo>
                    <a:cubicBezTo>
                      <a:pt x="1116" y="7007"/>
                      <a:pt x="110" y="6002"/>
                      <a:pt x="110" y="4761"/>
                    </a:cubicBezTo>
                    <a:lnTo>
                      <a:pt x="110" y="2357"/>
                    </a:lnTo>
                    <a:cubicBezTo>
                      <a:pt x="110" y="1116"/>
                      <a:pt x="1116" y="110"/>
                      <a:pt x="2357" y="110"/>
                    </a:cubicBezTo>
                    <a:close/>
                    <a:moveTo>
                      <a:pt x="2357" y="0"/>
                    </a:moveTo>
                    <a:cubicBezTo>
                      <a:pt x="1048" y="0"/>
                      <a:pt x="0" y="1048"/>
                      <a:pt x="0" y="2357"/>
                    </a:cubicBezTo>
                    <a:lnTo>
                      <a:pt x="0" y="4761"/>
                    </a:lnTo>
                    <a:cubicBezTo>
                      <a:pt x="0" y="6070"/>
                      <a:pt x="1048" y="7117"/>
                      <a:pt x="2357" y="7117"/>
                    </a:cubicBezTo>
                    <a:lnTo>
                      <a:pt x="5939" y="7117"/>
                    </a:lnTo>
                    <a:cubicBezTo>
                      <a:pt x="7248" y="7117"/>
                      <a:pt x="8296" y="6070"/>
                      <a:pt x="8296" y="4761"/>
                    </a:cubicBezTo>
                    <a:lnTo>
                      <a:pt x="8296" y="2357"/>
                    </a:lnTo>
                    <a:cubicBezTo>
                      <a:pt x="8296" y="1048"/>
                      <a:pt x="7248" y="0"/>
                      <a:pt x="593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865;p62">
                <a:extLst>
                  <a:ext uri="{FF2B5EF4-FFF2-40B4-BE49-F238E27FC236}">
                    <a16:creationId xmlns:a16="http://schemas.microsoft.com/office/drawing/2014/main" id="{B0076F45-B243-463E-814E-05F63981DD65}"/>
                  </a:ext>
                </a:extLst>
              </p:cNvPr>
              <p:cNvSpPr/>
              <p:nvPr/>
            </p:nvSpPr>
            <p:spPr>
              <a:xfrm flipH="1">
                <a:off x="1813569" y="1450907"/>
                <a:ext cx="1023104" cy="1035203"/>
              </a:xfrm>
              <a:custGeom>
                <a:avLst/>
                <a:gdLst/>
                <a:ahLst/>
                <a:cxnLst/>
                <a:rect l="l" t="t" r="r" b="b"/>
                <a:pathLst>
                  <a:path w="5327" h="5390" extrusionOk="0">
                    <a:moveTo>
                      <a:pt x="786" y="0"/>
                    </a:moveTo>
                    <a:cubicBezTo>
                      <a:pt x="352" y="0"/>
                      <a:pt x="1" y="351"/>
                      <a:pt x="1" y="786"/>
                    </a:cubicBezTo>
                    <a:lnTo>
                      <a:pt x="1" y="4625"/>
                    </a:lnTo>
                    <a:cubicBezTo>
                      <a:pt x="441" y="5086"/>
                      <a:pt x="1027" y="5389"/>
                      <a:pt x="1703" y="5389"/>
                    </a:cubicBezTo>
                    <a:lnTo>
                      <a:pt x="5327" y="5389"/>
                    </a:lnTo>
                    <a:lnTo>
                      <a:pt x="5327" y="786"/>
                    </a:lnTo>
                    <a:cubicBezTo>
                      <a:pt x="5327" y="351"/>
                      <a:pt x="4976" y="0"/>
                      <a:pt x="45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866;p62">
                <a:extLst>
                  <a:ext uri="{FF2B5EF4-FFF2-40B4-BE49-F238E27FC236}">
                    <a16:creationId xmlns:a16="http://schemas.microsoft.com/office/drawing/2014/main" id="{B150E65B-D539-4C4E-9E04-44FAAEE7D23D}"/>
                  </a:ext>
                </a:extLst>
              </p:cNvPr>
              <p:cNvSpPr/>
              <p:nvPr/>
            </p:nvSpPr>
            <p:spPr>
              <a:xfrm flipH="1">
                <a:off x="1800509" y="1442841"/>
                <a:ext cx="1044038" cy="1052297"/>
              </a:xfrm>
              <a:custGeom>
                <a:avLst/>
                <a:gdLst/>
                <a:ahLst/>
                <a:cxnLst/>
                <a:rect l="l" t="t" r="r" b="b"/>
                <a:pathLst>
                  <a:path w="5436" h="5479" extrusionOk="0">
                    <a:moveTo>
                      <a:pt x="4582" y="111"/>
                    </a:moveTo>
                    <a:cubicBezTo>
                      <a:pt x="4996" y="111"/>
                      <a:pt x="5305" y="435"/>
                      <a:pt x="5305" y="828"/>
                    </a:cubicBezTo>
                    <a:lnTo>
                      <a:pt x="5305" y="5368"/>
                    </a:lnTo>
                    <a:lnTo>
                      <a:pt x="1744" y="5368"/>
                    </a:lnTo>
                    <a:cubicBezTo>
                      <a:pt x="1089" y="5368"/>
                      <a:pt x="524" y="5086"/>
                      <a:pt x="110" y="4646"/>
                    </a:cubicBezTo>
                    <a:lnTo>
                      <a:pt x="110" y="828"/>
                    </a:lnTo>
                    <a:cubicBezTo>
                      <a:pt x="110" y="435"/>
                      <a:pt x="435" y="111"/>
                      <a:pt x="827" y="111"/>
                    </a:cubicBezTo>
                    <a:close/>
                    <a:moveTo>
                      <a:pt x="827" y="1"/>
                    </a:moveTo>
                    <a:cubicBezTo>
                      <a:pt x="372" y="1"/>
                      <a:pt x="0" y="372"/>
                      <a:pt x="0" y="828"/>
                    </a:cubicBezTo>
                    <a:lnTo>
                      <a:pt x="0" y="4693"/>
                    </a:lnTo>
                    <a:lnTo>
                      <a:pt x="0" y="4714"/>
                    </a:lnTo>
                    <a:cubicBezTo>
                      <a:pt x="435" y="5190"/>
                      <a:pt x="1047" y="5478"/>
                      <a:pt x="1744" y="5478"/>
                    </a:cubicBezTo>
                    <a:lnTo>
                      <a:pt x="5436" y="5478"/>
                    </a:lnTo>
                    <a:lnTo>
                      <a:pt x="5436" y="828"/>
                    </a:lnTo>
                    <a:cubicBezTo>
                      <a:pt x="5436" y="372"/>
                      <a:pt x="5043" y="1"/>
                      <a:pt x="458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867;p62">
                <a:extLst>
                  <a:ext uri="{FF2B5EF4-FFF2-40B4-BE49-F238E27FC236}">
                    <a16:creationId xmlns:a16="http://schemas.microsoft.com/office/drawing/2014/main" id="{25C86BC6-2138-403E-A1E6-739FA3971D67}"/>
                  </a:ext>
                </a:extLst>
              </p:cNvPr>
              <p:cNvSpPr/>
              <p:nvPr/>
            </p:nvSpPr>
            <p:spPr>
              <a:xfrm flipH="1">
                <a:off x="2651333" y="1589768"/>
                <a:ext cx="88732" cy="150959"/>
              </a:xfrm>
              <a:custGeom>
                <a:avLst/>
                <a:gdLst/>
                <a:ahLst/>
                <a:cxnLst/>
                <a:rect l="l" t="t" r="r" b="b"/>
                <a:pathLst>
                  <a:path w="462" h="786" extrusionOk="0">
                    <a:moveTo>
                      <a:pt x="242" y="0"/>
                    </a:moveTo>
                    <a:cubicBezTo>
                      <a:pt x="111" y="0"/>
                      <a:pt x="1" y="173"/>
                      <a:pt x="1" y="393"/>
                    </a:cubicBezTo>
                    <a:cubicBezTo>
                      <a:pt x="1" y="608"/>
                      <a:pt x="111" y="786"/>
                      <a:pt x="242" y="786"/>
                    </a:cubicBezTo>
                    <a:cubicBezTo>
                      <a:pt x="352" y="786"/>
                      <a:pt x="461" y="608"/>
                      <a:pt x="461" y="393"/>
                    </a:cubicBezTo>
                    <a:cubicBezTo>
                      <a:pt x="461" y="173"/>
                      <a:pt x="352" y="0"/>
                      <a:pt x="24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68;p62">
                <a:extLst>
                  <a:ext uri="{FF2B5EF4-FFF2-40B4-BE49-F238E27FC236}">
                    <a16:creationId xmlns:a16="http://schemas.microsoft.com/office/drawing/2014/main" id="{8339FF70-5F66-4EEF-BB30-B03F7BAC7C61}"/>
                  </a:ext>
                </a:extLst>
              </p:cNvPr>
              <p:cNvSpPr/>
              <p:nvPr/>
            </p:nvSpPr>
            <p:spPr>
              <a:xfrm flipH="1">
                <a:off x="2039806" y="1589768"/>
                <a:ext cx="92765" cy="150959"/>
              </a:xfrm>
              <a:custGeom>
                <a:avLst/>
                <a:gdLst/>
                <a:ahLst/>
                <a:cxnLst/>
                <a:rect l="l" t="t" r="r" b="b"/>
                <a:pathLst>
                  <a:path w="483" h="786" extrusionOk="0">
                    <a:moveTo>
                      <a:pt x="242" y="0"/>
                    </a:moveTo>
                    <a:cubicBezTo>
                      <a:pt x="111" y="0"/>
                      <a:pt x="1" y="173"/>
                      <a:pt x="1" y="393"/>
                    </a:cubicBezTo>
                    <a:cubicBezTo>
                      <a:pt x="1" y="608"/>
                      <a:pt x="111" y="786"/>
                      <a:pt x="242" y="786"/>
                    </a:cubicBezTo>
                    <a:cubicBezTo>
                      <a:pt x="373" y="786"/>
                      <a:pt x="483" y="608"/>
                      <a:pt x="483" y="393"/>
                    </a:cubicBezTo>
                    <a:cubicBezTo>
                      <a:pt x="483" y="173"/>
                      <a:pt x="373" y="0"/>
                      <a:pt x="24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869;p62">
                <a:extLst>
                  <a:ext uri="{FF2B5EF4-FFF2-40B4-BE49-F238E27FC236}">
                    <a16:creationId xmlns:a16="http://schemas.microsoft.com/office/drawing/2014/main" id="{94E63D92-82BA-4235-8CB0-23FE74B8CEC5}"/>
                  </a:ext>
                </a:extLst>
              </p:cNvPr>
              <p:cNvSpPr/>
              <p:nvPr/>
            </p:nvSpPr>
            <p:spPr>
              <a:xfrm flipH="1">
                <a:off x="2299285" y="1759168"/>
                <a:ext cx="251599" cy="98719"/>
              </a:xfrm>
              <a:custGeom>
                <a:avLst/>
                <a:gdLst/>
                <a:ahLst/>
                <a:cxnLst/>
                <a:rect l="l" t="t" r="r" b="b"/>
                <a:pathLst>
                  <a:path w="1310" h="514" extrusionOk="0">
                    <a:moveTo>
                      <a:pt x="1233" y="0"/>
                    </a:moveTo>
                    <a:cubicBezTo>
                      <a:pt x="1209" y="0"/>
                      <a:pt x="1194" y="21"/>
                      <a:pt x="1178" y="56"/>
                    </a:cubicBezTo>
                    <a:cubicBezTo>
                      <a:pt x="1178" y="56"/>
                      <a:pt x="1158" y="139"/>
                      <a:pt x="1069" y="228"/>
                    </a:cubicBezTo>
                    <a:cubicBezTo>
                      <a:pt x="979" y="317"/>
                      <a:pt x="849" y="401"/>
                      <a:pt x="587" y="401"/>
                    </a:cubicBezTo>
                    <a:cubicBezTo>
                      <a:pt x="346" y="380"/>
                      <a:pt x="241" y="296"/>
                      <a:pt x="173" y="228"/>
                    </a:cubicBezTo>
                    <a:cubicBezTo>
                      <a:pt x="110" y="139"/>
                      <a:pt x="110" y="77"/>
                      <a:pt x="110" y="77"/>
                    </a:cubicBezTo>
                    <a:cubicBezTo>
                      <a:pt x="110" y="56"/>
                      <a:pt x="84" y="35"/>
                      <a:pt x="42" y="35"/>
                    </a:cubicBezTo>
                    <a:cubicBezTo>
                      <a:pt x="21" y="35"/>
                      <a:pt x="0" y="56"/>
                      <a:pt x="0" y="97"/>
                    </a:cubicBezTo>
                    <a:cubicBezTo>
                      <a:pt x="0" y="97"/>
                      <a:pt x="0" y="186"/>
                      <a:pt x="84" y="296"/>
                    </a:cubicBezTo>
                    <a:cubicBezTo>
                      <a:pt x="173" y="401"/>
                      <a:pt x="325" y="490"/>
                      <a:pt x="587" y="511"/>
                    </a:cubicBezTo>
                    <a:cubicBezTo>
                      <a:pt x="611" y="513"/>
                      <a:pt x="635" y="514"/>
                      <a:pt x="658" y="514"/>
                    </a:cubicBezTo>
                    <a:cubicBezTo>
                      <a:pt x="900" y="514"/>
                      <a:pt x="1057" y="418"/>
                      <a:pt x="1158" y="317"/>
                    </a:cubicBezTo>
                    <a:cubicBezTo>
                      <a:pt x="1262" y="186"/>
                      <a:pt x="1288" y="77"/>
                      <a:pt x="1288" y="77"/>
                    </a:cubicBezTo>
                    <a:cubicBezTo>
                      <a:pt x="1309" y="56"/>
                      <a:pt x="1288" y="8"/>
                      <a:pt x="1262" y="8"/>
                    </a:cubicBezTo>
                    <a:cubicBezTo>
                      <a:pt x="1251" y="3"/>
                      <a:pt x="1242" y="0"/>
                      <a:pt x="123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870;p62">
                <a:extLst>
                  <a:ext uri="{FF2B5EF4-FFF2-40B4-BE49-F238E27FC236}">
                    <a16:creationId xmlns:a16="http://schemas.microsoft.com/office/drawing/2014/main" id="{1C0CF4B9-21F2-44EC-BEB5-A4E4E67FEAB0}"/>
                  </a:ext>
                </a:extLst>
              </p:cNvPr>
              <p:cNvSpPr/>
              <p:nvPr/>
            </p:nvSpPr>
            <p:spPr>
              <a:xfrm flipH="1">
                <a:off x="1561976" y="2829916"/>
                <a:ext cx="1630589" cy="1953442"/>
              </a:xfrm>
              <a:custGeom>
                <a:avLst/>
                <a:gdLst/>
                <a:ahLst/>
                <a:cxnLst/>
                <a:rect l="l" t="t" r="r" b="b"/>
                <a:pathLst>
                  <a:path w="8490" h="10171" extrusionOk="0">
                    <a:moveTo>
                      <a:pt x="2294" y="0"/>
                    </a:moveTo>
                    <a:cubicBezTo>
                      <a:pt x="1985" y="0"/>
                      <a:pt x="1723" y="220"/>
                      <a:pt x="1681" y="524"/>
                    </a:cubicBezTo>
                    <a:lnTo>
                      <a:pt x="89" y="9317"/>
                    </a:lnTo>
                    <a:cubicBezTo>
                      <a:pt x="0" y="9710"/>
                      <a:pt x="262" y="10081"/>
                      <a:pt x="676" y="10170"/>
                    </a:cubicBezTo>
                    <a:lnTo>
                      <a:pt x="8489" y="10170"/>
                    </a:lnTo>
                    <a:lnTo>
                      <a:pt x="848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871;p62">
                <a:extLst>
                  <a:ext uri="{FF2B5EF4-FFF2-40B4-BE49-F238E27FC236}">
                    <a16:creationId xmlns:a16="http://schemas.microsoft.com/office/drawing/2014/main" id="{047B61E8-6DB1-49EA-A8AF-A6B0FF031FD3}"/>
                  </a:ext>
                </a:extLst>
              </p:cNvPr>
              <p:cNvSpPr/>
              <p:nvPr/>
            </p:nvSpPr>
            <p:spPr>
              <a:xfrm flipH="1">
                <a:off x="1548916" y="2821850"/>
                <a:ext cx="1655749" cy="1973609"/>
              </a:xfrm>
              <a:custGeom>
                <a:avLst/>
                <a:gdLst/>
                <a:ahLst/>
                <a:cxnLst/>
                <a:rect l="l" t="t" r="r" b="b"/>
                <a:pathLst>
                  <a:path w="8621" h="10276" extrusionOk="0">
                    <a:moveTo>
                      <a:pt x="8489" y="105"/>
                    </a:moveTo>
                    <a:lnTo>
                      <a:pt x="8489" y="10144"/>
                    </a:lnTo>
                    <a:lnTo>
                      <a:pt x="870" y="10144"/>
                    </a:lnTo>
                    <a:cubicBezTo>
                      <a:pt x="435" y="10144"/>
                      <a:pt x="131" y="9772"/>
                      <a:pt x="194" y="9359"/>
                    </a:cubicBezTo>
                    <a:lnTo>
                      <a:pt x="1786" y="566"/>
                    </a:lnTo>
                    <a:cubicBezTo>
                      <a:pt x="1833" y="304"/>
                      <a:pt x="2095" y="105"/>
                      <a:pt x="2357" y="105"/>
                    </a:cubicBezTo>
                    <a:close/>
                    <a:moveTo>
                      <a:pt x="2310" y="0"/>
                    </a:moveTo>
                    <a:lnTo>
                      <a:pt x="2310" y="21"/>
                    </a:lnTo>
                    <a:cubicBezTo>
                      <a:pt x="2006" y="42"/>
                      <a:pt x="1744" y="236"/>
                      <a:pt x="1681" y="545"/>
                    </a:cubicBezTo>
                    <a:lnTo>
                      <a:pt x="84" y="9338"/>
                    </a:lnTo>
                    <a:cubicBezTo>
                      <a:pt x="0" y="9820"/>
                      <a:pt x="372" y="10275"/>
                      <a:pt x="870" y="10275"/>
                    </a:cubicBezTo>
                    <a:lnTo>
                      <a:pt x="8620" y="10275"/>
                    </a:lnTo>
                    <a:lnTo>
                      <a:pt x="8620"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872;p62">
                <a:extLst>
                  <a:ext uri="{FF2B5EF4-FFF2-40B4-BE49-F238E27FC236}">
                    <a16:creationId xmlns:a16="http://schemas.microsoft.com/office/drawing/2014/main" id="{C9A11706-9371-4309-ABF9-541C2DC74C54}"/>
                  </a:ext>
                </a:extLst>
              </p:cNvPr>
              <p:cNvSpPr/>
              <p:nvPr/>
            </p:nvSpPr>
            <p:spPr>
              <a:xfrm flipH="1">
                <a:off x="1130592" y="2831837"/>
                <a:ext cx="859084" cy="1951522"/>
              </a:xfrm>
              <a:custGeom>
                <a:avLst/>
                <a:gdLst/>
                <a:ahLst/>
                <a:cxnLst/>
                <a:rect l="l" t="t" r="r" b="b"/>
                <a:pathLst>
                  <a:path w="4473" h="10161" extrusionOk="0">
                    <a:moveTo>
                      <a:pt x="2200" y="0"/>
                    </a:moveTo>
                    <a:cubicBezTo>
                      <a:pt x="1913" y="0"/>
                      <a:pt x="1653" y="204"/>
                      <a:pt x="1592" y="514"/>
                    </a:cubicBezTo>
                    <a:lnTo>
                      <a:pt x="0" y="9307"/>
                    </a:lnTo>
                    <a:lnTo>
                      <a:pt x="0" y="9417"/>
                    </a:lnTo>
                    <a:cubicBezTo>
                      <a:pt x="0" y="9830"/>
                      <a:pt x="330" y="10160"/>
                      <a:pt x="723" y="10160"/>
                    </a:cubicBezTo>
                    <a:lnTo>
                      <a:pt x="3577" y="10160"/>
                    </a:lnTo>
                    <a:cubicBezTo>
                      <a:pt x="3645" y="10160"/>
                      <a:pt x="3687" y="10160"/>
                      <a:pt x="3734" y="10134"/>
                    </a:cubicBezTo>
                    <a:cubicBezTo>
                      <a:pt x="4190" y="10071"/>
                      <a:pt x="4473" y="9637"/>
                      <a:pt x="4410" y="9176"/>
                    </a:cubicBezTo>
                    <a:lnTo>
                      <a:pt x="2839" y="514"/>
                    </a:lnTo>
                    <a:cubicBezTo>
                      <a:pt x="2771" y="252"/>
                      <a:pt x="2577" y="53"/>
                      <a:pt x="2315" y="11"/>
                    </a:cubicBezTo>
                    <a:cubicBezTo>
                      <a:pt x="2277" y="4"/>
                      <a:pt x="2238" y="0"/>
                      <a:pt x="22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873;p62">
                <a:extLst>
                  <a:ext uri="{FF2B5EF4-FFF2-40B4-BE49-F238E27FC236}">
                    <a16:creationId xmlns:a16="http://schemas.microsoft.com/office/drawing/2014/main" id="{F43703B9-0E0E-49FB-8FCD-EDC8A573405F}"/>
                  </a:ext>
                </a:extLst>
              </p:cNvPr>
              <p:cNvSpPr/>
              <p:nvPr/>
            </p:nvSpPr>
            <p:spPr>
              <a:xfrm flipH="1">
                <a:off x="1113499" y="2821850"/>
                <a:ext cx="901338" cy="1973609"/>
              </a:xfrm>
              <a:custGeom>
                <a:avLst/>
                <a:gdLst/>
                <a:ahLst/>
                <a:cxnLst/>
                <a:rect l="l" t="t" r="r" b="b"/>
                <a:pathLst>
                  <a:path w="4693" h="10276" extrusionOk="0">
                    <a:moveTo>
                      <a:pt x="2336" y="105"/>
                    </a:moveTo>
                    <a:cubicBezTo>
                      <a:pt x="2598" y="105"/>
                      <a:pt x="2839" y="262"/>
                      <a:pt x="2902" y="566"/>
                    </a:cubicBezTo>
                    <a:lnTo>
                      <a:pt x="4473" y="9249"/>
                    </a:lnTo>
                    <a:cubicBezTo>
                      <a:pt x="4562" y="9731"/>
                      <a:pt x="4190" y="10144"/>
                      <a:pt x="3708" y="10144"/>
                    </a:cubicBezTo>
                    <a:lnTo>
                      <a:pt x="854" y="10144"/>
                    </a:lnTo>
                    <a:cubicBezTo>
                      <a:pt x="435" y="10144"/>
                      <a:pt x="110" y="9772"/>
                      <a:pt x="199" y="9359"/>
                    </a:cubicBezTo>
                    <a:lnTo>
                      <a:pt x="1791" y="566"/>
                    </a:lnTo>
                    <a:cubicBezTo>
                      <a:pt x="1833" y="262"/>
                      <a:pt x="2095" y="105"/>
                      <a:pt x="2336" y="105"/>
                    </a:cubicBezTo>
                    <a:close/>
                    <a:moveTo>
                      <a:pt x="2336" y="0"/>
                    </a:moveTo>
                    <a:cubicBezTo>
                      <a:pt x="2053" y="0"/>
                      <a:pt x="1744" y="173"/>
                      <a:pt x="1681" y="545"/>
                    </a:cubicBezTo>
                    <a:lnTo>
                      <a:pt x="89" y="9338"/>
                    </a:lnTo>
                    <a:cubicBezTo>
                      <a:pt x="0" y="9820"/>
                      <a:pt x="372" y="10275"/>
                      <a:pt x="854" y="10275"/>
                    </a:cubicBezTo>
                    <a:lnTo>
                      <a:pt x="3708" y="10275"/>
                    </a:lnTo>
                    <a:cubicBezTo>
                      <a:pt x="4258" y="10275"/>
                      <a:pt x="4693" y="9772"/>
                      <a:pt x="4583" y="9228"/>
                    </a:cubicBezTo>
                    <a:lnTo>
                      <a:pt x="3012" y="545"/>
                    </a:lnTo>
                    <a:cubicBezTo>
                      <a:pt x="2949" y="173"/>
                      <a:pt x="2640" y="0"/>
                      <a:pt x="233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874;p62">
                <a:extLst>
                  <a:ext uri="{FF2B5EF4-FFF2-40B4-BE49-F238E27FC236}">
                    <a16:creationId xmlns:a16="http://schemas.microsoft.com/office/drawing/2014/main" id="{54985409-62CE-43EC-95B7-987920D01067}"/>
                  </a:ext>
                </a:extLst>
              </p:cNvPr>
              <p:cNvSpPr/>
              <p:nvPr/>
            </p:nvSpPr>
            <p:spPr>
              <a:xfrm flipH="1">
                <a:off x="1264261" y="1472034"/>
                <a:ext cx="410624" cy="746537"/>
              </a:xfrm>
              <a:custGeom>
                <a:avLst/>
                <a:gdLst/>
                <a:ahLst/>
                <a:cxnLst/>
                <a:rect l="l" t="t" r="r" b="b"/>
                <a:pathLst>
                  <a:path w="2138" h="3887" extrusionOk="0">
                    <a:moveTo>
                      <a:pt x="1069" y="0"/>
                    </a:moveTo>
                    <a:cubicBezTo>
                      <a:pt x="477" y="0"/>
                      <a:pt x="1" y="875"/>
                      <a:pt x="1" y="1943"/>
                    </a:cubicBezTo>
                    <a:cubicBezTo>
                      <a:pt x="1" y="3012"/>
                      <a:pt x="477" y="3886"/>
                      <a:pt x="1069" y="3886"/>
                    </a:cubicBezTo>
                    <a:cubicBezTo>
                      <a:pt x="1655" y="3886"/>
                      <a:pt x="2137" y="3012"/>
                      <a:pt x="2137" y="1943"/>
                    </a:cubicBezTo>
                    <a:cubicBezTo>
                      <a:pt x="2137" y="875"/>
                      <a:pt x="1655" y="0"/>
                      <a:pt x="10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875;p62">
                <a:extLst>
                  <a:ext uri="{FF2B5EF4-FFF2-40B4-BE49-F238E27FC236}">
                    <a16:creationId xmlns:a16="http://schemas.microsoft.com/office/drawing/2014/main" id="{879CE3C8-973A-4FA0-853A-D39C8A2F31C8}"/>
                  </a:ext>
                </a:extLst>
              </p:cNvPr>
              <p:cNvSpPr/>
              <p:nvPr/>
            </p:nvSpPr>
            <p:spPr>
              <a:xfrm flipH="1">
                <a:off x="1252353" y="1463967"/>
                <a:ext cx="431559" cy="762670"/>
              </a:xfrm>
              <a:custGeom>
                <a:avLst/>
                <a:gdLst/>
                <a:ahLst/>
                <a:cxnLst/>
                <a:rect l="l" t="t" r="r" b="b"/>
                <a:pathLst>
                  <a:path w="2247" h="3971" extrusionOk="0">
                    <a:moveTo>
                      <a:pt x="1116" y="105"/>
                    </a:moveTo>
                    <a:cubicBezTo>
                      <a:pt x="1378" y="105"/>
                      <a:pt x="1640" y="304"/>
                      <a:pt x="1812" y="655"/>
                    </a:cubicBezTo>
                    <a:cubicBezTo>
                      <a:pt x="2011" y="980"/>
                      <a:pt x="2116" y="1462"/>
                      <a:pt x="2116" y="1985"/>
                    </a:cubicBezTo>
                    <a:cubicBezTo>
                      <a:pt x="2116" y="2509"/>
                      <a:pt x="2011" y="2986"/>
                      <a:pt x="1812" y="3336"/>
                    </a:cubicBezTo>
                    <a:cubicBezTo>
                      <a:pt x="1640" y="3666"/>
                      <a:pt x="1378" y="3860"/>
                      <a:pt x="1116" y="3860"/>
                    </a:cubicBezTo>
                    <a:cubicBezTo>
                      <a:pt x="854" y="3860"/>
                      <a:pt x="592" y="3666"/>
                      <a:pt x="414" y="3336"/>
                    </a:cubicBezTo>
                    <a:cubicBezTo>
                      <a:pt x="220" y="2986"/>
                      <a:pt x="110" y="2509"/>
                      <a:pt x="110" y="1985"/>
                    </a:cubicBezTo>
                    <a:cubicBezTo>
                      <a:pt x="110" y="1462"/>
                      <a:pt x="220" y="980"/>
                      <a:pt x="414" y="655"/>
                    </a:cubicBezTo>
                    <a:cubicBezTo>
                      <a:pt x="592" y="304"/>
                      <a:pt x="854" y="105"/>
                      <a:pt x="1116" y="105"/>
                    </a:cubicBezTo>
                    <a:close/>
                    <a:moveTo>
                      <a:pt x="1116" y="1"/>
                    </a:moveTo>
                    <a:cubicBezTo>
                      <a:pt x="786" y="1"/>
                      <a:pt x="503" y="236"/>
                      <a:pt x="309" y="587"/>
                    </a:cubicBezTo>
                    <a:cubicBezTo>
                      <a:pt x="110" y="959"/>
                      <a:pt x="0" y="1441"/>
                      <a:pt x="0" y="1985"/>
                    </a:cubicBezTo>
                    <a:cubicBezTo>
                      <a:pt x="0" y="2530"/>
                      <a:pt x="110" y="3033"/>
                      <a:pt x="309" y="3378"/>
                    </a:cubicBezTo>
                    <a:cubicBezTo>
                      <a:pt x="503" y="3750"/>
                      <a:pt x="786" y="3970"/>
                      <a:pt x="1116" y="3970"/>
                    </a:cubicBezTo>
                    <a:cubicBezTo>
                      <a:pt x="1441" y="3970"/>
                      <a:pt x="1723" y="3750"/>
                      <a:pt x="1922" y="3378"/>
                    </a:cubicBezTo>
                    <a:cubicBezTo>
                      <a:pt x="2116" y="3033"/>
                      <a:pt x="2247" y="2530"/>
                      <a:pt x="2247" y="1985"/>
                    </a:cubicBezTo>
                    <a:cubicBezTo>
                      <a:pt x="2247" y="1441"/>
                      <a:pt x="2116" y="959"/>
                      <a:pt x="1922" y="587"/>
                    </a:cubicBezTo>
                    <a:cubicBezTo>
                      <a:pt x="1723" y="236"/>
                      <a:pt x="1441" y="1"/>
                      <a:pt x="111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876;p62">
                <a:extLst>
                  <a:ext uri="{FF2B5EF4-FFF2-40B4-BE49-F238E27FC236}">
                    <a16:creationId xmlns:a16="http://schemas.microsoft.com/office/drawing/2014/main" id="{CB6D2628-5B82-4B03-97C9-738D96FE2E00}"/>
                  </a:ext>
                </a:extLst>
              </p:cNvPr>
              <p:cNvSpPr/>
              <p:nvPr/>
            </p:nvSpPr>
            <p:spPr>
              <a:xfrm flipH="1">
                <a:off x="1260225" y="1568642"/>
                <a:ext cx="251791" cy="553325"/>
              </a:xfrm>
              <a:custGeom>
                <a:avLst/>
                <a:gdLst/>
                <a:ahLst/>
                <a:cxnLst/>
                <a:rect l="l" t="t" r="r" b="b"/>
                <a:pathLst>
                  <a:path w="1311" h="2881" extrusionOk="0">
                    <a:moveTo>
                      <a:pt x="656" y="0"/>
                    </a:moveTo>
                    <a:cubicBezTo>
                      <a:pt x="305" y="0"/>
                      <a:pt x="1" y="655"/>
                      <a:pt x="1" y="1440"/>
                    </a:cubicBezTo>
                    <a:cubicBezTo>
                      <a:pt x="1" y="2247"/>
                      <a:pt x="305" y="2880"/>
                      <a:pt x="656" y="2880"/>
                    </a:cubicBezTo>
                    <a:cubicBezTo>
                      <a:pt x="1027" y="2880"/>
                      <a:pt x="1310" y="2247"/>
                      <a:pt x="1310" y="1440"/>
                    </a:cubicBezTo>
                    <a:cubicBezTo>
                      <a:pt x="1310" y="655"/>
                      <a:pt x="1027" y="0"/>
                      <a:pt x="6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877;p62">
                <a:extLst>
                  <a:ext uri="{FF2B5EF4-FFF2-40B4-BE49-F238E27FC236}">
                    <a16:creationId xmlns:a16="http://schemas.microsoft.com/office/drawing/2014/main" id="{5813F650-13B4-4428-BE78-5F371B605497}"/>
                  </a:ext>
                </a:extLst>
              </p:cNvPr>
              <p:cNvSpPr/>
              <p:nvPr/>
            </p:nvSpPr>
            <p:spPr>
              <a:xfrm flipH="1">
                <a:off x="1248125" y="1559615"/>
                <a:ext cx="272917" cy="574451"/>
              </a:xfrm>
              <a:custGeom>
                <a:avLst/>
                <a:gdLst/>
                <a:ahLst/>
                <a:cxnLst/>
                <a:rect l="l" t="t" r="r" b="b"/>
                <a:pathLst>
                  <a:path w="1421" h="2991" extrusionOk="0">
                    <a:moveTo>
                      <a:pt x="698" y="110"/>
                    </a:moveTo>
                    <a:cubicBezTo>
                      <a:pt x="787" y="110"/>
                      <a:pt x="849" y="131"/>
                      <a:pt x="917" y="199"/>
                    </a:cubicBezTo>
                    <a:cubicBezTo>
                      <a:pt x="980" y="262"/>
                      <a:pt x="1069" y="372"/>
                      <a:pt x="1111" y="503"/>
                    </a:cubicBezTo>
                    <a:cubicBezTo>
                      <a:pt x="1221" y="744"/>
                      <a:pt x="1310" y="1095"/>
                      <a:pt x="1310" y="1487"/>
                    </a:cubicBezTo>
                    <a:cubicBezTo>
                      <a:pt x="1310" y="1880"/>
                      <a:pt x="1221" y="2226"/>
                      <a:pt x="1111" y="2488"/>
                    </a:cubicBezTo>
                    <a:cubicBezTo>
                      <a:pt x="1069" y="2598"/>
                      <a:pt x="980" y="2708"/>
                      <a:pt x="917" y="2776"/>
                    </a:cubicBezTo>
                    <a:cubicBezTo>
                      <a:pt x="849" y="2838"/>
                      <a:pt x="787" y="2859"/>
                      <a:pt x="698" y="2859"/>
                    </a:cubicBezTo>
                    <a:cubicBezTo>
                      <a:pt x="635" y="2859"/>
                      <a:pt x="567" y="2838"/>
                      <a:pt x="478" y="2776"/>
                    </a:cubicBezTo>
                    <a:cubicBezTo>
                      <a:pt x="415" y="2708"/>
                      <a:pt x="347" y="2598"/>
                      <a:pt x="305" y="2488"/>
                    </a:cubicBezTo>
                    <a:cubicBezTo>
                      <a:pt x="174" y="2226"/>
                      <a:pt x="111" y="1880"/>
                      <a:pt x="111" y="1487"/>
                    </a:cubicBezTo>
                    <a:cubicBezTo>
                      <a:pt x="111" y="1095"/>
                      <a:pt x="174" y="744"/>
                      <a:pt x="305" y="503"/>
                    </a:cubicBezTo>
                    <a:cubicBezTo>
                      <a:pt x="347" y="372"/>
                      <a:pt x="415" y="262"/>
                      <a:pt x="478" y="199"/>
                    </a:cubicBezTo>
                    <a:cubicBezTo>
                      <a:pt x="567" y="131"/>
                      <a:pt x="635" y="110"/>
                      <a:pt x="698" y="110"/>
                    </a:cubicBezTo>
                    <a:close/>
                    <a:moveTo>
                      <a:pt x="698" y="0"/>
                    </a:moveTo>
                    <a:cubicBezTo>
                      <a:pt x="588" y="0"/>
                      <a:pt x="504" y="47"/>
                      <a:pt x="415" y="110"/>
                    </a:cubicBezTo>
                    <a:cubicBezTo>
                      <a:pt x="326" y="199"/>
                      <a:pt x="263" y="309"/>
                      <a:pt x="195" y="440"/>
                    </a:cubicBezTo>
                    <a:cubicBezTo>
                      <a:pt x="64" y="723"/>
                      <a:pt x="1" y="1095"/>
                      <a:pt x="1" y="1487"/>
                    </a:cubicBezTo>
                    <a:cubicBezTo>
                      <a:pt x="1" y="1901"/>
                      <a:pt x="64" y="2252"/>
                      <a:pt x="195" y="2535"/>
                    </a:cubicBezTo>
                    <a:cubicBezTo>
                      <a:pt x="263" y="2666"/>
                      <a:pt x="326" y="2776"/>
                      <a:pt x="415" y="2859"/>
                    </a:cubicBezTo>
                    <a:cubicBezTo>
                      <a:pt x="504" y="2927"/>
                      <a:pt x="588" y="2990"/>
                      <a:pt x="698" y="2990"/>
                    </a:cubicBezTo>
                    <a:cubicBezTo>
                      <a:pt x="807" y="2990"/>
                      <a:pt x="917" y="2927"/>
                      <a:pt x="1001" y="2859"/>
                    </a:cubicBezTo>
                    <a:cubicBezTo>
                      <a:pt x="1090" y="2776"/>
                      <a:pt x="1158" y="2666"/>
                      <a:pt x="1221" y="2535"/>
                    </a:cubicBezTo>
                    <a:cubicBezTo>
                      <a:pt x="1331" y="2252"/>
                      <a:pt x="1420" y="1901"/>
                      <a:pt x="1420" y="1487"/>
                    </a:cubicBezTo>
                    <a:cubicBezTo>
                      <a:pt x="1420" y="1095"/>
                      <a:pt x="1331" y="723"/>
                      <a:pt x="1221" y="440"/>
                    </a:cubicBezTo>
                    <a:cubicBezTo>
                      <a:pt x="1158" y="309"/>
                      <a:pt x="1090" y="199"/>
                      <a:pt x="1001" y="110"/>
                    </a:cubicBezTo>
                    <a:cubicBezTo>
                      <a:pt x="917" y="47"/>
                      <a:pt x="807" y="0"/>
                      <a:pt x="69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878;p62">
                <a:extLst>
                  <a:ext uri="{FF2B5EF4-FFF2-40B4-BE49-F238E27FC236}">
                    <a16:creationId xmlns:a16="http://schemas.microsoft.com/office/drawing/2014/main" id="{5B2778FF-7C46-462A-AF51-68E9A0B9E1A0}"/>
                  </a:ext>
                </a:extLst>
              </p:cNvPr>
              <p:cNvSpPr/>
              <p:nvPr/>
            </p:nvSpPr>
            <p:spPr>
              <a:xfrm flipH="1">
                <a:off x="1277318" y="1605710"/>
                <a:ext cx="217604" cy="478037"/>
              </a:xfrm>
              <a:custGeom>
                <a:avLst/>
                <a:gdLst/>
                <a:ahLst/>
                <a:cxnLst/>
                <a:rect l="l" t="t" r="r" b="b"/>
                <a:pathLst>
                  <a:path w="1133" h="2489" extrusionOk="0">
                    <a:moveTo>
                      <a:pt x="567" y="1"/>
                    </a:moveTo>
                    <a:cubicBezTo>
                      <a:pt x="263" y="1"/>
                      <a:pt x="1" y="546"/>
                      <a:pt x="1" y="1247"/>
                    </a:cubicBezTo>
                    <a:cubicBezTo>
                      <a:pt x="1" y="1944"/>
                      <a:pt x="263" y="2488"/>
                      <a:pt x="567" y="2488"/>
                    </a:cubicBezTo>
                    <a:cubicBezTo>
                      <a:pt x="896" y="2488"/>
                      <a:pt x="1132" y="1944"/>
                      <a:pt x="1132" y="1247"/>
                    </a:cubicBezTo>
                    <a:cubicBezTo>
                      <a:pt x="1132" y="546"/>
                      <a:pt x="896" y="1"/>
                      <a:pt x="5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879;p62">
                <a:extLst>
                  <a:ext uri="{FF2B5EF4-FFF2-40B4-BE49-F238E27FC236}">
                    <a16:creationId xmlns:a16="http://schemas.microsoft.com/office/drawing/2014/main" id="{89586973-24FA-49C6-A070-24F13CEB1FC3}"/>
                  </a:ext>
                </a:extLst>
              </p:cNvPr>
              <p:cNvSpPr/>
              <p:nvPr/>
            </p:nvSpPr>
            <p:spPr>
              <a:xfrm flipH="1">
                <a:off x="1264258" y="1593802"/>
                <a:ext cx="239691" cy="503005"/>
              </a:xfrm>
              <a:custGeom>
                <a:avLst/>
                <a:gdLst/>
                <a:ahLst/>
                <a:cxnLst/>
                <a:rect l="l" t="t" r="r" b="b"/>
                <a:pathLst>
                  <a:path w="1248" h="2619" extrusionOk="0">
                    <a:moveTo>
                      <a:pt x="614" y="110"/>
                    </a:moveTo>
                    <a:cubicBezTo>
                      <a:pt x="682" y="110"/>
                      <a:pt x="744" y="152"/>
                      <a:pt x="813" y="194"/>
                    </a:cubicBezTo>
                    <a:cubicBezTo>
                      <a:pt x="854" y="262"/>
                      <a:pt x="917" y="346"/>
                      <a:pt x="964" y="456"/>
                    </a:cubicBezTo>
                    <a:cubicBezTo>
                      <a:pt x="1074" y="676"/>
                      <a:pt x="1137" y="979"/>
                      <a:pt x="1137" y="1309"/>
                    </a:cubicBezTo>
                    <a:cubicBezTo>
                      <a:pt x="1137" y="1655"/>
                      <a:pt x="1074" y="1964"/>
                      <a:pt x="964" y="2179"/>
                    </a:cubicBezTo>
                    <a:cubicBezTo>
                      <a:pt x="917" y="2289"/>
                      <a:pt x="854" y="2357"/>
                      <a:pt x="813" y="2420"/>
                    </a:cubicBezTo>
                    <a:cubicBezTo>
                      <a:pt x="744" y="2488"/>
                      <a:pt x="682" y="2509"/>
                      <a:pt x="614" y="2509"/>
                    </a:cubicBezTo>
                    <a:cubicBezTo>
                      <a:pt x="572" y="2509"/>
                      <a:pt x="504" y="2488"/>
                      <a:pt x="441" y="2420"/>
                    </a:cubicBezTo>
                    <a:cubicBezTo>
                      <a:pt x="373" y="2357"/>
                      <a:pt x="331" y="2289"/>
                      <a:pt x="263" y="2179"/>
                    </a:cubicBezTo>
                    <a:cubicBezTo>
                      <a:pt x="179" y="1964"/>
                      <a:pt x="111" y="1655"/>
                      <a:pt x="111" y="1309"/>
                    </a:cubicBezTo>
                    <a:cubicBezTo>
                      <a:pt x="111" y="979"/>
                      <a:pt x="179" y="676"/>
                      <a:pt x="263" y="456"/>
                    </a:cubicBezTo>
                    <a:cubicBezTo>
                      <a:pt x="331" y="346"/>
                      <a:pt x="373" y="262"/>
                      <a:pt x="441" y="194"/>
                    </a:cubicBezTo>
                    <a:cubicBezTo>
                      <a:pt x="504" y="152"/>
                      <a:pt x="572" y="110"/>
                      <a:pt x="614" y="110"/>
                    </a:cubicBezTo>
                    <a:close/>
                    <a:moveTo>
                      <a:pt x="614" y="0"/>
                    </a:moveTo>
                    <a:cubicBezTo>
                      <a:pt x="524" y="0"/>
                      <a:pt x="441" y="42"/>
                      <a:pt x="352" y="110"/>
                    </a:cubicBezTo>
                    <a:cubicBezTo>
                      <a:pt x="289" y="194"/>
                      <a:pt x="221" y="283"/>
                      <a:pt x="179" y="393"/>
                    </a:cubicBezTo>
                    <a:cubicBezTo>
                      <a:pt x="69" y="634"/>
                      <a:pt x="1" y="958"/>
                      <a:pt x="1" y="1309"/>
                    </a:cubicBezTo>
                    <a:cubicBezTo>
                      <a:pt x="1" y="1655"/>
                      <a:pt x="69" y="1985"/>
                      <a:pt x="179" y="2226"/>
                    </a:cubicBezTo>
                    <a:cubicBezTo>
                      <a:pt x="221" y="2336"/>
                      <a:pt x="289" y="2441"/>
                      <a:pt x="352" y="2509"/>
                    </a:cubicBezTo>
                    <a:cubicBezTo>
                      <a:pt x="441" y="2571"/>
                      <a:pt x="524" y="2619"/>
                      <a:pt x="614" y="2619"/>
                    </a:cubicBezTo>
                    <a:cubicBezTo>
                      <a:pt x="723" y="2619"/>
                      <a:pt x="813" y="2571"/>
                      <a:pt x="875" y="2509"/>
                    </a:cubicBezTo>
                    <a:cubicBezTo>
                      <a:pt x="964" y="2441"/>
                      <a:pt x="1027" y="2336"/>
                      <a:pt x="1074" y="2226"/>
                    </a:cubicBezTo>
                    <a:cubicBezTo>
                      <a:pt x="1179" y="1985"/>
                      <a:pt x="1247" y="1655"/>
                      <a:pt x="1247" y="1309"/>
                    </a:cubicBezTo>
                    <a:cubicBezTo>
                      <a:pt x="1247" y="958"/>
                      <a:pt x="1179" y="634"/>
                      <a:pt x="1074" y="393"/>
                    </a:cubicBezTo>
                    <a:cubicBezTo>
                      <a:pt x="1027" y="283"/>
                      <a:pt x="964" y="194"/>
                      <a:pt x="875" y="110"/>
                    </a:cubicBezTo>
                    <a:cubicBezTo>
                      <a:pt x="813" y="42"/>
                      <a:pt x="723" y="0"/>
                      <a:pt x="61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880;p62">
                <a:extLst>
                  <a:ext uri="{FF2B5EF4-FFF2-40B4-BE49-F238E27FC236}">
                    <a16:creationId xmlns:a16="http://schemas.microsoft.com/office/drawing/2014/main" id="{6E8650B5-15F8-4C33-9F2B-8B9D15495F35}"/>
                  </a:ext>
                </a:extLst>
              </p:cNvPr>
              <p:cNvSpPr/>
              <p:nvPr/>
            </p:nvSpPr>
            <p:spPr>
              <a:xfrm flipH="1">
                <a:off x="1331671" y="1614929"/>
                <a:ext cx="163251" cy="460752"/>
              </a:xfrm>
              <a:custGeom>
                <a:avLst/>
                <a:gdLst/>
                <a:ahLst/>
                <a:cxnLst/>
                <a:rect l="l" t="t" r="r" b="b"/>
                <a:pathLst>
                  <a:path w="850" h="2399" extrusionOk="0">
                    <a:moveTo>
                      <a:pt x="415" y="0"/>
                    </a:moveTo>
                    <a:cubicBezTo>
                      <a:pt x="174" y="152"/>
                      <a:pt x="1" y="629"/>
                      <a:pt x="1" y="1199"/>
                    </a:cubicBezTo>
                    <a:cubicBezTo>
                      <a:pt x="1" y="1765"/>
                      <a:pt x="174" y="2268"/>
                      <a:pt x="415" y="2399"/>
                    </a:cubicBezTo>
                    <a:cubicBezTo>
                      <a:pt x="676" y="2268"/>
                      <a:pt x="828" y="1765"/>
                      <a:pt x="828" y="1199"/>
                    </a:cubicBezTo>
                    <a:cubicBezTo>
                      <a:pt x="849" y="629"/>
                      <a:pt x="676" y="152"/>
                      <a:pt x="4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2881;p62">
                <a:extLst>
                  <a:ext uri="{FF2B5EF4-FFF2-40B4-BE49-F238E27FC236}">
                    <a16:creationId xmlns:a16="http://schemas.microsoft.com/office/drawing/2014/main" id="{4A3C0A5E-533A-4B4B-8652-A3824AB5F580}"/>
                  </a:ext>
                </a:extLst>
              </p:cNvPr>
              <p:cNvSpPr/>
              <p:nvPr/>
            </p:nvSpPr>
            <p:spPr>
              <a:xfrm flipH="1">
                <a:off x="1322645" y="1601868"/>
                <a:ext cx="181305" cy="485912"/>
              </a:xfrm>
              <a:custGeom>
                <a:avLst/>
                <a:gdLst/>
                <a:ahLst/>
                <a:cxnLst/>
                <a:rect l="l" t="t" r="r" b="b"/>
                <a:pathLst>
                  <a:path w="944" h="2530" extrusionOk="0">
                    <a:moveTo>
                      <a:pt x="462" y="152"/>
                    </a:moveTo>
                    <a:cubicBezTo>
                      <a:pt x="572" y="220"/>
                      <a:pt x="655" y="351"/>
                      <a:pt x="723" y="524"/>
                    </a:cubicBezTo>
                    <a:cubicBezTo>
                      <a:pt x="786" y="744"/>
                      <a:pt x="833" y="985"/>
                      <a:pt x="833" y="1267"/>
                    </a:cubicBezTo>
                    <a:cubicBezTo>
                      <a:pt x="833" y="1550"/>
                      <a:pt x="786" y="1812"/>
                      <a:pt x="723" y="2006"/>
                    </a:cubicBezTo>
                    <a:cubicBezTo>
                      <a:pt x="655" y="2184"/>
                      <a:pt x="572" y="2315"/>
                      <a:pt x="462" y="2378"/>
                    </a:cubicBezTo>
                    <a:cubicBezTo>
                      <a:pt x="373" y="2315"/>
                      <a:pt x="289" y="2184"/>
                      <a:pt x="221" y="2006"/>
                    </a:cubicBezTo>
                    <a:cubicBezTo>
                      <a:pt x="158" y="1812"/>
                      <a:pt x="111" y="1550"/>
                      <a:pt x="111" y="1267"/>
                    </a:cubicBezTo>
                    <a:cubicBezTo>
                      <a:pt x="111" y="985"/>
                      <a:pt x="158" y="744"/>
                      <a:pt x="221" y="524"/>
                    </a:cubicBezTo>
                    <a:cubicBezTo>
                      <a:pt x="289" y="351"/>
                      <a:pt x="373" y="220"/>
                      <a:pt x="462" y="152"/>
                    </a:cubicBezTo>
                    <a:close/>
                    <a:moveTo>
                      <a:pt x="462" y="0"/>
                    </a:moveTo>
                    <a:lnTo>
                      <a:pt x="441" y="21"/>
                    </a:lnTo>
                    <a:cubicBezTo>
                      <a:pt x="310" y="110"/>
                      <a:pt x="200" y="262"/>
                      <a:pt x="111" y="482"/>
                    </a:cubicBezTo>
                    <a:cubicBezTo>
                      <a:pt x="48" y="723"/>
                      <a:pt x="1" y="985"/>
                      <a:pt x="1" y="1267"/>
                    </a:cubicBezTo>
                    <a:cubicBezTo>
                      <a:pt x="1" y="1550"/>
                      <a:pt x="48" y="1833"/>
                      <a:pt x="111" y="2053"/>
                    </a:cubicBezTo>
                    <a:cubicBezTo>
                      <a:pt x="200" y="2268"/>
                      <a:pt x="310" y="2446"/>
                      <a:pt x="441" y="2529"/>
                    </a:cubicBezTo>
                    <a:lnTo>
                      <a:pt x="504" y="2529"/>
                    </a:lnTo>
                    <a:cubicBezTo>
                      <a:pt x="634" y="2446"/>
                      <a:pt x="744" y="2268"/>
                      <a:pt x="833" y="2053"/>
                    </a:cubicBezTo>
                    <a:cubicBezTo>
                      <a:pt x="896" y="1833"/>
                      <a:pt x="943" y="1550"/>
                      <a:pt x="943" y="1267"/>
                    </a:cubicBezTo>
                    <a:cubicBezTo>
                      <a:pt x="943" y="985"/>
                      <a:pt x="896" y="723"/>
                      <a:pt x="833" y="503"/>
                    </a:cubicBezTo>
                    <a:cubicBezTo>
                      <a:pt x="744" y="262"/>
                      <a:pt x="634" y="110"/>
                      <a:pt x="504" y="21"/>
                    </a:cubicBezTo>
                    <a:lnTo>
                      <a:pt x="462"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2882;p62">
                <a:extLst>
                  <a:ext uri="{FF2B5EF4-FFF2-40B4-BE49-F238E27FC236}">
                    <a16:creationId xmlns:a16="http://schemas.microsoft.com/office/drawing/2014/main" id="{DFD5BDFE-E644-4E94-8900-F4D120706EE6}"/>
                  </a:ext>
                </a:extLst>
              </p:cNvPr>
              <p:cNvSpPr/>
              <p:nvPr/>
            </p:nvSpPr>
            <p:spPr>
              <a:xfrm flipH="1">
                <a:off x="2140458" y="4259054"/>
                <a:ext cx="880211" cy="373365"/>
              </a:xfrm>
              <a:custGeom>
                <a:avLst/>
                <a:gdLst/>
                <a:ahLst/>
                <a:cxnLst/>
                <a:rect l="l" t="t" r="r" b="b"/>
                <a:pathLst>
                  <a:path w="4583" h="1944" extrusionOk="0">
                    <a:moveTo>
                      <a:pt x="283" y="1"/>
                    </a:moveTo>
                    <a:lnTo>
                      <a:pt x="1" y="1944"/>
                    </a:lnTo>
                    <a:lnTo>
                      <a:pt x="4300" y="1944"/>
                    </a:lnTo>
                    <a:lnTo>
                      <a:pt x="458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883;p62">
                <a:extLst>
                  <a:ext uri="{FF2B5EF4-FFF2-40B4-BE49-F238E27FC236}">
                    <a16:creationId xmlns:a16="http://schemas.microsoft.com/office/drawing/2014/main" id="{6EAE6393-9C04-467E-8EF0-BD963A3715E3}"/>
                  </a:ext>
                </a:extLst>
              </p:cNvPr>
              <p:cNvSpPr/>
              <p:nvPr/>
            </p:nvSpPr>
            <p:spPr>
              <a:xfrm flipH="1">
                <a:off x="2127398" y="4245993"/>
                <a:ext cx="905371" cy="398525"/>
              </a:xfrm>
              <a:custGeom>
                <a:avLst/>
                <a:gdLst/>
                <a:ahLst/>
                <a:cxnLst/>
                <a:rect l="l" t="t" r="r" b="b"/>
                <a:pathLst>
                  <a:path w="4714" h="2075" extrusionOk="0">
                    <a:moveTo>
                      <a:pt x="4583" y="111"/>
                    </a:moveTo>
                    <a:lnTo>
                      <a:pt x="4295" y="1965"/>
                    </a:lnTo>
                    <a:lnTo>
                      <a:pt x="132" y="1965"/>
                    </a:lnTo>
                    <a:lnTo>
                      <a:pt x="393" y="111"/>
                    </a:lnTo>
                    <a:close/>
                    <a:moveTo>
                      <a:pt x="283" y="1"/>
                    </a:moveTo>
                    <a:lnTo>
                      <a:pt x="283" y="69"/>
                    </a:lnTo>
                    <a:lnTo>
                      <a:pt x="1" y="2075"/>
                    </a:lnTo>
                    <a:lnTo>
                      <a:pt x="4405" y="2075"/>
                    </a:lnTo>
                    <a:lnTo>
                      <a:pt x="4714"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884;p62">
                <a:extLst>
                  <a:ext uri="{FF2B5EF4-FFF2-40B4-BE49-F238E27FC236}">
                    <a16:creationId xmlns:a16="http://schemas.microsoft.com/office/drawing/2014/main" id="{FE5A4F7D-9473-4F0F-BEC3-95A4D9A84F4D}"/>
                  </a:ext>
                </a:extLst>
              </p:cNvPr>
              <p:cNvSpPr/>
              <p:nvPr/>
            </p:nvSpPr>
            <p:spPr>
              <a:xfrm flipH="1">
                <a:off x="2588920" y="4916868"/>
                <a:ext cx="553517" cy="213571"/>
              </a:xfrm>
              <a:custGeom>
                <a:avLst/>
                <a:gdLst/>
                <a:ahLst/>
                <a:cxnLst/>
                <a:rect l="l" t="t" r="r" b="b"/>
                <a:pathLst>
                  <a:path w="2882" h="1112" extrusionOk="0">
                    <a:moveTo>
                      <a:pt x="1" y="1"/>
                    </a:moveTo>
                    <a:lnTo>
                      <a:pt x="1" y="1111"/>
                    </a:lnTo>
                    <a:lnTo>
                      <a:pt x="2881" y="1111"/>
                    </a:lnTo>
                    <a:lnTo>
                      <a:pt x="288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885;p62">
                <a:extLst>
                  <a:ext uri="{FF2B5EF4-FFF2-40B4-BE49-F238E27FC236}">
                    <a16:creationId xmlns:a16="http://schemas.microsoft.com/office/drawing/2014/main" id="{F25BB8BE-2AAD-44A5-A4CB-70C29F408FC0}"/>
                  </a:ext>
                </a:extLst>
              </p:cNvPr>
              <p:cNvSpPr/>
              <p:nvPr/>
            </p:nvSpPr>
            <p:spPr>
              <a:xfrm flipH="1">
                <a:off x="2575860" y="4903808"/>
                <a:ext cx="578485" cy="239691"/>
              </a:xfrm>
              <a:custGeom>
                <a:avLst/>
                <a:gdLst/>
                <a:ahLst/>
                <a:cxnLst/>
                <a:rect l="l" t="t" r="r" b="b"/>
                <a:pathLst>
                  <a:path w="3012" h="1248" extrusionOk="0">
                    <a:moveTo>
                      <a:pt x="2901" y="111"/>
                    </a:moveTo>
                    <a:lnTo>
                      <a:pt x="2901" y="1137"/>
                    </a:lnTo>
                    <a:lnTo>
                      <a:pt x="110" y="1137"/>
                    </a:lnTo>
                    <a:lnTo>
                      <a:pt x="110" y="111"/>
                    </a:lnTo>
                    <a:close/>
                    <a:moveTo>
                      <a:pt x="0" y="1"/>
                    </a:moveTo>
                    <a:lnTo>
                      <a:pt x="0" y="69"/>
                    </a:lnTo>
                    <a:lnTo>
                      <a:pt x="0" y="1247"/>
                    </a:lnTo>
                    <a:lnTo>
                      <a:pt x="3011" y="1247"/>
                    </a:lnTo>
                    <a:lnTo>
                      <a:pt x="3011"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886;p62">
                <a:extLst>
                  <a:ext uri="{FF2B5EF4-FFF2-40B4-BE49-F238E27FC236}">
                    <a16:creationId xmlns:a16="http://schemas.microsoft.com/office/drawing/2014/main" id="{F93AB84F-6D02-45E5-BFEE-0E9E4A32A981}"/>
                  </a:ext>
                </a:extLst>
              </p:cNvPr>
              <p:cNvSpPr/>
              <p:nvPr/>
            </p:nvSpPr>
            <p:spPr>
              <a:xfrm flipH="1">
                <a:off x="1846789" y="4916868"/>
                <a:ext cx="553325" cy="213571"/>
              </a:xfrm>
              <a:custGeom>
                <a:avLst/>
                <a:gdLst/>
                <a:ahLst/>
                <a:cxnLst/>
                <a:rect l="l" t="t" r="r" b="b"/>
                <a:pathLst>
                  <a:path w="2881" h="1112" extrusionOk="0">
                    <a:moveTo>
                      <a:pt x="1" y="1"/>
                    </a:moveTo>
                    <a:lnTo>
                      <a:pt x="1" y="1111"/>
                    </a:lnTo>
                    <a:lnTo>
                      <a:pt x="2881" y="1111"/>
                    </a:lnTo>
                    <a:lnTo>
                      <a:pt x="28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887;p62">
                <a:extLst>
                  <a:ext uri="{FF2B5EF4-FFF2-40B4-BE49-F238E27FC236}">
                    <a16:creationId xmlns:a16="http://schemas.microsoft.com/office/drawing/2014/main" id="{A341EEB7-A03A-4DA3-AD0F-9789CBC8ECAB}"/>
                  </a:ext>
                </a:extLst>
              </p:cNvPr>
              <p:cNvSpPr/>
              <p:nvPr/>
            </p:nvSpPr>
            <p:spPr>
              <a:xfrm flipH="1">
                <a:off x="1834690" y="4903808"/>
                <a:ext cx="578485" cy="239691"/>
              </a:xfrm>
              <a:custGeom>
                <a:avLst/>
                <a:gdLst/>
                <a:ahLst/>
                <a:cxnLst/>
                <a:rect l="l" t="t" r="r" b="b"/>
                <a:pathLst>
                  <a:path w="3012" h="1248" extrusionOk="0">
                    <a:moveTo>
                      <a:pt x="2902" y="111"/>
                    </a:moveTo>
                    <a:lnTo>
                      <a:pt x="2902" y="1137"/>
                    </a:lnTo>
                    <a:lnTo>
                      <a:pt x="111" y="1137"/>
                    </a:lnTo>
                    <a:lnTo>
                      <a:pt x="111" y="111"/>
                    </a:lnTo>
                    <a:close/>
                    <a:moveTo>
                      <a:pt x="1" y="1"/>
                    </a:moveTo>
                    <a:lnTo>
                      <a:pt x="1" y="69"/>
                    </a:lnTo>
                    <a:lnTo>
                      <a:pt x="1" y="1247"/>
                    </a:lnTo>
                    <a:lnTo>
                      <a:pt x="3012" y="1247"/>
                    </a:lnTo>
                    <a:lnTo>
                      <a:pt x="3012"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888;p62">
                <a:extLst>
                  <a:ext uri="{FF2B5EF4-FFF2-40B4-BE49-F238E27FC236}">
                    <a16:creationId xmlns:a16="http://schemas.microsoft.com/office/drawing/2014/main" id="{F120D9CE-552C-44F9-95EF-2BE7ED8E4DD0}"/>
                  </a:ext>
                </a:extLst>
              </p:cNvPr>
              <p:cNvSpPr/>
              <p:nvPr/>
            </p:nvSpPr>
            <p:spPr>
              <a:xfrm flipH="1">
                <a:off x="912214" y="2687022"/>
                <a:ext cx="671058" cy="675091"/>
              </a:xfrm>
              <a:custGeom>
                <a:avLst/>
                <a:gdLst/>
                <a:ahLst/>
                <a:cxnLst/>
                <a:rect l="l" t="t" r="r" b="b"/>
                <a:pathLst>
                  <a:path w="3494" h="3515" extrusionOk="0">
                    <a:moveTo>
                      <a:pt x="1749" y="1"/>
                    </a:moveTo>
                    <a:cubicBezTo>
                      <a:pt x="786" y="1"/>
                      <a:pt x="0" y="786"/>
                      <a:pt x="0" y="1750"/>
                    </a:cubicBezTo>
                    <a:cubicBezTo>
                      <a:pt x="0" y="2729"/>
                      <a:pt x="786" y="3515"/>
                      <a:pt x="1749" y="3515"/>
                    </a:cubicBezTo>
                    <a:cubicBezTo>
                      <a:pt x="2728" y="3515"/>
                      <a:pt x="3493" y="2729"/>
                      <a:pt x="3493" y="1750"/>
                    </a:cubicBezTo>
                    <a:cubicBezTo>
                      <a:pt x="3493" y="786"/>
                      <a:pt x="2728" y="1"/>
                      <a:pt x="17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889;p62">
                <a:extLst>
                  <a:ext uri="{FF2B5EF4-FFF2-40B4-BE49-F238E27FC236}">
                    <a16:creationId xmlns:a16="http://schemas.microsoft.com/office/drawing/2014/main" id="{84669113-6CBA-4C49-BD26-CDA5AFC1AA76}"/>
                  </a:ext>
                </a:extLst>
              </p:cNvPr>
              <p:cNvSpPr/>
              <p:nvPr/>
            </p:nvSpPr>
            <p:spPr>
              <a:xfrm flipH="1">
                <a:off x="900306" y="2678955"/>
                <a:ext cx="695065" cy="691224"/>
              </a:xfrm>
              <a:custGeom>
                <a:avLst/>
                <a:gdLst/>
                <a:ahLst/>
                <a:cxnLst/>
                <a:rect l="l" t="t" r="r" b="b"/>
                <a:pathLst>
                  <a:path w="3619" h="3599" extrusionOk="0">
                    <a:moveTo>
                      <a:pt x="1812" y="111"/>
                    </a:moveTo>
                    <a:cubicBezTo>
                      <a:pt x="2750" y="111"/>
                      <a:pt x="3514" y="849"/>
                      <a:pt x="3514" y="1792"/>
                    </a:cubicBezTo>
                    <a:cubicBezTo>
                      <a:pt x="3514" y="2729"/>
                      <a:pt x="2750" y="3494"/>
                      <a:pt x="1812" y="3494"/>
                    </a:cubicBezTo>
                    <a:cubicBezTo>
                      <a:pt x="870" y="3494"/>
                      <a:pt x="131" y="2729"/>
                      <a:pt x="131" y="1792"/>
                    </a:cubicBezTo>
                    <a:cubicBezTo>
                      <a:pt x="131" y="849"/>
                      <a:pt x="870" y="111"/>
                      <a:pt x="1812" y="111"/>
                    </a:cubicBezTo>
                    <a:close/>
                    <a:moveTo>
                      <a:pt x="1812" y="1"/>
                    </a:moveTo>
                    <a:cubicBezTo>
                      <a:pt x="807" y="1"/>
                      <a:pt x="0" y="807"/>
                      <a:pt x="0" y="1792"/>
                    </a:cubicBezTo>
                    <a:cubicBezTo>
                      <a:pt x="0" y="2792"/>
                      <a:pt x="807" y="3599"/>
                      <a:pt x="1812" y="3599"/>
                    </a:cubicBezTo>
                    <a:cubicBezTo>
                      <a:pt x="2812" y="3599"/>
                      <a:pt x="3619" y="2792"/>
                      <a:pt x="3619" y="1792"/>
                    </a:cubicBezTo>
                    <a:cubicBezTo>
                      <a:pt x="3619" y="807"/>
                      <a:pt x="2812" y="1"/>
                      <a:pt x="181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890;p62">
                <a:extLst>
                  <a:ext uri="{FF2B5EF4-FFF2-40B4-BE49-F238E27FC236}">
                    <a16:creationId xmlns:a16="http://schemas.microsoft.com/office/drawing/2014/main" id="{5B222560-F6F0-4D4B-88B8-9E77A7D3114F}"/>
                  </a:ext>
                </a:extLst>
              </p:cNvPr>
              <p:cNvSpPr/>
              <p:nvPr/>
            </p:nvSpPr>
            <p:spPr>
              <a:xfrm flipH="1">
                <a:off x="937368" y="2855076"/>
                <a:ext cx="268884" cy="268692"/>
              </a:xfrm>
              <a:custGeom>
                <a:avLst/>
                <a:gdLst/>
                <a:ahLst/>
                <a:cxnLst/>
                <a:rect l="l" t="t" r="r" b="b"/>
                <a:pathLst>
                  <a:path w="1400" h="1399" extrusionOk="0">
                    <a:moveTo>
                      <a:pt x="703" y="0"/>
                    </a:moveTo>
                    <a:cubicBezTo>
                      <a:pt x="310" y="0"/>
                      <a:pt x="1" y="325"/>
                      <a:pt x="1" y="697"/>
                    </a:cubicBezTo>
                    <a:cubicBezTo>
                      <a:pt x="1" y="1089"/>
                      <a:pt x="310" y="1398"/>
                      <a:pt x="703" y="1398"/>
                    </a:cubicBezTo>
                    <a:cubicBezTo>
                      <a:pt x="1069" y="1398"/>
                      <a:pt x="1399" y="1089"/>
                      <a:pt x="1399" y="697"/>
                    </a:cubicBezTo>
                    <a:cubicBezTo>
                      <a:pt x="1399" y="325"/>
                      <a:pt x="1069" y="0"/>
                      <a:pt x="7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891;p62">
                <a:extLst>
                  <a:ext uri="{FF2B5EF4-FFF2-40B4-BE49-F238E27FC236}">
                    <a16:creationId xmlns:a16="http://schemas.microsoft.com/office/drawing/2014/main" id="{A00393E0-AC27-4566-9DE1-A79AD5D745DE}"/>
                  </a:ext>
                </a:extLst>
              </p:cNvPr>
              <p:cNvSpPr/>
              <p:nvPr/>
            </p:nvSpPr>
            <p:spPr>
              <a:xfrm flipH="1">
                <a:off x="929302" y="2847010"/>
                <a:ext cx="284825" cy="284825"/>
              </a:xfrm>
              <a:custGeom>
                <a:avLst/>
                <a:gdLst/>
                <a:ahLst/>
                <a:cxnLst/>
                <a:rect l="l" t="t" r="r" b="b"/>
                <a:pathLst>
                  <a:path w="1483" h="1483" extrusionOk="0">
                    <a:moveTo>
                      <a:pt x="744" y="105"/>
                    </a:moveTo>
                    <a:cubicBezTo>
                      <a:pt x="1089" y="105"/>
                      <a:pt x="1372" y="393"/>
                      <a:pt x="1372" y="739"/>
                    </a:cubicBezTo>
                    <a:cubicBezTo>
                      <a:pt x="1372" y="1090"/>
                      <a:pt x="1089" y="1372"/>
                      <a:pt x="744" y="1372"/>
                    </a:cubicBezTo>
                    <a:cubicBezTo>
                      <a:pt x="393" y="1372"/>
                      <a:pt x="110" y="1090"/>
                      <a:pt x="110" y="739"/>
                    </a:cubicBezTo>
                    <a:cubicBezTo>
                      <a:pt x="110" y="393"/>
                      <a:pt x="393" y="105"/>
                      <a:pt x="744" y="105"/>
                    </a:cubicBezTo>
                    <a:close/>
                    <a:moveTo>
                      <a:pt x="744" y="0"/>
                    </a:moveTo>
                    <a:cubicBezTo>
                      <a:pt x="325" y="0"/>
                      <a:pt x="0" y="325"/>
                      <a:pt x="0" y="739"/>
                    </a:cubicBezTo>
                    <a:cubicBezTo>
                      <a:pt x="0" y="1152"/>
                      <a:pt x="325" y="1482"/>
                      <a:pt x="744" y="1482"/>
                    </a:cubicBezTo>
                    <a:cubicBezTo>
                      <a:pt x="1157" y="1482"/>
                      <a:pt x="1482" y="1152"/>
                      <a:pt x="1482" y="739"/>
                    </a:cubicBezTo>
                    <a:cubicBezTo>
                      <a:pt x="1482" y="325"/>
                      <a:pt x="1157" y="0"/>
                      <a:pt x="74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892;p62">
                <a:extLst>
                  <a:ext uri="{FF2B5EF4-FFF2-40B4-BE49-F238E27FC236}">
                    <a16:creationId xmlns:a16="http://schemas.microsoft.com/office/drawing/2014/main" id="{7F39ABDA-B765-47E2-A623-21C6A4A0AF90}"/>
                  </a:ext>
                </a:extLst>
              </p:cNvPr>
              <p:cNvSpPr/>
              <p:nvPr/>
            </p:nvSpPr>
            <p:spPr>
              <a:xfrm flipH="1">
                <a:off x="1314585" y="3079982"/>
                <a:ext cx="692184" cy="579829"/>
              </a:xfrm>
              <a:custGeom>
                <a:avLst/>
                <a:gdLst/>
                <a:ahLst/>
                <a:cxnLst/>
                <a:rect l="l" t="t" r="r" b="b"/>
                <a:pathLst>
                  <a:path w="3604" h="3019" extrusionOk="0">
                    <a:moveTo>
                      <a:pt x="2939" y="1"/>
                    </a:moveTo>
                    <a:cubicBezTo>
                      <a:pt x="2927" y="1"/>
                      <a:pt x="2916" y="3"/>
                      <a:pt x="2907" y="8"/>
                    </a:cubicBezTo>
                    <a:lnTo>
                      <a:pt x="0" y="2144"/>
                    </a:lnTo>
                    <a:lnTo>
                      <a:pt x="613" y="3019"/>
                    </a:lnTo>
                    <a:lnTo>
                      <a:pt x="3514" y="903"/>
                    </a:lnTo>
                    <a:cubicBezTo>
                      <a:pt x="3603" y="835"/>
                      <a:pt x="3535" y="594"/>
                      <a:pt x="3362" y="358"/>
                    </a:cubicBezTo>
                    <a:cubicBezTo>
                      <a:pt x="3209" y="144"/>
                      <a:pt x="3035" y="1"/>
                      <a:pt x="29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2893;p62">
                <a:extLst>
                  <a:ext uri="{FF2B5EF4-FFF2-40B4-BE49-F238E27FC236}">
                    <a16:creationId xmlns:a16="http://schemas.microsoft.com/office/drawing/2014/main" id="{F1396297-4DD8-4071-A400-B88775279B48}"/>
                  </a:ext>
                </a:extLst>
              </p:cNvPr>
              <p:cNvSpPr/>
              <p:nvPr/>
            </p:nvSpPr>
            <p:spPr>
              <a:xfrm flipH="1">
                <a:off x="1310552" y="3069418"/>
                <a:ext cx="708317" cy="607486"/>
              </a:xfrm>
              <a:custGeom>
                <a:avLst/>
                <a:gdLst/>
                <a:ahLst/>
                <a:cxnLst/>
                <a:rect l="l" t="t" r="r" b="b"/>
                <a:pathLst>
                  <a:path w="3688" h="3163" extrusionOk="0">
                    <a:moveTo>
                      <a:pt x="3012" y="104"/>
                    </a:moveTo>
                    <a:lnTo>
                      <a:pt x="3033" y="125"/>
                    </a:lnTo>
                    <a:cubicBezTo>
                      <a:pt x="3054" y="125"/>
                      <a:pt x="3101" y="152"/>
                      <a:pt x="3143" y="172"/>
                    </a:cubicBezTo>
                    <a:cubicBezTo>
                      <a:pt x="3205" y="235"/>
                      <a:pt x="3295" y="324"/>
                      <a:pt x="3384" y="434"/>
                    </a:cubicBezTo>
                    <a:cubicBezTo>
                      <a:pt x="3467" y="565"/>
                      <a:pt x="3514" y="675"/>
                      <a:pt x="3556" y="759"/>
                    </a:cubicBezTo>
                    <a:lnTo>
                      <a:pt x="3556" y="869"/>
                    </a:lnTo>
                    <a:lnTo>
                      <a:pt x="3556" y="911"/>
                    </a:lnTo>
                    <a:lnTo>
                      <a:pt x="697" y="3006"/>
                    </a:lnTo>
                    <a:lnTo>
                      <a:pt x="152" y="2199"/>
                    </a:lnTo>
                    <a:lnTo>
                      <a:pt x="3012" y="104"/>
                    </a:lnTo>
                    <a:close/>
                    <a:moveTo>
                      <a:pt x="3011" y="1"/>
                    </a:moveTo>
                    <a:cubicBezTo>
                      <a:pt x="2989" y="1"/>
                      <a:pt x="2967" y="8"/>
                      <a:pt x="2944" y="21"/>
                    </a:cubicBezTo>
                    <a:lnTo>
                      <a:pt x="0" y="2178"/>
                    </a:lnTo>
                    <a:lnTo>
                      <a:pt x="676" y="3163"/>
                    </a:lnTo>
                    <a:lnTo>
                      <a:pt x="3624" y="1000"/>
                    </a:lnTo>
                    <a:cubicBezTo>
                      <a:pt x="3666" y="979"/>
                      <a:pt x="3666" y="937"/>
                      <a:pt x="3666" y="890"/>
                    </a:cubicBezTo>
                    <a:cubicBezTo>
                      <a:pt x="3687" y="848"/>
                      <a:pt x="3666" y="780"/>
                      <a:pt x="3666" y="738"/>
                    </a:cubicBezTo>
                    <a:cubicBezTo>
                      <a:pt x="3624" y="628"/>
                      <a:pt x="3556" y="497"/>
                      <a:pt x="3467" y="366"/>
                    </a:cubicBezTo>
                    <a:cubicBezTo>
                      <a:pt x="3384" y="256"/>
                      <a:pt x="3295" y="152"/>
                      <a:pt x="3205" y="83"/>
                    </a:cubicBezTo>
                    <a:cubicBezTo>
                      <a:pt x="3164" y="42"/>
                      <a:pt x="3122" y="21"/>
                      <a:pt x="3075" y="21"/>
                    </a:cubicBezTo>
                    <a:cubicBezTo>
                      <a:pt x="3054" y="8"/>
                      <a:pt x="3033" y="1"/>
                      <a:pt x="301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2894;p62">
                <a:extLst>
                  <a:ext uri="{FF2B5EF4-FFF2-40B4-BE49-F238E27FC236}">
                    <a16:creationId xmlns:a16="http://schemas.microsoft.com/office/drawing/2014/main" id="{1BF70E4F-8141-4646-8E8D-8D59F9B35D1A}"/>
                  </a:ext>
                </a:extLst>
              </p:cNvPr>
              <p:cNvSpPr/>
              <p:nvPr/>
            </p:nvSpPr>
            <p:spPr>
              <a:xfrm flipH="1">
                <a:off x="2069005" y="2599633"/>
                <a:ext cx="503005" cy="540265"/>
              </a:xfrm>
              <a:custGeom>
                <a:avLst/>
                <a:gdLst/>
                <a:ahLst/>
                <a:cxnLst/>
                <a:rect l="l" t="t" r="r" b="b"/>
                <a:pathLst>
                  <a:path w="2619" h="2813" extrusionOk="0">
                    <a:moveTo>
                      <a:pt x="1288" y="0"/>
                    </a:moveTo>
                    <a:cubicBezTo>
                      <a:pt x="1179" y="0"/>
                      <a:pt x="1089" y="21"/>
                      <a:pt x="980" y="63"/>
                    </a:cubicBezTo>
                    <a:lnTo>
                      <a:pt x="0" y="456"/>
                    </a:lnTo>
                    <a:lnTo>
                      <a:pt x="152" y="869"/>
                    </a:lnTo>
                    <a:lnTo>
                      <a:pt x="676" y="655"/>
                    </a:lnTo>
                    <a:lnTo>
                      <a:pt x="697" y="655"/>
                    </a:lnTo>
                    <a:cubicBezTo>
                      <a:pt x="697" y="676"/>
                      <a:pt x="718" y="676"/>
                      <a:pt x="718" y="676"/>
                    </a:cubicBezTo>
                    <a:cubicBezTo>
                      <a:pt x="744" y="697"/>
                      <a:pt x="765" y="697"/>
                      <a:pt x="786" y="717"/>
                    </a:cubicBezTo>
                    <a:cubicBezTo>
                      <a:pt x="807" y="738"/>
                      <a:pt x="828" y="738"/>
                      <a:pt x="849" y="765"/>
                    </a:cubicBezTo>
                    <a:cubicBezTo>
                      <a:pt x="875" y="786"/>
                      <a:pt x="896" y="786"/>
                      <a:pt x="896" y="807"/>
                    </a:cubicBezTo>
                    <a:cubicBezTo>
                      <a:pt x="917" y="827"/>
                      <a:pt x="938" y="848"/>
                      <a:pt x="959" y="869"/>
                    </a:cubicBezTo>
                    <a:cubicBezTo>
                      <a:pt x="980" y="896"/>
                      <a:pt x="980" y="896"/>
                      <a:pt x="1006" y="916"/>
                    </a:cubicBezTo>
                    <a:cubicBezTo>
                      <a:pt x="1027" y="937"/>
                      <a:pt x="1048" y="958"/>
                      <a:pt x="1048" y="979"/>
                    </a:cubicBezTo>
                    <a:cubicBezTo>
                      <a:pt x="1069" y="1000"/>
                      <a:pt x="1089" y="1026"/>
                      <a:pt x="1110" y="1047"/>
                    </a:cubicBezTo>
                    <a:cubicBezTo>
                      <a:pt x="1110" y="1068"/>
                      <a:pt x="1137" y="1089"/>
                      <a:pt x="1137" y="1110"/>
                    </a:cubicBezTo>
                    <a:cubicBezTo>
                      <a:pt x="1158" y="1131"/>
                      <a:pt x="1179" y="1157"/>
                      <a:pt x="1179" y="1178"/>
                    </a:cubicBezTo>
                    <a:cubicBezTo>
                      <a:pt x="1199" y="1199"/>
                      <a:pt x="1199" y="1220"/>
                      <a:pt x="1220" y="1241"/>
                    </a:cubicBezTo>
                    <a:cubicBezTo>
                      <a:pt x="1220" y="1288"/>
                      <a:pt x="1241" y="1309"/>
                      <a:pt x="1241" y="1330"/>
                    </a:cubicBezTo>
                    <a:cubicBezTo>
                      <a:pt x="1268" y="1330"/>
                      <a:pt x="1268" y="1351"/>
                      <a:pt x="1268" y="1351"/>
                    </a:cubicBezTo>
                    <a:lnTo>
                      <a:pt x="1268" y="1372"/>
                    </a:lnTo>
                    <a:lnTo>
                      <a:pt x="503" y="1723"/>
                    </a:lnTo>
                    <a:lnTo>
                      <a:pt x="938" y="2812"/>
                    </a:lnTo>
                    <a:lnTo>
                      <a:pt x="1922" y="2419"/>
                    </a:lnTo>
                    <a:cubicBezTo>
                      <a:pt x="2420" y="2226"/>
                      <a:pt x="2619" y="1550"/>
                      <a:pt x="2357" y="896"/>
                    </a:cubicBezTo>
                    <a:cubicBezTo>
                      <a:pt x="2158" y="372"/>
                      <a:pt x="1723" y="21"/>
                      <a:pt x="128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895;p62">
                <a:extLst>
                  <a:ext uri="{FF2B5EF4-FFF2-40B4-BE49-F238E27FC236}">
                    <a16:creationId xmlns:a16="http://schemas.microsoft.com/office/drawing/2014/main" id="{26986BB6-87D1-4A21-8024-B449D46E50C7}"/>
                  </a:ext>
                </a:extLst>
              </p:cNvPr>
              <p:cNvSpPr/>
              <p:nvPr/>
            </p:nvSpPr>
            <p:spPr>
              <a:xfrm flipH="1">
                <a:off x="2082065" y="2590414"/>
                <a:ext cx="507038" cy="566577"/>
              </a:xfrm>
              <a:custGeom>
                <a:avLst/>
                <a:gdLst/>
                <a:ahLst/>
                <a:cxnLst/>
                <a:rect l="l" t="t" r="r" b="b"/>
                <a:pathLst>
                  <a:path w="2640" h="2950" extrusionOk="0">
                    <a:moveTo>
                      <a:pt x="1377" y="111"/>
                    </a:moveTo>
                    <a:cubicBezTo>
                      <a:pt x="1770" y="111"/>
                      <a:pt x="2184" y="462"/>
                      <a:pt x="2378" y="964"/>
                    </a:cubicBezTo>
                    <a:cubicBezTo>
                      <a:pt x="2509" y="1268"/>
                      <a:pt x="2535" y="1598"/>
                      <a:pt x="2467" y="1860"/>
                    </a:cubicBezTo>
                    <a:cubicBezTo>
                      <a:pt x="2378" y="2122"/>
                      <a:pt x="2226" y="2337"/>
                      <a:pt x="1985" y="2426"/>
                    </a:cubicBezTo>
                    <a:lnTo>
                      <a:pt x="1048" y="2797"/>
                    </a:lnTo>
                    <a:lnTo>
                      <a:pt x="655" y="1792"/>
                    </a:lnTo>
                    <a:lnTo>
                      <a:pt x="1398" y="1467"/>
                    </a:lnTo>
                    <a:lnTo>
                      <a:pt x="1419" y="1399"/>
                    </a:lnTo>
                    <a:lnTo>
                      <a:pt x="1398" y="1378"/>
                    </a:lnTo>
                    <a:lnTo>
                      <a:pt x="1398" y="1357"/>
                    </a:lnTo>
                    <a:cubicBezTo>
                      <a:pt x="1377" y="1336"/>
                      <a:pt x="1377" y="1289"/>
                      <a:pt x="1357" y="1268"/>
                    </a:cubicBezTo>
                    <a:cubicBezTo>
                      <a:pt x="1357" y="1247"/>
                      <a:pt x="1330" y="1226"/>
                      <a:pt x="1330" y="1205"/>
                    </a:cubicBezTo>
                    <a:cubicBezTo>
                      <a:pt x="1309" y="1179"/>
                      <a:pt x="1288" y="1158"/>
                      <a:pt x="1288" y="1137"/>
                    </a:cubicBezTo>
                    <a:cubicBezTo>
                      <a:pt x="1268" y="1116"/>
                      <a:pt x="1247" y="1074"/>
                      <a:pt x="1247" y="1048"/>
                    </a:cubicBezTo>
                    <a:cubicBezTo>
                      <a:pt x="1226" y="1027"/>
                      <a:pt x="1199" y="1006"/>
                      <a:pt x="1199" y="985"/>
                    </a:cubicBezTo>
                    <a:cubicBezTo>
                      <a:pt x="1178" y="964"/>
                      <a:pt x="1158" y="944"/>
                      <a:pt x="1137" y="944"/>
                    </a:cubicBezTo>
                    <a:cubicBezTo>
                      <a:pt x="1116" y="917"/>
                      <a:pt x="1116" y="896"/>
                      <a:pt x="1095" y="875"/>
                    </a:cubicBezTo>
                    <a:lnTo>
                      <a:pt x="1027" y="813"/>
                    </a:lnTo>
                    <a:cubicBezTo>
                      <a:pt x="1006" y="813"/>
                      <a:pt x="985" y="786"/>
                      <a:pt x="964" y="765"/>
                    </a:cubicBezTo>
                    <a:cubicBezTo>
                      <a:pt x="964" y="745"/>
                      <a:pt x="938" y="745"/>
                      <a:pt x="917" y="724"/>
                    </a:cubicBezTo>
                    <a:cubicBezTo>
                      <a:pt x="896" y="703"/>
                      <a:pt x="875" y="703"/>
                      <a:pt x="854" y="682"/>
                    </a:cubicBezTo>
                    <a:cubicBezTo>
                      <a:pt x="833" y="682"/>
                      <a:pt x="807" y="656"/>
                      <a:pt x="807" y="656"/>
                    </a:cubicBezTo>
                    <a:lnTo>
                      <a:pt x="765" y="635"/>
                    </a:lnTo>
                    <a:lnTo>
                      <a:pt x="283" y="834"/>
                    </a:lnTo>
                    <a:lnTo>
                      <a:pt x="152" y="525"/>
                    </a:lnTo>
                    <a:lnTo>
                      <a:pt x="1095" y="158"/>
                    </a:lnTo>
                    <a:cubicBezTo>
                      <a:pt x="1178" y="132"/>
                      <a:pt x="1268" y="111"/>
                      <a:pt x="1377" y="111"/>
                    </a:cubicBezTo>
                    <a:close/>
                    <a:moveTo>
                      <a:pt x="1377" y="1"/>
                    </a:moveTo>
                    <a:cubicBezTo>
                      <a:pt x="1268" y="1"/>
                      <a:pt x="1158" y="1"/>
                      <a:pt x="1048" y="48"/>
                    </a:cubicBezTo>
                    <a:lnTo>
                      <a:pt x="0" y="462"/>
                    </a:lnTo>
                    <a:lnTo>
                      <a:pt x="220" y="985"/>
                    </a:lnTo>
                    <a:lnTo>
                      <a:pt x="765" y="765"/>
                    </a:lnTo>
                    <a:lnTo>
                      <a:pt x="786" y="765"/>
                    </a:lnTo>
                    <a:cubicBezTo>
                      <a:pt x="807" y="786"/>
                      <a:pt x="833" y="813"/>
                      <a:pt x="854" y="813"/>
                    </a:cubicBezTo>
                    <a:cubicBezTo>
                      <a:pt x="854" y="834"/>
                      <a:pt x="875" y="834"/>
                      <a:pt x="896" y="855"/>
                    </a:cubicBezTo>
                    <a:cubicBezTo>
                      <a:pt x="917" y="875"/>
                      <a:pt x="938" y="875"/>
                      <a:pt x="964" y="896"/>
                    </a:cubicBezTo>
                    <a:cubicBezTo>
                      <a:pt x="964" y="917"/>
                      <a:pt x="985" y="944"/>
                      <a:pt x="1006" y="944"/>
                    </a:cubicBezTo>
                    <a:cubicBezTo>
                      <a:pt x="1027" y="964"/>
                      <a:pt x="1048" y="985"/>
                      <a:pt x="1048" y="1006"/>
                    </a:cubicBezTo>
                    <a:cubicBezTo>
                      <a:pt x="1069" y="1027"/>
                      <a:pt x="1095" y="1048"/>
                      <a:pt x="1095" y="1074"/>
                    </a:cubicBezTo>
                    <a:cubicBezTo>
                      <a:pt x="1116" y="1074"/>
                      <a:pt x="1137" y="1095"/>
                      <a:pt x="1137" y="1116"/>
                    </a:cubicBezTo>
                    <a:cubicBezTo>
                      <a:pt x="1158" y="1137"/>
                      <a:pt x="1178" y="1158"/>
                      <a:pt x="1178" y="1179"/>
                    </a:cubicBezTo>
                    <a:cubicBezTo>
                      <a:pt x="1199" y="1205"/>
                      <a:pt x="1199" y="1226"/>
                      <a:pt x="1226" y="1247"/>
                    </a:cubicBezTo>
                    <a:cubicBezTo>
                      <a:pt x="1247" y="1268"/>
                      <a:pt x="1247" y="1289"/>
                      <a:pt x="1268" y="1336"/>
                    </a:cubicBezTo>
                    <a:cubicBezTo>
                      <a:pt x="1268" y="1336"/>
                      <a:pt x="1268" y="1357"/>
                      <a:pt x="1288" y="1378"/>
                    </a:cubicBezTo>
                    <a:lnTo>
                      <a:pt x="503" y="1750"/>
                    </a:lnTo>
                    <a:lnTo>
                      <a:pt x="985" y="2949"/>
                    </a:lnTo>
                    <a:lnTo>
                      <a:pt x="2032" y="2536"/>
                    </a:lnTo>
                    <a:cubicBezTo>
                      <a:pt x="2315" y="2426"/>
                      <a:pt x="2488" y="2185"/>
                      <a:pt x="2577" y="1902"/>
                    </a:cubicBezTo>
                    <a:cubicBezTo>
                      <a:pt x="2640" y="1598"/>
                      <a:pt x="2619" y="1247"/>
                      <a:pt x="2488" y="917"/>
                    </a:cubicBezTo>
                    <a:cubicBezTo>
                      <a:pt x="2294" y="373"/>
                      <a:pt x="1833" y="1"/>
                      <a:pt x="137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896;p62">
                <a:extLst>
                  <a:ext uri="{FF2B5EF4-FFF2-40B4-BE49-F238E27FC236}">
                    <a16:creationId xmlns:a16="http://schemas.microsoft.com/office/drawing/2014/main" id="{D1307B1B-DB18-4522-A77D-276CA41CE7D6}"/>
                  </a:ext>
                </a:extLst>
              </p:cNvPr>
              <p:cNvSpPr/>
              <p:nvPr/>
            </p:nvSpPr>
            <p:spPr>
              <a:xfrm flipH="1">
                <a:off x="2521500" y="2674922"/>
                <a:ext cx="143085" cy="130025"/>
              </a:xfrm>
              <a:custGeom>
                <a:avLst/>
                <a:gdLst/>
                <a:ahLst/>
                <a:cxnLst/>
                <a:rect l="l" t="t" r="r" b="b"/>
                <a:pathLst>
                  <a:path w="745" h="677" extrusionOk="0">
                    <a:moveTo>
                      <a:pt x="723" y="1"/>
                    </a:moveTo>
                    <a:cubicBezTo>
                      <a:pt x="634" y="22"/>
                      <a:pt x="545" y="22"/>
                      <a:pt x="482" y="64"/>
                    </a:cubicBezTo>
                    <a:cubicBezTo>
                      <a:pt x="262" y="153"/>
                      <a:pt x="89" y="325"/>
                      <a:pt x="0" y="587"/>
                    </a:cubicBezTo>
                    <a:lnTo>
                      <a:pt x="110" y="676"/>
                    </a:lnTo>
                    <a:cubicBezTo>
                      <a:pt x="199" y="435"/>
                      <a:pt x="351" y="284"/>
                      <a:pt x="524" y="195"/>
                    </a:cubicBezTo>
                    <a:cubicBezTo>
                      <a:pt x="592" y="174"/>
                      <a:pt x="655" y="174"/>
                      <a:pt x="744" y="153"/>
                    </a:cubicBezTo>
                    <a:lnTo>
                      <a:pt x="723" y="1"/>
                    </a:lnTo>
                    <a:close/>
                  </a:path>
                </a:pathLst>
              </a:custGeom>
              <a:solidFill>
                <a:srgbClr val="C7E6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897;p62">
                <a:extLst>
                  <a:ext uri="{FF2B5EF4-FFF2-40B4-BE49-F238E27FC236}">
                    <a16:creationId xmlns:a16="http://schemas.microsoft.com/office/drawing/2014/main" id="{F6D73352-2A02-4387-884B-DF6472B926CD}"/>
                  </a:ext>
                </a:extLst>
              </p:cNvPr>
              <p:cNvSpPr/>
              <p:nvPr/>
            </p:nvSpPr>
            <p:spPr>
              <a:xfrm flipH="1">
                <a:off x="2509592" y="2665895"/>
                <a:ext cx="167092" cy="151151"/>
              </a:xfrm>
              <a:custGeom>
                <a:avLst/>
                <a:gdLst/>
                <a:ahLst/>
                <a:cxnLst/>
                <a:rect l="l" t="t" r="r" b="b"/>
                <a:pathLst>
                  <a:path w="870" h="787" extrusionOk="0">
                    <a:moveTo>
                      <a:pt x="718" y="132"/>
                    </a:moveTo>
                    <a:lnTo>
                      <a:pt x="739" y="158"/>
                    </a:lnTo>
                    <a:cubicBezTo>
                      <a:pt x="676" y="179"/>
                      <a:pt x="634" y="179"/>
                      <a:pt x="566" y="200"/>
                    </a:cubicBezTo>
                    <a:cubicBezTo>
                      <a:pt x="393" y="263"/>
                      <a:pt x="262" y="441"/>
                      <a:pt x="173" y="634"/>
                    </a:cubicBezTo>
                    <a:lnTo>
                      <a:pt x="152" y="634"/>
                    </a:lnTo>
                    <a:cubicBezTo>
                      <a:pt x="241" y="393"/>
                      <a:pt x="372" y="242"/>
                      <a:pt x="566" y="158"/>
                    </a:cubicBezTo>
                    <a:cubicBezTo>
                      <a:pt x="608" y="132"/>
                      <a:pt x="676" y="132"/>
                      <a:pt x="718" y="132"/>
                    </a:cubicBezTo>
                    <a:close/>
                    <a:moveTo>
                      <a:pt x="765" y="1"/>
                    </a:moveTo>
                    <a:cubicBezTo>
                      <a:pt x="676" y="1"/>
                      <a:pt x="587" y="27"/>
                      <a:pt x="524" y="48"/>
                    </a:cubicBezTo>
                    <a:cubicBezTo>
                      <a:pt x="283" y="158"/>
                      <a:pt x="111" y="352"/>
                      <a:pt x="1" y="613"/>
                    </a:cubicBezTo>
                    <a:lnTo>
                      <a:pt x="1" y="655"/>
                    </a:lnTo>
                    <a:lnTo>
                      <a:pt x="215" y="786"/>
                    </a:lnTo>
                    <a:lnTo>
                      <a:pt x="241" y="723"/>
                    </a:lnTo>
                    <a:cubicBezTo>
                      <a:pt x="304" y="524"/>
                      <a:pt x="435" y="372"/>
                      <a:pt x="608" y="310"/>
                    </a:cubicBezTo>
                    <a:cubicBezTo>
                      <a:pt x="676" y="289"/>
                      <a:pt x="739" y="263"/>
                      <a:pt x="807" y="263"/>
                    </a:cubicBezTo>
                    <a:lnTo>
                      <a:pt x="870" y="263"/>
                    </a:lnTo>
                    <a:lnTo>
                      <a:pt x="849" y="200"/>
                    </a:lnTo>
                    <a:lnTo>
                      <a:pt x="828"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898;p62">
                <a:extLst>
                  <a:ext uri="{FF2B5EF4-FFF2-40B4-BE49-F238E27FC236}">
                    <a16:creationId xmlns:a16="http://schemas.microsoft.com/office/drawing/2014/main" id="{50D0B523-0078-4F9C-9EEF-7A65A73FBD54}"/>
                  </a:ext>
                </a:extLst>
              </p:cNvPr>
              <p:cNvSpPr/>
              <p:nvPr/>
            </p:nvSpPr>
            <p:spPr>
              <a:xfrm flipH="1">
                <a:off x="2291220" y="2704115"/>
                <a:ext cx="352238" cy="418883"/>
              </a:xfrm>
              <a:custGeom>
                <a:avLst/>
                <a:gdLst/>
                <a:ahLst/>
                <a:cxnLst/>
                <a:rect l="l" t="t" r="r" b="b"/>
                <a:pathLst>
                  <a:path w="1834" h="2181" extrusionOk="0">
                    <a:moveTo>
                      <a:pt x="655" y="1"/>
                    </a:moveTo>
                    <a:cubicBezTo>
                      <a:pt x="566" y="1"/>
                      <a:pt x="503" y="22"/>
                      <a:pt x="414" y="43"/>
                    </a:cubicBezTo>
                    <a:cubicBezTo>
                      <a:pt x="241" y="132"/>
                      <a:pt x="89" y="283"/>
                      <a:pt x="0" y="524"/>
                    </a:cubicBezTo>
                    <a:lnTo>
                      <a:pt x="21" y="524"/>
                    </a:lnTo>
                    <a:lnTo>
                      <a:pt x="1048" y="111"/>
                    </a:lnTo>
                    <a:lnTo>
                      <a:pt x="1069" y="111"/>
                    </a:lnTo>
                    <a:cubicBezTo>
                      <a:pt x="938" y="43"/>
                      <a:pt x="786" y="1"/>
                      <a:pt x="655" y="1"/>
                    </a:cubicBezTo>
                    <a:close/>
                    <a:moveTo>
                      <a:pt x="1640" y="807"/>
                    </a:moveTo>
                    <a:lnTo>
                      <a:pt x="1640" y="828"/>
                    </a:lnTo>
                    <a:lnTo>
                      <a:pt x="110" y="1530"/>
                    </a:lnTo>
                    <a:cubicBezTo>
                      <a:pt x="305" y="1932"/>
                      <a:pt x="671" y="2180"/>
                      <a:pt x="1012" y="2180"/>
                    </a:cubicBezTo>
                    <a:cubicBezTo>
                      <a:pt x="1092" y="2180"/>
                      <a:pt x="1172" y="2166"/>
                      <a:pt x="1247" y="2137"/>
                    </a:cubicBezTo>
                    <a:cubicBezTo>
                      <a:pt x="1681" y="1965"/>
                      <a:pt x="1833" y="1373"/>
                      <a:pt x="1640" y="80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899;p62">
                <a:extLst>
                  <a:ext uri="{FF2B5EF4-FFF2-40B4-BE49-F238E27FC236}">
                    <a16:creationId xmlns:a16="http://schemas.microsoft.com/office/drawing/2014/main" id="{B67F3C1F-8827-407B-8809-6E869CF953A1}"/>
                  </a:ext>
                </a:extLst>
              </p:cNvPr>
              <p:cNvSpPr/>
              <p:nvPr/>
            </p:nvSpPr>
            <p:spPr>
              <a:xfrm flipH="1">
                <a:off x="2295253" y="2696049"/>
                <a:ext cx="360305" cy="437513"/>
              </a:xfrm>
              <a:custGeom>
                <a:avLst/>
                <a:gdLst/>
                <a:ahLst/>
                <a:cxnLst/>
                <a:rect l="l" t="t" r="r" b="b"/>
                <a:pathLst>
                  <a:path w="1876" h="2278" extrusionOk="0">
                    <a:moveTo>
                      <a:pt x="718" y="106"/>
                    </a:moveTo>
                    <a:cubicBezTo>
                      <a:pt x="786" y="106"/>
                      <a:pt x="870" y="132"/>
                      <a:pt x="938" y="153"/>
                    </a:cubicBezTo>
                    <a:lnTo>
                      <a:pt x="236" y="435"/>
                    </a:lnTo>
                    <a:cubicBezTo>
                      <a:pt x="325" y="325"/>
                      <a:pt x="393" y="195"/>
                      <a:pt x="498" y="153"/>
                    </a:cubicBezTo>
                    <a:cubicBezTo>
                      <a:pt x="566" y="132"/>
                      <a:pt x="655" y="106"/>
                      <a:pt x="718" y="106"/>
                    </a:cubicBezTo>
                    <a:close/>
                    <a:moveTo>
                      <a:pt x="718" y="1"/>
                    </a:moveTo>
                    <a:cubicBezTo>
                      <a:pt x="629" y="1"/>
                      <a:pt x="545" y="1"/>
                      <a:pt x="456" y="43"/>
                    </a:cubicBezTo>
                    <a:cubicBezTo>
                      <a:pt x="262" y="132"/>
                      <a:pt x="105" y="305"/>
                      <a:pt x="21" y="545"/>
                    </a:cubicBezTo>
                    <a:lnTo>
                      <a:pt x="1" y="587"/>
                    </a:lnTo>
                    <a:lnTo>
                      <a:pt x="84" y="629"/>
                    </a:lnTo>
                    <a:lnTo>
                      <a:pt x="1111" y="215"/>
                    </a:lnTo>
                    <a:lnTo>
                      <a:pt x="1153" y="106"/>
                    </a:lnTo>
                    <a:lnTo>
                      <a:pt x="1132" y="106"/>
                    </a:lnTo>
                    <a:lnTo>
                      <a:pt x="1111" y="85"/>
                    </a:lnTo>
                    <a:lnTo>
                      <a:pt x="1090" y="85"/>
                    </a:lnTo>
                    <a:cubicBezTo>
                      <a:pt x="980" y="43"/>
                      <a:pt x="849" y="1"/>
                      <a:pt x="718" y="1"/>
                    </a:cubicBezTo>
                    <a:close/>
                    <a:moveTo>
                      <a:pt x="1655" y="959"/>
                    </a:moveTo>
                    <a:cubicBezTo>
                      <a:pt x="1723" y="1200"/>
                      <a:pt x="1744" y="1441"/>
                      <a:pt x="1676" y="1656"/>
                    </a:cubicBezTo>
                    <a:cubicBezTo>
                      <a:pt x="1614" y="1876"/>
                      <a:pt x="1483" y="2048"/>
                      <a:pt x="1284" y="2116"/>
                    </a:cubicBezTo>
                    <a:cubicBezTo>
                      <a:pt x="1213" y="2147"/>
                      <a:pt x="1139" y="2162"/>
                      <a:pt x="1063" y="2162"/>
                    </a:cubicBezTo>
                    <a:cubicBezTo>
                      <a:pt x="767" y="2162"/>
                      <a:pt x="450" y="1939"/>
                      <a:pt x="262" y="1593"/>
                    </a:cubicBezTo>
                    <a:lnTo>
                      <a:pt x="1655" y="959"/>
                    </a:lnTo>
                    <a:close/>
                    <a:moveTo>
                      <a:pt x="1634" y="828"/>
                    </a:moveTo>
                    <a:lnTo>
                      <a:pt x="131" y="1525"/>
                    </a:lnTo>
                    <a:lnTo>
                      <a:pt x="84" y="1546"/>
                    </a:lnTo>
                    <a:lnTo>
                      <a:pt x="105" y="1593"/>
                    </a:lnTo>
                    <a:cubicBezTo>
                      <a:pt x="315" y="2012"/>
                      <a:pt x="693" y="2277"/>
                      <a:pt x="1061" y="2277"/>
                    </a:cubicBezTo>
                    <a:cubicBezTo>
                      <a:pt x="1152" y="2277"/>
                      <a:pt x="1243" y="2261"/>
                      <a:pt x="1331" y="2226"/>
                    </a:cubicBezTo>
                    <a:cubicBezTo>
                      <a:pt x="1572" y="2137"/>
                      <a:pt x="1723" y="1938"/>
                      <a:pt x="1786" y="1677"/>
                    </a:cubicBezTo>
                    <a:cubicBezTo>
                      <a:pt x="1875" y="1441"/>
                      <a:pt x="1854" y="1153"/>
                      <a:pt x="1744" y="870"/>
                    </a:cubicBezTo>
                    <a:lnTo>
                      <a:pt x="1765" y="849"/>
                    </a:lnTo>
                    <a:lnTo>
                      <a:pt x="1744" y="828"/>
                    </a:lnTo>
                    <a:lnTo>
                      <a:pt x="1655" y="870"/>
                    </a:lnTo>
                    <a:lnTo>
                      <a:pt x="1634" y="849"/>
                    </a:lnTo>
                    <a:lnTo>
                      <a:pt x="1634" y="828"/>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900;p62">
                <a:extLst>
                  <a:ext uri="{FF2B5EF4-FFF2-40B4-BE49-F238E27FC236}">
                    <a16:creationId xmlns:a16="http://schemas.microsoft.com/office/drawing/2014/main" id="{4A180A98-C7A8-4CA1-B63C-F0E72A709A66}"/>
                  </a:ext>
                </a:extLst>
              </p:cNvPr>
              <p:cNvSpPr/>
              <p:nvPr/>
            </p:nvSpPr>
            <p:spPr>
              <a:xfrm flipH="1">
                <a:off x="1850629" y="2934206"/>
                <a:ext cx="448844" cy="742120"/>
              </a:xfrm>
              <a:custGeom>
                <a:avLst/>
                <a:gdLst/>
                <a:ahLst/>
                <a:cxnLst/>
                <a:rect l="l" t="t" r="r" b="b"/>
                <a:pathLst>
                  <a:path w="2337" h="3864" extrusionOk="0">
                    <a:moveTo>
                      <a:pt x="700" y="1"/>
                    </a:moveTo>
                    <a:cubicBezTo>
                      <a:pt x="397" y="1"/>
                      <a:pt x="199" y="207"/>
                      <a:pt x="0" y="437"/>
                    </a:cubicBezTo>
                    <a:lnTo>
                      <a:pt x="1289" y="3799"/>
                    </a:lnTo>
                    <a:cubicBezTo>
                      <a:pt x="1309" y="3841"/>
                      <a:pt x="1373" y="3863"/>
                      <a:pt x="1465" y="3863"/>
                    </a:cubicBezTo>
                    <a:cubicBezTo>
                      <a:pt x="1568" y="3863"/>
                      <a:pt x="1705" y="3836"/>
                      <a:pt x="1854" y="3778"/>
                    </a:cubicBezTo>
                    <a:cubicBezTo>
                      <a:pt x="2137" y="3689"/>
                      <a:pt x="2336" y="3537"/>
                      <a:pt x="2310" y="3427"/>
                    </a:cubicBezTo>
                    <a:lnTo>
                      <a:pt x="1027" y="70"/>
                    </a:lnTo>
                    <a:cubicBezTo>
                      <a:pt x="905" y="22"/>
                      <a:pt x="797" y="1"/>
                      <a:pt x="7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901;p62">
                <a:extLst>
                  <a:ext uri="{FF2B5EF4-FFF2-40B4-BE49-F238E27FC236}">
                    <a16:creationId xmlns:a16="http://schemas.microsoft.com/office/drawing/2014/main" id="{C3AC8245-4901-49BA-A5C7-B43A0087993D}"/>
                  </a:ext>
                </a:extLst>
              </p:cNvPr>
              <p:cNvSpPr/>
              <p:nvPr/>
            </p:nvSpPr>
            <p:spPr>
              <a:xfrm flipH="1">
                <a:off x="1842755" y="2924411"/>
                <a:ext cx="469779" cy="760558"/>
              </a:xfrm>
              <a:custGeom>
                <a:avLst/>
                <a:gdLst/>
                <a:ahLst/>
                <a:cxnLst/>
                <a:rect l="l" t="t" r="r" b="b"/>
                <a:pathLst>
                  <a:path w="2446" h="3960" extrusionOk="0">
                    <a:moveTo>
                      <a:pt x="734" y="114"/>
                    </a:moveTo>
                    <a:cubicBezTo>
                      <a:pt x="829" y="114"/>
                      <a:pt x="933" y="136"/>
                      <a:pt x="1048" y="184"/>
                    </a:cubicBezTo>
                    <a:lnTo>
                      <a:pt x="2315" y="3499"/>
                    </a:lnTo>
                    <a:cubicBezTo>
                      <a:pt x="2315" y="3499"/>
                      <a:pt x="2336" y="3525"/>
                      <a:pt x="2315" y="3546"/>
                    </a:cubicBezTo>
                    <a:cubicBezTo>
                      <a:pt x="2294" y="3567"/>
                      <a:pt x="2273" y="3588"/>
                      <a:pt x="2226" y="3609"/>
                    </a:cubicBezTo>
                    <a:cubicBezTo>
                      <a:pt x="2163" y="3677"/>
                      <a:pt x="2053" y="3740"/>
                      <a:pt x="1901" y="3787"/>
                    </a:cubicBezTo>
                    <a:cubicBezTo>
                      <a:pt x="1770" y="3829"/>
                      <a:pt x="1639" y="3850"/>
                      <a:pt x="1550" y="3850"/>
                    </a:cubicBezTo>
                    <a:lnTo>
                      <a:pt x="1440" y="3850"/>
                    </a:lnTo>
                    <a:lnTo>
                      <a:pt x="1420" y="3829"/>
                    </a:lnTo>
                    <a:lnTo>
                      <a:pt x="131" y="488"/>
                    </a:lnTo>
                    <a:cubicBezTo>
                      <a:pt x="262" y="357"/>
                      <a:pt x="372" y="226"/>
                      <a:pt x="503" y="163"/>
                    </a:cubicBezTo>
                    <a:cubicBezTo>
                      <a:pt x="574" y="131"/>
                      <a:pt x="650" y="114"/>
                      <a:pt x="734" y="114"/>
                    </a:cubicBezTo>
                    <a:close/>
                    <a:moveTo>
                      <a:pt x="777" y="1"/>
                    </a:moveTo>
                    <a:cubicBezTo>
                      <a:pt x="659" y="1"/>
                      <a:pt x="553" y="29"/>
                      <a:pt x="461" y="74"/>
                    </a:cubicBezTo>
                    <a:cubicBezTo>
                      <a:pt x="283" y="142"/>
                      <a:pt x="152" y="294"/>
                      <a:pt x="21" y="446"/>
                    </a:cubicBezTo>
                    <a:lnTo>
                      <a:pt x="0" y="467"/>
                    </a:lnTo>
                    <a:lnTo>
                      <a:pt x="1310" y="3850"/>
                    </a:lnTo>
                    <a:cubicBezTo>
                      <a:pt x="1330" y="3918"/>
                      <a:pt x="1357" y="3939"/>
                      <a:pt x="1399" y="3939"/>
                    </a:cubicBezTo>
                    <a:cubicBezTo>
                      <a:pt x="1440" y="3960"/>
                      <a:pt x="1488" y="3960"/>
                      <a:pt x="1550" y="3960"/>
                    </a:cubicBezTo>
                    <a:cubicBezTo>
                      <a:pt x="1660" y="3960"/>
                      <a:pt x="1791" y="3939"/>
                      <a:pt x="1943" y="3892"/>
                    </a:cubicBezTo>
                    <a:cubicBezTo>
                      <a:pt x="2095" y="3829"/>
                      <a:pt x="2226" y="3761"/>
                      <a:pt x="2315" y="3698"/>
                    </a:cubicBezTo>
                    <a:cubicBezTo>
                      <a:pt x="2357" y="3677"/>
                      <a:pt x="2378" y="3630"/>
                      <a:pt x="2404" y="3609"/>
                    </a:cubicBezTo>
                    <a:cubicBezTo>
                      <a:pt x="2425" y="3567"/>
                      <a:pt x="2446" y="3525"/>
                      <a:pt x="2425" y="3478"/>
                    </a:cubicBezTo>
                    <a:lnTo>
                      <a:pt x="1137" y="74"/>
                    </a:lnTo>
                    <a:lnTo>
                      <a:pt x="1116" y="74"/>
                    </a:lnTo>
                    <a:cubicBezTo>
                      <a:pt x="994" y="23"/>
                      <a:pt x="881" y="1"/>
                      <a:pt x="77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902;p62">
                <a:extLst>
                  <a:ext uri="{FF2B5EF4-FFF2-40B4-BE49-F238E27FC236}">
                    <a16:creationId xmlns:a16="http://schemas.microsoft.com/office/drawing/2014/main" id="{03D411E2-D202-4EF2-9D84-8F9EC1867ED5}"/>
                  </a:ext>
                </a:extLst>
              </p:cNvPr>
              <p:cNvSpPr/>
              <p:nvPr/>
            </p:nvSpPr>
            <p:spPr>
              <a:xfrm flipH="1">
                <a:off x="1817592" y="3445477"/>
                <a:ext cx="280792" cy="276758"/>
              </a:xfrm>
              <a:custGeom>
                <a:avLst/>
                <a:gdLst/>
                <a:ahLst/>
                <a:cxnLst/>
                <a:rect l="l" t="t" r="r" b="b"/>
                <a:pathLst>
                  <a:path w="1462" h="1441" extrusionOk="0">
                    <a:moveTo>
                      <a:pt x="739" y="0"/>
                    </a:moveTo>
                    <a:cubicBezTo>
                      <a:pt x="325" y="0"/>
                      <a:pt x="1" y="330"/>
                      <a:pt x="1" y="723"/>
                    </a:cubicBezTo>
                    <a:cubicBezTo>
                      <a:pt x="1" y="1116"/>
                      <a:pt x="325" y="1440"/>
                      <a:pt x="739" y="1440"/>
                    </a:cubicBezTo>
                    <a:cubicBezTo>
                      <a:pt x="1132" y="1440"/>
                      <a:pt x="1462" y="1116"/>
                      <a:pt x="1462" y="723"/>
                    </a:cubicBezTo>
                    <a:cubicBezTo>
                      <a:pt x="1462" y="330"/>
                      <a:pt x="1132" y="0"/>
                      <a:pt x="7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903;p62">
                <a:extLst>
                  <a:ext uri="{FF2B5EF4-FFF2-40B4-BE49-F238E27FC236}">
                    <a16:creationId xmlns:a16="http://schemas.microsoft.com/office/drawing/2014/main" id="{1492CDAB-3EF2-42CF-B63D-AFC868EDC176}"/>
                  </a:ext>
                </a:extLst>
              </p:cNvPr>
              <p:cNvSpPr/>
              <p:nvPr/>
            </p:nvSpPr>
            <p:spPr>
              <a:xfrm flipH="1">
                <a:off x="1809525" y="3433377"/>
                <a:ext cx="297885" cy="301918"/>
              </a:xfrm>
              <a:custGeom>
                <a:avLst/>
                <a:gdLst/>
                <a:ahLst/>
                <a:cxnLst/>
                <a:rect l="l" t="t" r="r" b="b"/>
                <a:pathLst>
                  <a:path w="1551" h="1572" extrusionOk="0">
                    <a:moveTo>
                      <a:pt x="786" y="110"/>
                    </a:moveTo>
                    <a:cubicBezTo>
                      <a:pt x="1158" y="110"/>
                      <a:pt x="1441" y="414"/>
                      <a:pt x="1441" y="786"/>
                    </a:cubicBezTo>
                    <a:cubicBezTo>
                      <a:pt x="1441" y="1158"/>
                      <a:pt x="1158" y="1462"/>
                      <a:pt x="786" y="1462"/>
                    </a:cubicBezTo>
                    <a:cubicBezTo>
                      <a:pt x="420" y="1462"/>
                      <a:pt x="111" y="1158"/>
                      <a:pt x="111" y="786"/>
                    </a:cubicBezTo>
                    <a:cubicBezTo>
                      <a:pt x="111" y="414"/>
                      <a:pt x="420" y="110"/>
                      <a:pt x="786" y="110"/>
                    </a:cubicBezTo>
                    <a:close/>
                    <a:moveTo>
                      <a:pt x="786" y="0"/>
                    </a:moveTo>
                    <a:cubicBezTo>
                      <a:pt x="352" y="0"/>
                      <a:pt x="1" y="351"/>
                      <a:pt x="1" y="786"/>
                    </a:cubicBezTo>
                    <a:cubicBezTo>
                      <a:pt x="1" y="1221"/>
                      <a:pt x="352" y="1572"/>
                      <a:pt x="786" y="1572"/>
                    </a:cubicBezTo>
                    <a:cubicBezTo>
                      <a:pt x="1205" y="1572"/>
                      <a:pt x="1551" y="1221"/>
                      <a:pt x="1551" y="786"/>
                    </a:cubicBezTo>
                    <a:cubicBezTo>
                      <a:pt x="1551" y="351"/>
                      <a:pt x="1205" y="0"/>
                      <a:pt x="78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2904;p62">
                <a:extLst>
                  <a:ext uri="{FF2B5EF4-FFF2-40B4-BE49-F238E27FC236}">
                    <a16:creationId xmlns:a16="http://schemas.microsoft.com/office/drawing/2014/main" id="{3A2E207C-FE01-4CFB-94CE-CCB60CD97EE0}"/>
                  </a:ext>
                </a:extLst>
              </p:cNvPr>
              <p:cNvSpPr/>
              <p:nvPr/>
            </p:nvSpPr>
            <p:spPr>
              <a:xfrm flipH="1">
                <a:off x="2454279" y="2997779"/>
                <a:ext cx="189179" cy="155184"/>
              </a:xfrm>
              <a:custGeom>
                <a:avLst/>
                <a:gdLst/>
                <a:ahLst/>
                <a:cxnLst/>
                <a:rect l="l" t="t" r="r" b="b"/>
                <a:pathLst>
                  <a:path w="985" h="808" extrusionOk="0">
                    <a:moveTo>
                      <a:pt x="110" y="1"/>
                    </a:moveTo>
                    <a:lnTo>
                      <a:pt x="0" y="85"/>
                    </a:lnTo>
                    <a:cubicBezTo>
                      <a:pt x="220" y="498"/>
                      <a:pt x="613" y="786"/>
                      <a:pt x="985" y="807"/>
                    </a:cubicBezTo>
                    <a:lnTo>
                      <a:pt x="959" y="655"/>
                    </a:lnTo>
                    <a:cubicBezTo>
                      <a:pt x="613" y="629"/>
                      <a:pt x="283" y="367"/>
                      <a:pt x="1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2905;p62">
                <a:extLst>
                  <a:ext uri="{FF2B5EF4-FFF2-40B4-BE49-F238E27FC236}">
                    <a16:creationId xmlns:a16="http://schemas.microsoft.com/office/drawing/2014/main" id="{270C1A14-9C9C-41EB-BC83-C6A395AEE64E}"/>
                  </a:ext>
                </a:extLst>
              </p:cNvPr>
              <p:cNvSpPr/>
              <p:nvPr/>
            </p:nvSpPr>
            <p:spPr>
              <a:xfrm flipH="1">
                <a:off x="2446212" y="2984752"/>
                <a:ext cx="205312" cy="180344"/>
              </a:xfrm>
              <a:custGeom>
                <a:avLst/>
                <a:gdLst/>
                <a:ahLst/>
                <a:cxnLst/>
                <a:rect l="l" t="t" r="r" b="b"/>
                <a:pathLst>
                  <a:path w="1069" h="939" extrusionOk="0">
                    <a:moveTo>
                      <a:pt x="42" y="111"/>
                    </a:moveTo>
                    <a:lnTo>
                      <a:pt x="21" y="132"/>
                    </a:lnTo>
                    <a:lnTo>
                      <a:pt x="42" y="111"/>
                    </a:lnTo>
                    <a:close/>
                    <a:moveTo>
                      <a:pt x="131" y="174"/>
                    </a:moveTo>
                    <a:cubicBezTo>
                      <a:pt x="325" y="504"/>
                      <a:pt x="634" y="744"/>
                      <a:pt x="938" y="786"/>
                    </a:cubicBezTo>
                    <a:lnTo>
                      <a:pt x="959" y="807"/>
                    </a:lnTo>
                    <a:cubicBezTo>
                      <a:pt x="634" y="765"/>
                      <a:pt x="325" y="525"/>
                      <a:pt x="131" y="174"/>
                    </a:cubicBezTo>
                    <a:close/>
                    <a:moveTo>
                      <a:pt x="152" y="1"/>
                    </a:moveTo>
                    <a:lnTo>
                      <a:pt x="42" y="111"/>
                    </a:lnTo>
                    <a:lnTo>
                      <a:pt x="0" y="174"/>
                    </a:lnTo>
                    <a:lnTo>
                      <a:pt x="0" y="195"/>
                    </a:lnTo>
                    <a:cubicBezTo>
                      <a:pt x="215" y="614"/>
                      <a:pt x="587" y="875"/>
                      <a:pt x="959" y="938"/>
                    </a:cubicBezTo>
                    <a:lnTo>
                      <a:pt x="1027" y="938"/>
                    </a:lnTo>
                    <a:lnTo>
                      <a:pt x="1027" y="828"/>
                    </a:lnTo>
                    <a:lnTo>
                      <a:pt x="1069" y="875"/>
                    </a:lnTo>
                    <a:lnTo>
                      <a:pt x="1069" y="875"/>
                    </a:lnTo>
                    <a:lnTo>
                      <a:pt x="1048" y="676"/>
                    </a:lnTo>
                    <a:lnTo>
                      <a:pt x="1001" y="676"/>
                    </a:lnTo>
                    <a:cubicBezTo>
                      <a:pt x="697" y="655"/>
                      <a:pt x="372" y="415"/>
                      <a:pt x="194" y="64"/>
                    </a:cubicBezTo>
                    <a:lnTo>
                      <a:pt x="152"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2906;p62">
                <a:extLst>
                  <a:ext uri="{FF2B5EF4-FFF2-40B4-BE49-F238E27FC236}">
                    <a16:creationId xmlns:a16="http://schemas.microsoft.com/office/drawing/2014/main" id="{14358EC9-89AB-4185-BD41-C1CB7723C372}"/>
                  </a:ext>
                </a:extLst>
              </p:cNvPr>
              <p:cNvSpPr/>
              <p:nvPr/>
            </p:nvSpPr>
            <p:spPr>
              <a:xfrm flipH="1">
                <a:off x="1222006" y="2255841"/>
                <a:ext cx="319012" cy="272149"/>
              </a:xfrm>
              <a:custGeom>
                <a:avLst/>
                <a:gdLst/>
                <a:ahLst/>
                <a:cxnLst/>
                <a:rect l="l" t="t" r="r" b="b"/>
                <a:pathLst>
                  <a:path w="1661" h="1417" extrusionOk="0">
                    <a:moveTo>
                      <a:pt x="990" y="1"/>
                    </a:moveTo>
                    <a:cubicBezTo>
                      <a:pt x="922" y="1"/>
                      <a:pt x="853" y="14"/>
                      <a:pt x="786" y="41"/>
                    </a:cubicBezTo>
                    <a:lnTo>
                      <a:pt x="351" y="219"/>
                    </a:lnTo>
                    <a:cubicBezTo>
                      <a:pt x="110" y="350"/>
                      <a:pt x="0" y="633"/>
                      <a:pt x="110" y="895"/>
                    </a:cubicBezTo>
                    <a:lnTo>
                      <a:pt x="194" y="1135"/>
                    </a:lnTo>
                    <a:cubicBezTo>
                      <a:pt x="290" y="1313"/>
                      <a:pt x="473" y="1417"/>
                      <a:pt x="667" y="1417"/>
                    </a:cubicBezTo>
                    <a:cubicBezTo>
                      <a:pt x="736" y="1417"/>
                      <a:pt x="806" y="1404"/>
                      <a:pt x="875" y="1376"/>
                    </a:cubicBezTo>
                    <a:lnTo>
                      <a:pt x="1288" y="1198"/>
                    </a:lnTo>
                    <a:cubicBezTo>
                      <a:pt x="1550" y="1088"/>
                      <a:pt x="1660" y="785"/>
                      <a:pt x="1550" y="544"/>
                    </a:cubicBezTo>
                    <a:lnTo>
                      <a:pt x="1461" y="303"/>
                    </a:lnTo>
                    <a:cubicBezTo>
                      <a:pt x="1364" y="109"/>
                      <a:pt x="1183" y="1"/>
                      <a:pt x="9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2907;p62">
                <a:extLst>
                  <a:ext uri="{FF2B5EF4-FFF2-40B4-BE49-F238E27FC236}">
                    <a16:creationId xmlns:a16="http://schemas.microsoft.com/office/drawing/2014/main" id="{5D5F0FC0-260E-4293-8946-02446F1355D9}"/>
                  </a:ext>
                </a:extLst>
              </p:cNvPr>
              <p:cNvSpPr/>
              <p:nvPr/>
            </p:nvSpPr>
            <p:spPr>
              <a:xfrm flipH="1">
                <a:off x="1210098" y="2244126"/>
                <a:ext cx="344172" cy="296349"/>
              </a:xfrm>
              <a:custGeom>
                <a:avLst/>
                <a:gdLst/>
                <a:ahLst/>
                <a:cxnLst/>
                <a:rect l="l" t="t" r="r" b="b"/>
                <a:pathLst>
                  <a:path w="1792" h="1543" extrusionOk="0">
                    <a:moveTo>
                      <a:pt x="1061" y="115"/>
                    </a:moveTo>
                    <a:cubicBezTo>
                      <a:pt x="1239" y="115"/>
                      <a:pt x="1401" y="210"/>
                      <a:pt x="1467" y="390"/>
                    </a:cubicBezTo>
                    <a:lnTo>
                      <a:pt x="1572" y="626"/>
                    </a:lnTo>
                    <a:cubicBezTo>
                      <a:pt x="1661" y="846"/>
                      <a:pt x="1572" y="1107"/>
                      <a:pt x="1336" y="1196"/>
                    </a:cubicBezTo>
                    <a:lnTo>
                      <a:pt x="917" y="1390"/>
                    </a:lnTo>
                    <a:cubicBezTo>
                      <a:pt x="854" y="1420"/>
                      <a:pt x="789" y="1433"/>
                      <a:pt x="725" y="1433"/>
                    </a:cubicBezTo>
                    <a:cubicBezTo>
                      <a:pt x="553" y="1433"/>
                      <a:pt x="396" y="1332"/>
                      <a:pt x="331" y="1175"/>
                    </a:cubicBezTo>
                    <a:lnTo>
                      <a:pt x="221" y="935"/>
                    </a:lnTo>
                    <a:cubicBezTo>
                      <a:pt x="132" y="694"/>
                      <a:pt x="221" y="432"/>
                      <a:pt x="462" y="343"/>
                    </a:cubicBezTo>
                    <a:lnTo>
                      <a:pt x="876" y="149"/>
                    </a:lnTo>
                    <a:cubicBezTo>
                      <a:pt x="937" y="126"/>
                      <a:pt x="1000" y="115"/>
                      <a:pt x="1061" y="115"/>
                    </a:cubicBezTo>
                    <a:close/>
                    <a:moveTo>
                      <a:pt x="1040" y="0"/>
                    </a:moveTo>
                    <a:cubicBezTo>
                      <a:pt x="971" y="0"/>
                      <a:pt x="901" y="13"/>
                      <a:pt x="834" y="39"/>
                    </a:cubicBezTo>
                    <a:lnTo>
                      <a:pt x="394" y="233"/>
                    </a:lnTo>
                    <a:cubicBezTo>
                      <a:pt x="132" y="364"/>
                      <a:pt x="1" y="694"/>
                      <a:pt x="111" y="976"/>
                    </a:cubicBezTo>
                    <a:lnTo>
                      <a:pt x="221" y="1217"/>
                    </a:lnTo>
                    <a:cubicBezTo>
                      <a:pt x="318" y="1427"/>
                      <a:pt x="525" y="1542"/>
                      <a:pt x="741" y="1542"/>
                    </a:cubicBezTo>
                    <a:cubicBezTo>
                      <a:pt x="816" y="1542"/>
                      <a:pt x="892" y="1528"/>
                      <a:pt x="965" y="1500"/>
                    </a:cubicBezTo>
                    <a:lnTo>
                      <a:pt x="1399" y="1306"/>
                    </a:lnTo>
                    <a:cubicBezTo>
                      <a:pt x="1661" y="1196"/>
                      <a:pt x="1792" y="846"/>
                      <a:pt x="1682" y="584"/>
                    </a:cubicBezTo>
                    <a:lnTo>
                      <a:pt x="1572" y="343"/>
                    </a:lnTo>
                    <a:cubicBezTo>
                      <a:pt x="1472" y="128"/>
                      <a:pt x="1260" y="0"/>
                      <a:pt x="104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2908;p62">
                <a:extLst>
                  <a:ext uri="{FF2B5EF4-FFF2-40B4-BE49-F238E27FC236}">
                    <a16:creationId xmlns:a16="http://schemas.microsoft.com/office/drawing/2014/main" id="{63FB62D6-0E0F-48B0-B43D-A74961D10A98}"/>
                  </a:ext>
                </a:extLst>
              </p:cNvPr>
              <p:cNvSpPr/>
              <p:nvPr/>
            </p:nvSpPr>
            <p:spPr>
              <a:xfrm flipH="1">
                <a:off x="1461522" y="2339004"/>
                <a:ext cx="1269517" cy="729444"/>
              </a:xfrm>
              <a:custGeom>
                <a:avLst/>
                <a:gdLst/>
                <a:ahLst/>
                <a:cxnLst/>
                <a:rect l="l" t="t" r="r" b="b"/>
                <a:pathLst>
                  <a:path w="6610" h="3798" extrusionOk="0">
                    <a:moveTo>
                      <a:pt x="6086" y="1"/>
                    </a:moveTo>
                    <a:lnTo>
                      <a:pt x="1" y="2645"/>
                    </a:lnTo>
                    <a:lnTo>
                      <a:pt x="498" y="3797"/>
                    </a:lnTo>
                    <a:lnTo>
                      <a:pt x="6610" y="1158"/>
                    </a:lnTo>
                    <a:lnTo>
                      <a:pt x="60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2909;p62">
                <a:extLst>
                  <a:ext uri="{FF2B5EF4-FFF2-40B4-BE49-F238E27FC236}">
                    <a16:creationId xmlns:a16="http://schemas.microsoft.com/office/drawing/2014/main" id="{67286283-955A-4102-9EFC-57FCD493EEC5}"/>
                  </a:ext>
                </a:extLst>
              </p:cNvPr>
              <p:cNvSpPr/>
              <p:nvPr/>
            </p:nvSpPr>
            <p:spPr>
              <a:xfrm flipH="1">
                <a:off x="1448462" y="2322871"/>
                <a:ext cx="1299670" cy="762670"/>
              </a:xfrm>
              <a:custGeom>
                <a:avLst/>
                <a:gdLst/>
                <a:ahLst/>
                <a:cxnLst/>
                <a:rect l="l" t="t" r="r" b="b"/>
                <a:pathLst>
                  <a:path w="6767" h="3971" extrusionOk="0">
                    <a:moveTo>
                      <a:pt x="6154" y="153"/>
                    </a:moveTo>
                    <a:lnTo>
                      <a:pt x="6610" y="1200"/>
                    </a:lnTo>
                    <a:lnTo>
                      <a:pt x="613" y="3819"/>
                    </a:lnTo>
                    <a:lnTo>
                      <a:pt x="153" y="2771"/>
                    </a:lnTo>
                    <a:lnTo>
                      <a:pt x="6154" y="153"/>
                    </a:lnTo>
                    <a:close/>
                    <a:moveTo>
                      <a:pt x="6217" y="1"/>
                    </a:moveTo>
                    <a:lnTo>
                      <a:pt x="6154" y="22"/>
                    </a:lnTo>
                    <a:lnTo>
                      <a:pt x="1" y="2703"/>
                    </a:lnTo>
                    <a:lnTo>
                      <a:pt x="566" y="3970"/>
                    </a:lnTo>
                    <a:lnTo>
                      <a:pt x="6767" y="1263"/>
                    </a:lnTo>
                    <a:lnTo>
                      <a:pt x="6217"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2910;p62">
                <a:extLst>
                  <a:ext uri="{FF2B5EF4-FFF2-40B4-BE49-F238E27FC236}">
                    <a16:creationId xmlns:a16="http://schemas.microsoft.com/office/drawing/2014/main" id="{F2AB94DE-898F-4051-A6A3-3DCB91552A04}"/>
                  </a:ext>
                </a:extLst>
              </p:cNvPr>
              <p:cNvSpPr/>
              <p:nvPr/>
            </p:nvSpPr>
            <p:spPr>
              <a:xfrm flipH="1">
                <a:off x="1490714" y="2398352"/>
                <a:ext cx="1215164" cy="607678"/>
              </a:xfrm>
              <a:custGeom>
                <a:avLst/>
                <a:gdLst/>
                <a:ahLst/>
                <a:cxnLst/>
                <a:rect l="l" t="t" r="r" b="b"/>
                <a:pathLst>
                  <a:path w="6327" h="3164" extrusionOk="0">
                    <a:moveTo>
                      <a:pt x="6107" y="1"/>
                    </a:moveTo>
                    <a:lnTo>
                      <a:pt x="1" y="2661"/>
                    </a:lnTo>
                    <a:lnTo>
                      <a:pt x="236" y="3164"/>
                    </a:lnTo>
                    <a:lnTo>
                      <a:pt x="6327" y="524"/>
                    </a:lnTo>
                    <a:lnTo>
                      <a:pt x="61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2911;p62">
                <a:extLst>
                  <a:ext uri="{FF2B5EF4-FFF2-40B4-BE49-F238E27FC236}">
                    <a16:creationId xmlns:a16="http://schemas.microsoft.com/office/drawing/2014/main" id="{6D022B78-290C-4C5E-A415-149E7F2E4617}"/>
                  </a:ext>
                </a:extLst>
              </p:cNvPr>
              <p:cNvSpPr/>
              <p:nvPr/>
            </p:nvSpPr>
            <p:spPr>
              <a:xfrm flipH="1">
                <a:off x="1473621" y="2385291"/>
                <a:ext cx="1245317" cy="637831"/>
              </a:xfrm>
              <a:custGeom>
                <a:avLst/>
                <a:gdLst/>
                <a:ahLst/>
                <a:cxnLst/>
                <a:rect l="l" t="t" r="r" b="b"/>
                <a:pathLst>
                  <a:path w="6484" h="3321" extrusionOk="0">
                    <a:moveTo>
                      <a:pt x="6154" y="152"/>
                    </a:moveTo>
                    <a:lnTo>
                      <a:pt x="6327" y="545"/>
                    </a:lnTo>
                    <a:lnTo>
                      <a:pt x="331" y="3164"/>
                    </a:lnTo>
                    <a:lnTo>
                      <a:pt x="152" y="2750"/>
                    </a:lnTo>
                    <a:lnTo>
                      <a:pt x="6154" y="152"/>
                    </a:lnTo>
                    <a:close/>
                    <a:moveTo>
                      <a:pt x="6196" y="1"/>
                    </a:moveTo>
                    <a:lnTo>
                      <a:pt x="6154" y="22"/>
                    </a:lnTo>
                    <a:lnTo>
                      <a:pt x="1" y="2708"/>
                    </a:lnTo>
                    <a:lnTo>
                      <a:pt x="262" y="3321"/>
                    </a:lnTo>
                    <a:lnTo>
                      <a:pt x="6484" y="613"/>
                    </a:lnTo>
                    <a:lnTo>
                      <a:pt x="6196"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2912;p62">
                <a:extLst>
                  <a:ext uri="{FF2B5EF4-FFF2-40B4-BE49-F238E27FC236}">
                    <a16:creationId xmlns:a16="http://schemas.microsoft.com/office/drawing/2014/main" id="{2D01C617-7815-4EF8-B179-1F31C2398EAF}"/>
                  </a:ext>
                </a:extLst>
              </p:cNvPr>
              <p:cNvSpPr/>
              <p:nvPr/>
            </p:nvSpPr>
            <p:spPr>
              <a:xfrm flipH="1">
                <a:off x="1377959" y="2301744"/>
                <a:ext cx="184186" cy="259857"/>
              </a:xfrm>
              <a:custGeom>
                <a:avLst/>
                <a:gdLst/>
                <a:ahLst/>
                <a:cxnLst/>
                <a:rect l="l" t="t" r="r" b="b"/>
                <a:pathLst>
                  <a:path w="959" h="1353" extrusionOk="0">
                    <a:moveTo>
                      <a:pt x="461" y="1"/>
                    </a:moveTo>
                    <a:lnTo>
                      <a:pt x="0" y="195"/>
                    </a:lnTo>
                    <a:lnTo>
                      <a:pt x="524" y="1352"/>
                    </a:lnTo>
                    <a:lnTo>
                      <a:pt x="958" y="1158"/>
                    </a:lnTo>
                    <a:lnTo>
                      <a:pt x="4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2913;p62">
                <a:extLst>
                  <a:ext uri="{FF2B5EF4-FFF2-40B4-BE49-F238E27FC236}">
                    <a16:creationId xmlns:a16="http://schemas.microsoft.com/office/drawing/2014/main" id="{0A6F9A1B-F5E8-4B8B-AF11-906F066FA556}"/>
                  </a:ext>
                </a:extLst>
              </p:cNvPr>
              <p:cNvSpPr/>
              <p:nvPr/>
            </p:nvSpPr>
            <p:spPr>
              <a:xfrm flipH="1">
                <a:off x="1364899" y="2284651"/>
                <a:ext cx="209345" cy="290011"/>
              </a:xfrm>
              <a:custGeom>
                <a:avLst/>
                <a:gdLst/>
                <a:ahLst/>
                <a:cxnLst/>
                <a:rect l="l" t="t" r="r" b="b"/>
                <a:pathLst>
                  <a:path w="1090" h="1510" extrusionOk="0">
                    <a:moveTo>
                      <a:pt x="477" y="153"/>
                    </a:moveTo>
                    <a:lnTo>
                      <a:pt x="959" y="1200"/>
                    </a:lnTo>
                    <a:lnTo>
                      <a:pt x="608" y="1357"/>
                    </a:lnTo>
                    <a:lnTo>
                      <a:pt x="152" y="310"/>
                    </a:lnTo>
                    <a:lnTo>
                      <a:pt x="477" y="153"/>
                    </a:lnTo>
                    <a:close/>
                    <a:moveTo>
                      <a:pt x="545" y="1"/>
                    </a:moveTo>
                    <a:lnTo>
                      <a:pt x="498" y="22"/>
                    </a:lnTo>
                    <a:lnTo>
                      <a:pt x="0" y="242"/>
                    </a:lnTo>
                    <a:lnTo>
                      <a:pt x="545" y="1509"/>
                    </a:lnTo>
                    <a:lnTo>
                      <a:pt x="1089" y="1268"/>
                    </a:lnTo>
                    <a:lnTo>
                      <a:pt x="545"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2914;p62">
                <a:extLst>
                  <a:ext uri="{FF2B5EF4-FFF2-40B4-BE49-F238E27FC236}">
                    <a16:creationId xmlns:a16="http://schemas.microsoft.com/office/drawing/2014/main" id="{D9F62E50-809C-45FE-9E14-C9C1217006EC}"/>
                  </a:ext>
                </a:extLst>
              </p:cNvPr>
              <p:cNvSpPr/>
              <p:nvPr/>
            </p:nvSpPr>
            <p:spPr>
              <a:xfrm flipH="1">
                <a:off x="2635203" y="2847010"/>
                <a:ext cx="255632" cy="221445"/>
              </a:xfrm>
              <a:custGeom>
                <a:avLst/>
                <a:gdLst/>
                <a:ahLst/>
                <a:cxnLst/>
                <a:rect l="l" t="t" r="r" b="b"/>
                <a:pathLst>
                  <a:path w="1331" h="1153" extrusionOk="0">
                    <a:moveTo>
                      <a:pt x="833" y="0"/>
                    </a:moveTo>
                    <a:lnTo>
                      <a:pt x="0" y="1048"/>
                    </a:lnTo>
                    <a:lnTo>
                      <a:pt x="1330" y="1152"/>
                    </a:lnTo>
                    <a:lnTo>
                      <a:pt x="1095" y="587"/>
                    </a:lnTo>
                    <a:lnTo>
                      <a:pt x="1068" y="587"/>
                    </a:lnTo>
                    <a:lnTo>
                      <a:pt x="833" y="0"/>
                    </a:lnTo>
                    <a:close/>
                  </a:path>
                </a:pathLst>
              </a:custGeom>
              <a:solidFill>
                <a:srgbClr val="FFE1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2915;p62">
                <a:extLst>
                  <a:ext uri="{FF2B5EF4-FFF2-40B4-BE49-F238E27FC236}">
                    <a16:creationId xmlns:a16="http://schemas.microsoft.com/office/drawing/2014/main" id="{F0B4D38D-0402-4748-A532-5A5C102965BF}"/>
                  </a:ext>
                </a:extLst>
              </p:cNvPr>
              <p:cNvSpPr/>
              <p:nvPr/>
            </p:nvSpPr>
            <p:spPr>
              <a:xfrm flipH="1">
                <a:off x="2618109" y="2825883"/>
                <a:ext cx="276758" cy="255632"/>
              </a:xfrm>
              <a:custGeom>
                <a:avLst/>
                <a:gdLst/>
                <a:ahLst/>
                <a:cxnLst/>
                <a:rect l="l" t="t" r="r" b="b"/>
                <a:pathLst>
                  <a:path w="1441" h="1331" extrusionOk="0">
                    <a:moveTo>
                      <a:pt x="828" y="215"/>
                    </a:moveTo>
                    <a:lnTo>
                      <a:pt x="1048" y="718"/>
                    </a:lnTo>
                    <a:lnTo>
                      <a:pt x="1267" y="1200"/>
                    </a:lnTo>
                    <a:lnTo>
                      <a:pt x="131" y="1111"/>
                    </a:lnTo>
                    <a:lnTo>
                      <a:pt x="828" y="215"/>
                    </a:lnTo>
                    <a:close/>
                    <a:moveTo>
                      <a:pt x="0" y="1179"/>
                    </a:moveTo>
                    <a:lnTo>
                      <a:pt x="0" y="1221"/>
                    </a:lnTo>
                    <a:lnTo>
                      <a:pt x="21" y="1221"/>
                    </a:lnTo>
                    <a:lnTo>
                      <a:pt x="0" y="1179"/>
                    </a:lnTo>
                    <a:close/>
                    <a:moveTo>
                      <a:pt x="875" y="0"/>
                    </a:moveTo>
                    <a:lnTo>
                      <a:pt x="807" y="84"/>
                    </a:lnTo>
                    <a:lnTo>
                      <a:pt x="0" y="1111"/>
                    </a:lnTo>
                    <a:lnTo>
                      <a:pt x="0" y="1179"/>
                    </a:lnTo>
                    <a:lnTo>
                      <a:pt x="42" y="1221"/>
                    </a:lnTo>
                    <a:lnTo>
                      <a:pt x="1440" y="1331"/>
                    </a:lnTo>
                    <a:lnTo>
                      <a:pt x="1440" y="1331"/>
                    </a:lnTo>
                    <a:lnTo>
                      <a:pt x="1158" y="676"/>
                    </a:lnTo>
                    <a:lnTo>
                      <a:pt x="1158" y="655"/>
                    </a:lnTo>
                    <a:lnTo>
                      <a:pt x="875"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2916;p62">
                <a:extLst>
                  <a:ext uri="{FF2B5EF4-FFF2-40B4-BE49-F238E27FC236}">
                    <a16:creationId xmlns:a16="http://schemas.microsoft.com/office/drawing/2014/main" id="{E099A4FE-5281-4125-AF22-B758221B338D}"/>
                  </a:ext>
                </a:extLst>
              </p:cNvPr>
              <p:cNvSpPr/>
              <p:nvPr/>
            </p:nvSpPr>
            <p:spPr>
              <a:xfrm flipH="1">
                <a:off x="2811322" y="2984719"/>
                <a:ext cx="79513" cy="71638"/>
              </a:xfrm>
              <a:custGeom>
                <a:avLst/>
                <a:gdLst/>
                <a:ahLst/>
                <a:cxnLst/>
                <a:rect l="l" t="t" r="r" b="b"/>
                <a:pathLst>
                  <a:path w="414" h="373" extrusionOk="0">
                    <a:moveTo>
                      <a:pt x="262" y="1"/>
                    </a:moveTo>
                    <a:lnTo>
                      <a:pt x="0" y="331"/>
                    </a:lnTo>
                    <a:lnTo>
                      <a:pt x="414" y="373"/>
                    </a:lnTo>
                    <a:lnTo>
                      <a:pt x="262" y="1"/>
                    </a:lnTo>
                    <a:close/>
                  </a:path>
                </a:pathLst>
              </a:custGeom>
              <a:solidFill>
                <a:srgbClr val="FFE1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2917;p62">
                <a:extLst>
                  <a:ext uri="{FF2B5EF4-FFF2-40B4-BE49-F238E27FC236}">
                    <a16:creationId xmlns:a16="http://schemas.microsoft.com/office/drawing/2014/main" id="{FCCCEC1F-8957-4416-9D0E-F8A784F0A66A}"/>
                  </a:ext>
                </a:extLst>
              </p:cNvPr>
              <p:cNvSpPr/>
              <p:nvPr/>
            </p:nvSpPr>
            <p:spPr>
              <a:xfrm flipH="1">
                <a:off x="2794228" y="2963592"/>
                <a:ext cx="100639" cy="104865"/>
              </a:xfrm>
              <a:custGeom>
                <a:avLst/>
                <a:gdLst/>
                <a:ahLst/>
                <a:cxnLst/>
                <a:rect l="l" t="t" r="r" b="b"/>
                <a:pathLst>
                  <a:path w="524" h="546" extrusionOk="0">
                    <a:moveTo>
                      <a:pt x="262" y="221"/>
                    </a:moveTo>
                    <a:lnTo>
                      <a:pt x="351" y="415"/>
                    </a:lnTo>
                    <a:lnTo>
                      <a:pt x="351" y="415"/>
                    </a:lnTo>
                    <a:lnTo>
                      <a:pt x="131" y="394"/>
                    </a:lnTo>
                    <a:lnTo>
                      <a:pt x="262" y="221"/>
                    </a:lnTo>
                    <a:close/>
                    <a:moveTo>
                      <a:pt x="0" y="462"/>
                    </a:moveTo>
                    <a:lnTo>
                      <a:pt x="0" y="504"/>
                    </a:lnTo>
                    <a:lnTo>
                      <a:pt x="21" y="504"/>
                    </a:lnTo>
                    <a:lnTo>
                      <a:pt x="0" y="462"/>
                    </a:lnTo>
                    <a:close/>
                    <a:moveTo>
                      <a:pt x="304" y="1"/>
                    </a:moveTo>
                    <a:lnTo>
                      <a:pt x="241" y="90"/>
                    </a:lnTo>
                    <a:lnTo>
                      <a:pt x="0" y="394"/>
                    </a:lnTo>
                    <a:lnTo>
                      <a:pt x="0" y="462"/>
                    </a:lnTo>
                    <a:lnTo>
                      <a:pt x="42" y="504"/>
                    </a:lnTo>
                    <a:lnTo>
                      <a:pt x="524" y="545"/>
                    </a:lnTo>
                    <a:lnTo>
                      <a:pt x="304"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2918;p62">
                <a:extLst>
                  <a:ext uri="{FF2B5EF4-FFF2-40B4-BE49-F238E27FC236}">
                    <a16:creationId xmlns:a16="http://schemas.microsoft.com/office/drawing/2014/main" id="{6B9D7914-01BA-42D6-B576-322254387E0A}"/>
                  </a:ext>
                </a:extLst>
              </p:cNvPr>
              <p:cNvSpPr/>
              <p:nvPr/>
            </p:nvSpPr>
            <p:spPr>
              <a:xfrm flipH="1">
                <a:off x="2262025" y="2674922"/>
                <a:ext cx="263698" cy="478037"/>
              </a:xfrm>
              <a:custGeom>
                <a:avLst/>
                <a:gdLst/>
                <a:ahLst/>
                <a:cxnLst/>
                <a:rect l="l" t="t" r="r" b="b"/>
                <a:pathLst>
                  <a:path w="1373" h="2489" extrusionOk="0">
                    <a:moveTo>
                      <a:pt x="0" y="1"/>
                    </a:moveTo>
                    <a:lnTo>
                      <a:pt x="21" y="153"/>
                    </a:lnTo>
                    <a:lnTo>
                      <a:pt x="42" y="153"/>
                    </a:lnTo>
                    <a:cubicBezTo>
                      <a:pt x="173" y="153"/>
                      <a:pt x="325" y="195"/>
                      <a:pt x="456" y="263"/>
                    </a:cubicBezTo>
                    <a:cubicBezTo>
                      <a:pt x="456" y="284"/>
                      <a:pt x="477" y="284"/>
                      <a:pt x="477" y="284"/>
                    </a:cubicBezTo>
                    <a:cubicBezTo>
                      <a:pt x="503" y="305"/>
                      <a:pt x="524" y="305"/>
                      <a:pt x="545" y="325"/>
                    </a:cubicBezTo>
                    <a:cubicBezTo>
                      <a:pt x="566" y="346"/>
                      <a:pt x="587" y="346"/>
                      <a:pt x="608" y="373"/>
                    </a:cubicBezTo>
                    <a:cubicBezTo>
                      <a:pt x="634" y="394"/>
                      <a:pt x="655" y="394"/>
                      <a:pt x="655" y="415"/>
                    </a:cubicBezTo>
                    <a:cubicBezTo>
                      <a:pt x="676" y="435"/>
                      <a:pt x="697" y="456"/>
                      <a:pt x="718" y="477"/>
                    </a:cubicBezTo>
                    <a:cubicBezTo>
                      <a:pt x="739" y="504"/>
                      <a:pt x="739" y="504"/>
                      <a:pt x="765" y="524"/>
                    </a:cubicBezTo>
                    <a:cubicBezTo>
                      <a:pt x="786" y="545"/>
                      <a:pt x="807" y="566"/>
                      <a:pt x="807" y="587"/>
                    </a:cubicBezTo>
                    <a:cubicBezTo>
                      <a:pt x="828" y="608"/>
                      <a:pt x="848" y="634"/>
                      <a:pt x="869" y="655"/>
                    </a:cubicBezTo>
                    <a:cubicBezTo>
                      <a:pt x="869" y="676"/>
                      <a:pt x="896" y="697"/>
                      <a:pt x="896" y="718"/>
                    </a:cubicBezTo>
                    <a:cubicBezTo>
                      <a:pt x="917" y="739"/>
                      <a:pt x="938" y="765"/>
                      <a:pt x="938" y="786"/>
                    </a:cubicBezTo>
                    <a:cubicBezTo>
                      <a:pt x="958" y="807"/>
                      <a:pt x="958" y="828"/>
                      <a:pt x="979" y="849"/>
                    </a:cubicBezTo>
                    <a:cubicBezTo>
                      <a:pt x="979" y="896"/>
                      <a:pt x="1000" y="917"/>
                      <a:pt x="1000" y="938"/>
                    </a:cubicBezTo>
                    <a:cubicBezTo>
                      <a:pt x="1027" y="938"/>
                      <a:pt x="1027" y="959"/>
                      <a:pt x="1027" y="959"/>
                    </a:cubicBezTo>
                    <a:cubicBezTo>
                      <a:pt x="1220" y="1525"/>
                      <a:pt x="1068" y="2117"/>
                      <a:pt x="634" y="2289"/>
                    </a:cubicBezTo>
                    <a:cubicBezTo>
                      <a:pt x="545" y="2310"/>
                      <a:pt x="435" y="2336"/>
                      <a:pt x="346" y="2336"/>
                    </a:cubicBezTo>
                    <a:lnTo>
                      <a:pt x="372" y="2488"/>
                    </a:lnTo>
                    <a:cubicBezTo>
                      <a:pt x="477" y="2488"/>
                      <a:pt x="587" y="2467"/>
                      <a:pt x="697" y="2420"/>
                    </a:cubicBezTo>
                    <a:cubicBezTo>
                      <a:pt x="1199" y="2226"/>
                      <a:pt x="1372" y="1551"/>
                      <a:pt x="1110" y="896"/>
                    </a:cubicBezTo>
                    <a:cubicBezTo>
                      <a:pt x="917" y="373"/>
                      <a:pt x="456" y="1"/>
                      <a:pt x="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2919;p62">
                <a:extLst>
                  <a:ext uri="{FF2B5EF4-FFF2-40B4-BE49-F238E27FC236}">
                    <a16:creationId xmlns:a16="http://schemas.microsoft.com/office/drawing/2014/main" id="{19ED3024-D8E8-42EC-8757-D1C793F57F99}"/>
                  </a:ext>
                </a:extLst>
              </p:cNvPr>
              <p:cNvSpPr/>
              <p:nvPr/>
            </p:nvSpPr>
            <p:spPr>
              <a:xfrm flipH="1">
                <a:off x="2270091" y="2666472"/>
                <a:ext cx="268692" cy="496667"/>
              </a:xfrm>
              <a:custGeom>
                <a:avLst/>
                <a:gdLst/>
                <a:ahLst/>
                <a:cxnLst/>
                <a:rect l="l" t="t" r="r" b="b"/>
                <a:pathLst>
                  <a:path w="1399" h="2586" extrusionOk="0">
                    <a:moveTo>
                      <a:pt x="131" y="132"/>
                    </a:moveTo>
                    <a:cubicBezTo>
                      <a:pt x="199" y="132"/>
                      <a:pt x="283" y="179"/>
                      <a:pt x="372" y="221"/>
                    </a:cubicBezTo>
                    <a:cubicBezTo>
                      <a:pt x="283" y="200"/>
                      <a:pt x="199" y="158"/>
                      <a:pt x="131" y="158"/>
                    </a:cubicBezTo>
                    <a:lnTo>
                      <a:pt x="131" y="132"/>
                    </a:lnTo>
                    <a:close/>
                    <a:moveTo>
                      <a:pt x="699" y="363"/>
                    </a:moveTo>
                    <a:lnTo>
                      <a:pt x="699" y="363"/>
                    </a:lnTo>
                    <a:cubicBezTo>
                      <a:pt x="708" y="370"/>
                      <a:pt x="716" y="379"/>
                      <a:pt x="723" y="393"/>
                    </a:cubicBezTo>
                    <a:lnTo>
                      <a:pt x="702" y="372"/>
                    </a:lnTo>
                    <a:cubicBezTo>
                      <a:pt x="702" y="369"/>
                      <a:pt x="701" y="366"/>
                      <a:pt x="699" y="363"/>
                    </a:cubicBezTo>
                    <a:close/>
                    <a:moveTo>
                      <a:pt x="1200" y="1488"/>
                    </a:moveTo>
                    <a:cubicBezTo>
                      <a:pt x="1221" y="1618"/>
                      <a:pt x="1229" y="1746"/>
                      <a:pt x="1199" y="1860"/>
                    </a:cubicBezTo>
                    <a:cubicBezTo>
                      <a:pt x="1136" y="2122"/>
                      <a:pt x="964" y="2336"/>
                      <a:pt x="744" y="2425"/>
                    </a:cubicBezTo>
                    <a:cubicBezTo>
                      <a:pt x="655" y="2467"/>
                      <a:pt x="571" y="2467"/>
                      <a:pt x="482" y="2467"/>
                    </a:cubicBezTo>
                    <a:lnTo>
                      <a:pt x="482" y="2425"/>
                    </a:lnTo>
                    <a:cubicBezTo>
                      <a:pt x="571" y="2425"/>
                      <a:pt x="655" y="2425"/>
                      <a:pt x="723" y="2383"/>
                    </a:cubicBezTo>
                    <a:cubicBezTo>
                      <a:pt x="964" y="2294"/>
                      <a:pt x="1115" y="2095"/>
                      <a:pt x="1178" y="1834"/>
                    </a:cubicBezTo>
                    <a:cubicBezTo>
                      <a:pt x="1221" y="1725"/>
                      <a:pt x="1218" y="1609"/>
                      <a:pt x="1200" y="1488"/>
                    </a:cubicBezTo>
                    <a:close/>
                    <a:moveTo>
                      <a:pt x="0" y="1"/>
                    </a:moveTo>
                    <a:lnTo>
                      <a:pt x="21" y="263"/>
                    </a:lnTo>
                    <a:lnTo>
                      <a:pt x="110" y="263"/>
                    </a:lnTo>
                    <a:cubicBezTo>
                      <a:pt x="241" y="263"/>
                      <a:pt x="372" y="289"/>
                      <a:pt x="482" y="372"/>
                    </a:cubicBezTo>
                    <a:lnTo>
                      <a:pt x="524" y="372"/>
                    </a:lnTo>
                    <a:cubicBezTo>
                      <a:pt x="545" y="393"/>
                      <a:pt x="571" y="420"/>
                      <a:pt x="592" y="420"/>
                    </a:cubicBezTo>
                    <a:cubicBezTo>
                      <a:pt x="592" y="441"/>
                      <a:pt x="613" y="441"/>
                      <a:pt x="634" y="462"/>
                    </a:cubicBezTo>
                    <a:cubicBezTo>
                      <a:pt x="655" y="482"/>
                      <a:pt x="676" y="482"/>
                      <a:pt x="702" y="503"/>
                    </a:cubicBezTo>
                    <a:cubicBezTo>
                      <a:pt x="702" y="524"/>
                      <a:pt x="723" y="551"/>
                      <a:pt x="744" y="551"/>
                    </a:cubicBezTo>
                    <a:cubicBezTo>
                      <a:pt x="765" y="571"/>
                      <a:pt x="786" y="592"/>
                      <a:pt x="786" y="613"/>
                    </a:cubicBezTo>
                    <a:cubicBezTo>
                      <a:pt x="807" y="634"/>
                      <a:pt x="833" y="655"/>
                      <a:pt x="833" y="681"/>
                    </a:cubicBezTo>
                    <a:cubicBezTo>
                      <a:pt x="854" y="681"/>
                      <a:pt x="875" y="702"/>
                      <a:pt x="875" y="723"/>
                    </a:cubicBezTo>
                    <a:cubicBezTo>
                      <a:pt x="896" y="744"/>
                      <a:pt x="916" y="765"/>
                      <a:pt x="916" y="786"/>
                    </a:cubicBezTo>
                    <a:cubicBezTo>
                      <a:pt x="937" y="812"/>
                      <a:pt x="937" y="833"/>
                      <a:pt x="964" y="854"/>
                    </a:cubicBezTo>
                    <a:cubicBezTo>
                      <a:pt x="985" y="875"/>
                      <a:pt x="985" y="896"/>
                      <a:pt x="1006" y="943"/>
                    </a:cubicBezTo>
                    <a:cubicBezTo>
                      <a:pt x="1006" y="964"/>
                      <a:pt x="1006" y="985"/>
                      <a:pt x="1026" y="1006"/>
                    </a:cubicBezTo>
                    <a:lnTo>
                      <a:pt x="1026" y="1027"/>
                    </a:lnTo>
                    <a:cubicBezTo>
                      <a:pt x="1136" y="1310"/>
                      <a:pt x="1136" y="1572"/>
                      <a:pt x="1068" y="1813"/>
                    </a:cubicBezTo>
                    <a:cubicBezTo>
                      <a:pt x="1006" y="2033"/>
                      <a:pt x="875" y="2205"/>
                      <a:pt x="676" y="2273"/>
                    </a:cubicBezTo>
                    <a:cubicBezTo>
                      <a:pt x="614" y="2304"/>
                      <a:pt x="550" y="2324"/>
                      <a:pt x="485" y="2324"/>
                    </a:cubicBezTo>
                    <a:cubicBezTo>
                      <a:pt x="461" y="2324"/>
                      <a:pt x="438" y="2321"/>
                      <a:pt x="414" y="2315"/>
                    </a:cubicBezTo>
                    <a:lnTo>
                      <a:pt x="351" y="2315"/>
                    </a:lnTo>
                    <a:lnTo>
                      <a:pt x="393" y="2577"/>
                    </a:lnTo>
                    <a:lnTo>
                      <a:pt x="440" y="2577"/>
                    </a:lnTo>
                    <a:cubicBezTo>
                      <a:pt x="468" y="2583"/>
                      <a:pt x="498" y="2585"/>
                      <a:pt x="529" y="2585"/>
                    </a:cubicBezTo>
                    <a:cubicBezTo>
                      <a:pt x="613" y="2585"/>
                      <a:pt x="705" y="2566"/>
                      <a:pt x="786" y="2535"/>
                    </a:cubicBezTo>
                    <a:cubicBezTo>
                      <a:pt x="1047" y="2425"/>
                      <a:pt x="1225" y="2184"/>
                      <a:pt x="1309" y="1902"/>
                    </a:cubicBezTo>
                    <a:cubicBezTo>
                      <a:pt x="1398" y="1598"/>
                      <a:pt x="1377" y="1247"/>
                      <a:pt x="1246" y="917"/>
                    </a:cubicBezTo>
                    <a:cubicBezTo>
                      <a:pt x="1026" y="372"/>
                      <a:pt x="571" y="1"/>
                      <a:pt x="8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2920;p62">
                <a:extLst>
                  <a:ext uri="{FF2B5EF4-FFF2-40B4-BE49-F238E27FC236}">
                    <a16:creationId xmlns:a16="http://schemas.microsoft.com/office/drawing/2014/main" id="{9CE40BCD-B8E3-427F-9543-0E21670CDFEE}"/>
                  </a:ext>
                </a:extLst>
              </p:cNvPr>
              <p:cNvSpPr/>
              <p:nvPr/>
            </p:nvSpPr>
            <p:spPr>
              <a:xfrm flipH="1">
                <a:off x="2069005" y="2599633"/>
                <a:ext cx="503005" cy="540265"/>
              </a:xfrm>
              <a:custGeom>
                <a:avLst/>
                <a:gdLst/>
                <a:ahLst/>
                <a:cxnLst/>
                <a:rect l="l" t="t" r="r" b="b"/>
                <a:pathLst>
                  <a:path w="2619" h="2813" extrusionOk="0">
                    <a:moveTo>
                      <a:pt x="85" y="422"/>
                    </a:moveTo>
                    <a:cubicBezTo>
                      <a:pt x="57" y="431"/>
                      <a:pt x="29" y="442"/>
                      <a:pt x="0" y="456"/>
                    </a:cubicBezTo>
                    <a:lnTo>
                      <a:pt x="85" y="422"/>
                    </a:lnTo>
                    <a:close/>
                    <a:moveTo>
                      <a:pt x="1288" y="0"/>
                    </a:moveTo>
                    <a:cubicBezTo>
                      <a:pt x="1179" y="0"/>
                      <a:pt x="1089" y="21"/>
                      <a:pt x="980" y="63"/>
                    </a:cubicBezTo>
                    <a:lnTo>
                      <a:pt x="85" y="422"/>
                    </a:lnTo>
                    <a:lnTo>
                      <a:pt x="85" y="422"/>
                    </a:lnTo>
                    <a:cubicBezTo>
                      <a:pt x="144" y="402"/>
                      <a:pt x="202" y="393"/>
                      <a:pt x="262" y="393"/>
                    </a:cubicBezTo>
                    <a:cubicBezTo>
                      <a:pt x="697" y="393"/>
                      <a:pt x="1158" y="765"/>
                      <a:pt x="1351" y="1288"/>
                    </a:cubicBezTo>
                    <a:cubicBezTo>
                      <a:pt x="1610" y="1936"/>
                      <a:pt x="1444" y="2603"/>
                      <a:pt x="954" y="2806"/>
                    </a:cubicBezTo>
                    <a:lnTo>
                      <a:pt x="954" y="2806"/>
                    </a:lnTo>
                    <a:lnTo>
                      <a:pt x="1922" y="2419"/>
                    </a:lnTo>
                    <a:cubicBezTo>
                      <a:pt x="2420" y="2226"/>
                      <a:pt x="2619" y="1550"/>
                      <a:pt x="2357" y="896"/>
                    </a:cubicBezTo>
                    <a:cubicBezTo>
                      <a:pt x="2158" y="372"/>
                      <a:pt x="1723" y="21"/>
                      <a:pt x="1288" y="0"/>
                    </a:cubicBezTo>
                    <a:close/>
                    <a:moveTo>
                      <a:pt x="954" y="2806"/>
                    </a:moveTo>
                    <a:lnTo>
                      <a:pt x="938" y="2812"/>
                    </a:lnTo>
                    <a:cubicBezTo>
                      <a:pt x="943" y="2810"/>
                      <a:pt x="949" y="2808"/>
                      <a:pt x="954" y="280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2921;p62">
                <a:extLst>
                  <a:ext uri="{FF2B5EF4-FFF2-40B4-BE49-F238E27FC236}">
                    <a16:creationId xmlns:a16="http://schemas.microsoft.com/office/drawing/2014/main" id="{9EAC3DCB-8901-48A0-8241-823EB8190354}"/>
                  </a:ext>
                </a:extLst>
              </p:cNvPr>
              <p:cNvSpPr/>
              <p:nvPr/>
            </p:nvSpPr>
            <p:spPr>
              <a:xfrm flipH="1">
                <a:off x="2082065" y="2590414"/>
                <a:ext cx="493978" cy="562544"/>
              </a:xfrm>
              <a:custGeom>
                <a:avLst/>
                <a:gdLst/>
                <a:ahLst/>
                <a:cxnLst/>
                <a:rect l="l" t="t" r="r" b="b"/>
                <a:pathLst>
                  <a:path w="2572" h="2929" extrusionOk="0">
                    <a:moveTo>
                      <a:pt x="1309" y="111"/>
                    </a:moveTo>
                    <a:cubicBezTo>
                      <a:pt x="1702" y="111"/>
                      <a:pt x="2116" y="462"/>
                      <a:pt x="2310" y="964"/>
                    </a:cubicBezTo>
                    <a:cubicBezTo>
                      <a:pt x="2441" y="1268"/>
                      <a:pt x="2467" y="1598"/>
                      <a:pt x="2399" y="1860"/>
                    </a:cubicBezTo>
                    <a:cubicBezTo>
                      <a:pt x="2310" y="2122"/>
                      <a:pt x="2158" y="2337"/>
                      <a:pt x="1917" y="2426"/>
                    </a:cubicBezTo>
                    <a:lnTo>
                      <a:pt x="1309" y="2666"/>
                    </a:lnTo>
                    <a:cubicBezTo>
                      <a:pt x="1393" y="2557"/>
                      <a:pt x="1461" y="2426"/>
                      <a:pt x="1503" y="2295"/>
                    </a:cubicBezTo>
                    <a:cubicBezTo>
                      <a:pt x="1592" y="1991"/>
                      <a:pt x="1571" y="1640"/>
                      <a:pt x="1440" y="1310"/>
                    </a:cubicBezTo>
                    <a:cubicBezTo>
                      <a:pt x="1241" y="786"/>
                      <a:pt x="807" y="462"/>
                      <a:pt x="372" y="420"/>
                    </a:cubicBezTo>
                    <a:lnTo>
                      <a:pt x="1027" y="158"/>
                    </a:lnTo>
                    <a:cubicBezTo>
                      <a:pt x="1110" y="132"/>
                      <a:pt x="1200" y="111"/>
                      <a:pt x="1309" y="111"/>
                    </a:cubicBezTo>
                    <a:close/>
                    <a:moveTo>
                      <a:pt x="1309" y="1"/>
                    </a:moveTo>
                    <a:cubicBezTo>
                      <a:pt x="1200" y="1"/>
                      <a:pt x="1090" y="1"/>
                      <a:pt x="980" y="48"/>
                    </a:cubicBezTo>
                    <a:lnTo>
                      <a:pt x="0" y="441"/>
                    </a:lnTo>
                    <a:lnTo>
                      <a:pt x="42" y="551"/>
                    </a:lnTo>
                    <a:cubicBezTo>
                      <a:pt x="110" y="525"/>
                      <a:pt x="194" y="504"/>
                      <a:pt x="283" y="504"/>
                    </a:cubicBezTo>
                    <a:cubicBezTo>
                      <a:pt x="697" y="504"/>
                      <a:pt x="1131" y="834"/>
                      <a:pt x="1330" y="1357"/>
                    </a:cubicBezTo>
                    <a:cubicBezTo>
                      <a:pt x="1461" y="1661"/>
                      <a:pt x="1461" y="1991"/>
                      <a:pt x="1393" y="2253"/>
                    </a:cubicBezTo>
                    <a:cubicBezTo>
                      <a:pt x="1330" y="2515"/>
                      <a:pt x="1158" y="2729"/>
                      <a:pt x="938" y="2818"/>
                    </a:cubicBezTo>
                    <a:lnTo>
                      <a:pt x="980" y="2928"/>
                    </a:lnTo>
                    <a:lnTo>
                      <a:pt x="1964" y="2536"/>
                    </a:lnTo>
                    <a:cubicBezTo>
                      <a:pt x="2247" y="2426"/>
                      <a:pt x="2420" y="2185"/>
                      <a:pt x="2509" y="1902"/>
                    </a:cubicBezTo>
                    <a:cubicBezTo>
                      <a:pt x="2572" y="1598"/>
                      <a:pt x="2551" y="1247"/>
                      <a:pt x="2420" y="917"/>
                    </a:cubicBezTo>
                    <a:cubicBezTo>
                      <a:pt x="2226" y="373"/>
                      <a:pt x="1765" y="1"/>
                      <a:pt x="130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2922;p62">
                <a:extLst>
                  <a:ext uri="{FF2B5EF4-FFF2-40B4-BE49-F238E27FC236}">
                    <a16:creationId xmlns:a16="http://schemas.microsoft.com/office/drawing/2014/main" id="{34A82AAF-7121-448C-9E03-7B6026929CE7}"/>
                  </a:ext>
                </a:extLst>
              </p:cNvPr>
              <p:cNvSpPr/>
              <p:nvPr/>
            </p:nvSpPr>
            <p:spPr>
              <a:xfrm flipH="1">
                <a:off x="2387846" y="2595600"/>
                <a:ext cx="1638656" cy="1617529"/>
              </a:xfrm>
              <a:custGeom>
                <a:avLst/>
                <a:gdLst/>
                <a:ahLst/>
                <a:cxnLst/>
                <a:rect l="l" t="t" r="r" b="b"/>
                <a:pathLst>
                  <a:path w="8532" h="8422" extrusionOk="0">
                    <a:moveTo>
                      <a:pt x="1" y="0"/>
                    </a:moveTo>
                    <a:lnTo>
                      <a:pt x="1923" y="8421"/>
                    </a:lnTo>
                    <a:lnTo>
                      <a:pt x="8532" y="8421"/>
                    </a:lnTo>
                    <a:lnTo>
                      <a:pt x="66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2923;p62">
                <a:extLst>
                  <a:ext uri="{FF2B5EF4-FFF2-40B4-BE49-F238E27FC236}">
                    <a16:creationId xmlns:a16="http://schemas.microsoft.com/office/drawing/2014/main" id="{48E9F2B7-F06A-475D-8C3E-2887C1A8BA4F}"/>
                  </a:ext>
                </a:extLst>
              </p:cNvPr>
              <p:cNvSpPr/>
              <p:nvPr/>
            </p:nvSpPr>
            <p:spPr>
              <a:xfrm flipH="1">
                <a:off x="2374786" y="2582348"/>
                <a:ext cx="1663816" cy="1642689"/>
              </a:xfrm>
              <a:custGeom>
                <a:avLst/>
                <a:gdLst/>
                <a:ahLst/>
                <a:cxnLst/>
                <a:rect l="l" t="t" r="r" b="b"/>
                <a:pathLst>
                  <a:path w="8663" h="8553" extrusionOk="0">
                    <a:moveTo>
                      <a:pt x="6631" y="132"/>
                    </a:moveTo>
                    <a:lnTo>
                      <a:pt x="8511" y="8448"/>
                    </a:lnTo>
                    <a:lnTo>
                      <a:pt x="2027" y="8448"/>
                    </a:lnTo>
                    <a:lnTo>
                      <a:pt x="132" y="132"/>
                    </a:lnTo>
                    <a:close/>
                    <a:moveTo>
                      <a:pt x="1" y="1"/>
                    </a:moveTo>
                    <a:lnTo>
                      <a:pt x="1" y="90"/>
                    </a:lnTo>
                    <a:lnTo>
                      <a:pt x="1938" y="8553"/>
                    </a:lnTo>
                    <a:lnTo>
                      <a:pt x="8663" y="8553"/>
                    </a:lnTo>
                    <a:lnTo>
                      <a:pt x="6720"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2924;p62">
                <a:extLst>
                  <a:ext uri="{FF2B5EF4-FFF2-40B4-BE49-F238E27FC236}">
                    <a16:creationId xmlns:a16="http://schemas.microsoft.com/office/drawing/2014/main" id="{A417BC5C-96CA-483C-9A59-29098FDBA9AA}"/>
                  </a:ext>
                </a:extLst>
              </p:cNvPr>
              <p:cNvSpPr/>
              <p:nvPr/>
            </p:nvSpPr>
            <p:spPr>
              <a:xfrm flipH="1">
                <a:off x="3510244" y="3199061"/>
                <a:ext cx="491097" cy="452685"/>
              </a:xfrm>
              <a:custGeom>
                <a:avLst/>
                <a:gdLst/>
                <a:ahLst/>
                <a:cxnLst/>
                <a:rect l="l" t="t" r="r" b="b"/>
                <a:pathLst>
                  <a:path w="2557" h="2357" extrusionOk="0">
                    <a:moveTo>
                      <a:pt x="2137" y="0"/>
                    </a:moveTo>
                    <a:lnTo>
                      <a:pt x="1" y="456"/>
                    </a:lnTo>
                    <a:lnTo>
                      <a:pt x="393" y="2357"/>
                    </a:lnTo>
                    <a:lnTo>
                      <a:pt x="2556" y="1896"/>
                    </a:lnTo>
                    <a:lnTo>
                      <a:pt x="21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2925;p62">
                <a:extLst>
                  <a:ext uri="{FF2B5EF4-FFF2-40B4-BE49-F238E27FC236}">
                    <a16:creationId xmlns:a16="http://schemas.microsoft.com/office/drawing/2014/main" id="{1F1CD966-B93C-4CB4-8664-0C975C18472E}"/>
                  </a:ext>
                </a:extLst>
              </p:cNvPr>
              <p:cNvSpPr/>
              <p:nvPr/>
            </p:nvSpPr>
            <p:spPr>
              <a:xfrm flipH="1">
                <a:off x="3498144" y="3186000"/>
                <a:ext cx="515297" cy="477845"/>
              </a:xfrm>
              <a:custGeom>
                <a:avLst/>
                <a:gdLst/>
                <a:ahLst/>
                <a:cxnLst/>
                <a:rect l="l" t="t" r="r" b="b"/>
                <a:pathLst>
                  <a:path w="2683" h="2488" extrusionOk="0">
                    <a:moveTo>
                      <a:pt x="2158" y="131"/>
                    </a:moveTo>
                    <a:lnTo>
                      <a:pt x="2551" y="1922"/>
                    </a:lnTo>
                    <a:lnTo>
                      <a:pt x="498" y="2357"/>
                    </a:lnTo>
                    <a:lnTo>
                      <a:pt x="132" y="566"/>
                    </a:lnTo>
                    <a:lnTo>
                      <a:pt x="2158" y="131"/>
                    </a:lnTo>
                    <a:close/>
                    <a:moveTo>
                      <a:pt x="2247" y="0"/>
                    </a:moveTo>
                    <a:lnTo>
                      <a:pt x="1" y="482"/>
                    </a:lnTo>
                    <a:lnTo>
                      <a:pt x="1" y="545"/>
                    </a:lnTo>
                    <a:lnTo>
                      <a:pt x="414" y="2488"/>
                    </a:lnTo>
                    <a:lnTo>
                      <a:pt x="2682" y="2006"/>
                    </a:lnTo>
                    <a:lnTo>
                      <a:pt x="2247"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2926;p62">
                <a:extLst>
                  <a:ext uri="{FF2B5EF4-FFF2-40B4-BE49-F238E27FC236}">
                    <a16:creationId xmlns:a16="http://schemas.microsoft.com/office/drawing/2014/main" id="{F8122B9E-B51D-4FDA-AC17-E6002899EAD2}"/>
                  </a:ext>
                </a:extLst>
              </p:cNvPr>
              <p:cNvSpPr/>
              <p:nvPr/>
            </p:nvSpPr>
            <p:spPr>
              <a:xfrm flipH="1">
                <a:off x="2287182" y="2976652"/>
                <a:ext cx="33418" cy="54545"/>
              </a:xfrm>
              <a:custGeom>
                <a:avLst/>
                <a:gdLst/>
                <a:ahLst/>
                <a:cxnLst/>
                <a:rect l="l" t="t" r="r" b="b"/>
                <a:pathLst>
                  <a:path w="174" h="284" extrusionOk="0">
                    <a:moveTo>
                      <a:pt x="89" y="1"/>
                    </a:moveTo>
                    <a:cubicBezTo>
                      <a:pt x="42" y="1"/>
                      <a:pt x="0" y="64"/>
                      <a:pt x="0" y="132"/>
                    </a:cubicBezTo>
                    <a:cubicBezTo>
                      <a:pt x="0" y="216"/>
                      <a:pt x="42" y="284"/>
                      <a:pt x="89" y="284"/>
                    </a:cubicBezTo>
                    <a:cubicBezTo>
                      <a:pt x="131" y="284"/>
                      <a:pt x="173" y="216"/>
                      <a:pt x="173" y="132"/>
                    </a:cubicBezTo>
                    <a:cubicBezTo>
                      <a:pt x="173" y="64"/>
                      <a:pt x="131" y="1"/>
                      <a:pt x="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2927;p62">
                <a:extLst>
                  <a:ext uri="{FF2B5EF4-FFF2-40B4-BE49-F238E27FC236}">
                    <a16:creationId xmlns:a16="http://schemas.microsoft.com/office/drawing/2014/main" id="{F7BA8671-AB31-439F-8FB2-ACED1122AA03}"/>
                  </a:ext>
                </a:extLst>
              </p:cNvPr>
              <p:cNvSpPr/>
              <p:nvPr/>
            </p:nvSpPr>
            <p:spPr>
              <a:xfrm flipH="1">
                <a:off x="2274122" y="2967625"/>
                <a:ext cx="59539" cy="71638"/>
              </a:xfrm>
              <a:custGeom>
                <a:avLst/>
                <a:gdLst/>
                <a:ahLst/>
                <a:cxnLst/>
                <a:rect l="l" t="t" r="r" b="b"/>
                <a:pathLst>
                  <a:path w="310" h="373" extrusionOk="0">
                    <a:moveTo>
                      <a:pt x="157" y="111"/>
                    </a:moveTo>
                    <a:lnTo>
                      <a:pt x="178" y="132"/>
                    </a:lnTo>
                    <a:cubicBezTo>
                      <a:pt x="178" y="132"/>
                      <a:pt x="199" y="158"/>
                      <a:pt x="199" y="179"/>
                    </a:cubicBezTo>
                    <a:cubicBezTo>
                      <a:pt x="199" y="221"/>
                      <a:pt x="178" y="242"/>
                      <a:pt x="178" y="242"/>
                    </a:cubicBezTo>
                    <a:lnTo>
                      <a:pt x="157" y="263"/>
                    </a:lnTo>
                    <a:lnTo>
                      <a:pt x="131" y="242"/>
                    </a:lnTo>
                    <a:cubicBezTo>
                      <a:pt x="131" y="242"/>
                      <a:pt x="110" y="221"/>
                      <a:pt x="110" y="179"/>
                    </a:cubicBezTo>
                    <a:cubicBezTo>
                      <a:pt x="110" y="158"/>
                      <a:pt x="131" y="132"/>
                      <a:pt x="131" y="132"/>
                    </a:cubicBezTo>
                    <a:lnTo>
                      <a:pt x="157" y="111"/>
                    </a:lnTo>
                    <a:close/>
                    <a:moveTo>
                      <a:pt x="157" y="1"/>
                    </a:moveTo>
                    <a:cubicBezTo>
                      <a:pt x="110" y="1"/>
                      <a:pt x="68" y="27"/>
                      <a:pt x="47" y="69"/>
                    </a:cubicBezTo>
                    <a:cubicBezTo>
                      <a:pt x="27" y="90"/>
                      <a:pt x="0" y="132"/>
                      <a:pt x="0" y="179"/>
                    </a:cubicBezTo>
                    <a:cubicBezTo>
                      <a:pt x="0" y="242"/>
                      <a:pt x="27" y="289"/>
                      <a:pt x="47" y="310"/>
                    </a:cubicBezTo>
                    <a:cubicBezTo>
                      <a:pt x="68" y="352"/>
                      <a:pt x="110" y="373"/>
                      <a:pt x="157" y="373"/>
                    </a:cubicBezTo>
                    <a:cubicBezTo>
                      <a:pt x="199" y="373"/>
                      <a:pt x="241" y="352"/>
                      <a:pt x="262" y="310"/>
                    </a:cubicBezTo>
                    <a:cubicBezTo>
                      <a:pt x="288" y="289"/>
                      <a:pt x="309" y="242"/>
                      <a:pt x="309" y="179"/>
                    </a:cubicBezTo>
                    <a:cubicBezTo>
                      <a:pt x="309" y="132"/>
                      <a:pt x="288" y="90"/>
                      <a:pt x="262" y="69"/>
                    </a:cubicBezTo>
                    <a:cubicBezTo>
                      <a:pt x="241" y="27"/>
                      <a:pt x="199" y="1"/>
                      <a:pt x="15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0" name="Google Shape;2831;p62">
            <a:extLst>
              <a:ext uri="{FF2B5EF4-FFF2-40B4-BE49-F238E27FC236}">
                <a16:creationId xmlns:a16="http://schemas.microsoft.com/office/drawing/2014/main" id="{02A64BBA-BE15-4F27-AAE3-D9100AAE79E5}"/>
              </a:ext>
            </a:extLst>
          </p:cNvPr>
          <p:cNvSpPr txBox="1">
            <a:spLocks noGrp="1"/>
          </p:cNvSpPr>
          <p:nvPr>
            <p:ph type="title"/>
          </p:nvPr>
        </p:nvSpPr>
        <p:spPr>
          <a:xfrm>
            <a:off x="4571875" y="1954886"/>
            <a:ext cx="3858900" cy="105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6000" dirty="0"/>
              <a:t>Thanks!</a:t>
            </a:r>
            <a:endParaRPr sz="6000" dirty="0"/>
          </a:p>
        </p:txBody>
      </p:sp>
      <p:sp>
        <p:nvSpPr>
          <p:cNvPr id="91" name="TextBox 90">
            <a:extLst>
              <a:ext uri="{FF2B5EF4-FFF2-40B4-BE49-F238E27FC236}">
                <a16:creationId xmlns:a16="http://schemas.microsoft.com/office/drawing/2014/main" id="{1C944231-3947-4E5C-AD8E-2C7B60244E2A}"/>
              </a:ext>
            </a:extLst>
          </p:cNvPr>
          <p:cNvSpPr txBox="1"/>
          <p:nvPr/>
        </p:nvSpPr>
        <p:spPr>
          <a:xfrm>
            <a:off x="4622099" y="3475084"/>
            <a:ext cx="3858900" cy="1200329"/>
          </a:xfrm>
          <a:prstGeom prst="rect">
            <a:avLst/>
          </a:prstGeom>
          <a:noFill/>
        </p:spPr>
        <p:txBody>
          <a:bodyPr wrap="square" rtlCol="0">
            <a:spAutoFit/>
          </a:bodyPr>
          <a:lstStyle/>
          <a:p>
            <a:pPr algn="ctr"/>
            <a:r>
              <a:rPr lang="en-GB" sz="1200" dirty="0">
                <a:solidFill>
                  <a:schemeClr val="dk1"/>
                </a:solidFill>
                <a:latin typeface="Inter"/>
                <a:ea typeface="Inter"/>
              </a:rPr>
              <a:t>Credits: -This presentation template was created by </a:t>
            </a:r>
            <a:r>
              <a:rPr lang="en-GB" sz="1200" b="1" u="sng" dirty="0" err="1">
                <a:solidFill>
                  <a:schemeClr val="dk1"/>
                </a:solidFill>
                <a:latin typeface="Inter"/>
                <a:ea typeface="Inter"/>
              </a:rPr>
              <a:t>Slidego</a:t>
            </a:r>
            <a:r>
              <a:rPr lang="en-GB" sz="1200" b="1" u="sng" dirty="0">
                <a:solidFill>
                  <a:schemeClr val="dk1"/>
                </a:solidFill>
                <a:latin typeface="Inter"/>
                <a:ea typeface="Inter"/>
              </a:rPr>
              <a:t>.</a:t>
            </a:r>
          </a:p>
          <a:p>
            <a:pPr algn="ctr"/>
            <a:r>
              <a:rPr lang="fr-FR" sz="1200" dirty="0">
                <a:solidFill>
                  <a:schemeClr val="dk1"/>
                </a:solidFill>
                <a:latin typeface="Inter"/>
                <a:ea typeface="Inter"/>
              </a:rPr>
              <a:t>-https://www.geeksforgeeks.org/basics-file-handling-c/</a:t>
            </a:r>
          </a:p>
          <a:p>
            <a:pPr algn="ctr"/>
            <a:r>
              <a:rPr lang="en-GB" sz="1200" dirty="0">
                <a:solidFill>
                  <a:schemeClr val="dk1"/>
                </a:solidFill>
                <a:latin typeface="Inter"/>
                <a:ea typeface="Inter"/>
              </a:rPr>
              <a:t>-https://carbon.now.sh/</a:t>
            </a:r>
            <a:endParaRPr lang="fr-FR" sz="1200" dirty="0">
              <a:solidFill>
                <a:schemeClr val="dk1"/>
              </a:solidFill>
              <a:latin typeface="Inter"/>
              <a:ea typeface="Inter"/>
            </a:endParaRPr>
          </a:p>
          <a:p>
            <a:pPr algn="ctr"/>
            <a:endParaRPr lang="en-GB" sz="1200" dirty="0">
              <a:solidFill>
                <a:schemeClr val="dk1"/>
              </a:solidFill>
              <a:latin typeface="Inter"/>
              <a:ea typeface="Inter"/>
            </a:endParaRPr>
          </a:p>
        </p:txBody>
      </p:sp>
    </p:spTree>
    <p:extLst>
      <p:ext uri="{BB962C8B-B14F-4D97-AF65-F5344CB8AC3E}">
        <p14:creationId xmlns:p14="http://schemas.microsoft.com/office/powerpoint/2010/main" val="32143803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38"/>
        <p:cNvGrpSpPr/>
        <p:nvPr/>
      </p:nvGrpSpPr>
      <p:grpSpPr>
        <a:xfrm>
          <a:off x="0" y="0"/>
          <a:ext cx="0" cy="0"/>
          <a:chOff x="0" y="0"/>
          <a:chExt cx="0" cy="0"/>
        </a:xfrm>
      </p:grpSpPr>
      <p:sp>
        <p:nvSpPr>
          <p:cNvPr id="739" name="Google Shape;739;p35"/>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Sommaire</a:t>
            </a:r>
            <a:endParaRPr dirty="0"/>
          </a:p>
        </p:txBody>
      </p:sp>
      <p:sp>
        <p:nvSpPr>
          <p:cNvPr id="740" name="Google Shape;740;p35"/>
          <p:cNvSpPr txBox="1">
            <a:spLocks noGrp="1"/>
          </p:cNvSpPr>
          <p:nvPr>
            <p:ph type="subTitle" idx="3"/>
          </p:nvPr>
        </p:nvSpPr>
        <p:spPr>
          <a:xfrm>
            <a:off x="1276777" y="3969595"/>
            <a:ext cx="3144000" cy="604200"/>
          </a:xfrm>
          <a:prstGeom prst="rect">
            <a:avLst/>
          </a:prstGeom>
        </p:spPr>
        <p:txBody>
          <a:bodyPr spcFirstLastPara="1" wrap="square" lIns="91425" tIns="91425" rIns="91425" bIns="91425" anchor="t" anchorCtr="0">
            <a:noAutofit/>
          </a:bodyPr>
          <a:lstStyle/>
          <a:p>
            <a:pPr marL="0" indent="0"/>
            <a:r>
              <a:rPr lang="fr-FR" dirty="0"/>
              <a:t>Fichiers, Structure, Liste chaînée, File d'attente.</a:t>
            </a:r>
          </a:p>
          <a:p>
            <a:pPr marL="0" lvl="0" indent="0" algn="l" rtl="0">
              <a:spcBef>
                <a:spcPts val="0"/>
              </a:spcBef>
              <a:spcAft>
                <a:spcPts val="0"/>
              </a:spcAft>
              <a:buNone/>
            </a:pPr>
            <a:endParaRPr dirty="0"/>
          </a:p>
        </p:txBody>
      </p:sp>
      <p:sp>
        <p:nvSpPr>
          <p:cNvPr id="741" name="Google Shape;741;p35"/>
          <p:cNvSpPr txBox="1">
            <a:spLocks noGrp="1"/>
          </p:cNvSpPr>
          <p:nvPr>
            <p:ph type="subTitle" idx="1"/>
          </p:nvPr>
        </p:nvSpPr>
        <p:spPr>
          <a:xfrm>
            <a:off x="1276777" y="2273420"/>
            <a:ext cx="3144000" cy="60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Automatisation, accessibilites, gestion, convivialite, efficacite.</a:t>
            </a:r>
            <a:endParaRPr dirty="0"/>
          </a:p>
        </p:txBody>
      </p:sp>
      <p:sp>
        <p:nvSpPr>
          <p:cNvPr id="742" name="Google Shape;742;p35"/>
          <p:cNvSpPr txBox="1">
            <a:spLocks noGrp="1"/>
          </p:cNvSpPr>
          <p:nvPr>
            <p:ph type="subTitle" idx="2"/>
          </p:nvPr>
        </p:nvSpPr>
        <p:spPr>
          <a:xfrm>
            <a:off x="4947925" y="2273420"/>
            <a:ext cx="3144000" cy="604200"/>
          </a:xfrm>
          <a:prstGeom prst="rect">
            <a:avLst/>
          </a:prstGeom>
        </p:spPr>
        <p:txBody>
          <a:bodyPr spcFirstLastPara="1" wrap="square" lIns="91425" tIns="91425" rIns="91425" bIns="91425" anchor="t" anchorCtr="0">
            <a:noAutofit/>
          </a:bodyPr>
          <a:lstStyle/>
          <a:p>
            <a:pPr marL="0" indent="0"/>
            <a:r>
              <a:rPr lang="fr-FR" dirty="0">
                <a:solidFill>
                  <a:schemeClr val="accent4">
                    <a:lumMod val="50000"/>
                  </a:schemeClr>
                </a:solidFill>
              </a:rPr>
              <a:t>Inscription, Connexion, Ajout, Recherche, Réservation.</a:t>
            </a:r>
            <a:endParaRPr dirty="0">
              <a:solidFill>
                <a:schemeClr val="accent4">
                  <a:lumMod val="50000"/>
                </a:schemeClr>
              </a:solidFill>
            </a:endParaRPr>
          </a:p>
        </p:txBody>
      </p:sp>
      <p:sp>
        <p:nvSpPr>
          <p:cNvPr id="743" name="Google Shape;743;p35"/>
          <p:cNvSpPr txBox="1">
            <a:spLocks noGrp="1"/>
          </p:cNvSpPr>
          <p:nvPr>
            <p:ph type="subTitle" idx="4"/>
          </p:nvPr>
        </p:nvSpPr>
        <p:spPr>
          <a:xfrm>
            <a:off x="4837634" y="3910976"/>
            <a:ext cx="3144000" cy="604200"/>
          </a:xfrm>
          <a:prstGeom prst="rect">
            <a:avLst/>
          </a:prstGeom>
        </p:spPr>
        <p:txBody>
          <a:bodyPr spcFirstLastPara="1" wrap="square" lIns="91425" tIns="91425" rIns="91425" bIns="91425" anchor="t" anchorCtr="0">
            <a:noAutofit/>
          </a:bodyPr>
          <a:lstStyle/>
          <a:p>
            <a:pPr algn="l" defTabSz="457200">
              <a:spcBef>
                <a:spcPts val="600"/>
              </a:spcBef>
              <a:spcAft>
                <a:spcPts val="300"/>
              </a:spcAft>
            </a:pPr>
            <a:r>
              <a:rPr lang="fr-FR" dirty="0"/>
              <a:t>Capture d'écran, Démo en direct.</a:t>
            </a:r>
          </a:p>
        </p:txBody>
      </p:sp>
      <p:sp>
        <p:nvSpPr>
          <p:cNvPr id="744" name="Google Shape;744;p35"/>
          <p:cNvSpPr txBox="1">
            <a:spLocks noGrp="1"/>
          </p:cNvSpPr>
          <p:nvPr>
            <p:ph type="title" idx="5"/>
          </p:nvPr>
        </p:nvSpPr>
        <p:spPr>
          <a:xfrm>
            <a:off x="1276775" y="1429475"/>
            <a:ext cx="954600" cy="47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745" name="Google Shape;745;p35"/>
          <p:cNvSpPr txBox="1">
            <a:spLocks noGrp="1"/>
          </p:cNvSpPr>
          <p:nvPr>
            <p:ph type="title" idx="7"/>
          </p:nvPr>
        </p:nvSpPr>
        <p:spPr>
          <a:xfrm>
            <a:off x="4947925" y="1429475"/>
            <a:ext cx="954600" cy="47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746" name="Google Shape;746;p35"/>
          <p:cNvSpPr txBox="1">
            <a:spLocks noGrp="1"/>
          </p:cNvSpPr>
          <p:nvPr>
            <p:ph type="title" idx="8"/>
          </p:nvPr>
        </p:nvSpPr>
        <p:spPr>
          <a:xfrm>
            <a:off x="4947925" y="3125724"/>
            <a:ext cx="954600" cy="47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747" name="Google Shape;747;p35"/>
          <p:cNvSpPr txBox="1">
            <a:spLocks noGrp="1"/>
          </p:cNvSpPr>
          <p:nvPr>
            <p:ph type="title" idx="6"/>
          </p:nvPr>
        </p:nvSpPr>
        <p:spPr>
          <a:xfrm>
            <a:off x="1276775" y="3125724"/>
            <a:ext cx="954600" cy="47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748" name="Google Shape;748;p35"/>
          <p:cNvSpPr txBox="1">
            <a:spLocks noGrp="1"/>
          </p:cNvSpPr>
          <p:nvPr>
            <p:ph type="subTitle" idx="9"/>
          </p:nvPr>
        </p:nvSpPr>
        <p:spPr>
          <a:xfrm>
            <a:off x="1276775" y="1900175"/>
            <a:ext cx="3144000" cy="44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Introduction</a:t>
            </a:r>
            <a:endParaRPr dirty="0"/>
          </a:p>
        </p:txBody>
      </p:sp>
      <p:sp>
        <p:nvSpPr>
          <p:cNvPr id="749" name="Google Shape;749;p35"/>
          <p:cNvSpPr txBox="1">
            <a:spLocks noGrp="1"/>
          </p:cNvSpPr>
          <p:nvPr>
            <p:ph type="subTitle" idx="13"/>
          </p:nvPr>
        </p:nvSpPr>
        <p:spPr>
          <a:xfrm>
            <a:off x="4947926" y="1900175"/>
            <a:ext cx="3144000" cy="44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Fonctionalités du sys.</a:t>
            </a:r>
            <a:endParaRPr dirty="0"/>
          </a:p>
        </p:txBody>
      </p:sp>
      <p:sp>
        <p:nvSpPr>
          <p:cNvPr id="750" name="Google Shape;750;p35"/>
          <p:cNvSpPr txBox="1">
            <a:spLocks noGrp="1"/>
          </p:cNvSpPr>
          <p:nvPr>
            <p:ph type="subTitle" idx="14"/>
          </p:nvPr>
        </p:nvSpPr>
        <p:spPr>
          <a:xfrm>
            <a:off x="1276775" y="3596200"/>
            <a:ext cx="3144000" cy="44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Détails techniques</a:t>
            </a:r>
            <a:endParaRPr dirty="0"/>
          </a:p>
        </p:txBody>
      </p:sp>
      <p:sp>
        <p:nvSpPr>
          <p:cNvPr id="751" name="Google Shape;751;p35"/>
          <p:cNvSpPr txBox="1">
            <a:spLocks noGrp="1"/>
          </p:cNvSpPr>
          <p:nvPr>
            <p:ph type="subTitle" idx="15"/>
          </p:nvPr>
        </p:nvSpPr>
        <p:spPr>
          <a:xfrm>
            <a:off x="4947926" y="3596200"/>
            <a:ext cx="3144000" cy="448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Démo du système</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66"/>
        <p:cNvGrpSpPr/>
        <p:nvPr/>
      </p:nvGrpSpPr>
      <p:grpSpPr>
        <a:xfrm>
          <a:off x="0" y="0"/>
          <a:ext cx="0" cy="0"/>
          <a:chOff x="0" y="0"/>
          <a:chExt cx="0" cy="0"/>
        </a:xfrm>
      </p:grpSpPr>
      <p:sp>
        <p:nvSpPr>
          <p:cNvPr id="867" name="Google Shape;867;p37"/>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Introduction</a:t>
            </a:r>
            <a:endParaRPr/>
          </a:p>
        </p:txBody>
      </p:sp>
      <p:sp>
        <p:nvSpPr>
          <p:cNvPr id="868" name="Google Shape;868;p37"/>
          <p:cNvSpPr txBox="1">
            <a:spLocks noGrp="1"/>
          </p:cNvSpPr>
          <p:nvPr>
            <p:ph type="subTitle" idx="1"/>
          </p:nvPr>
        </p:nvSpPr>
        <p:spPr>
          <a:xfrm>
            <a:off x="4572037" y="1472900"/>
            <a:ext cx="3428400" cy="1904700"/>
          </a:xfrm>
          <a:prstGeom prst="rect">
            <a:avLst/>
          </a:prstGeom>
        </p:spPr>
        <p:txBody>
          <a:bodyPr spcFirstLastPara="1" wrap="square" lIns="91425" tIns="91425" rIns="91425" bIns="91425" anchor="t" anchorCtr="0">
            <a:noAutofit/>
          </a:bodyPr>
          <a:lstStyle/>
          <a:p>
            <a:pPr algn="just" defTabSz="457200"/>
            <a:endParaRPr lang="fr-FR" dirty="0"/>
          </a:p>
          <a:p>
            <a:pPr algn="just" defTabSz="457200"/>
            <a:r>
              <a:rPr lang="fr-FR" dirty="0"/>
              <a:t>Il vise à automatiser les </a:t>
            </a:r>
          </a:p>
          <a:p>
            <a:pPr algn="just" defTabSz="457200"/>
            <a:r>
              <a:rPr lang="fr-FR" dirty="0"/>
              <a:t>tâches manuelles, à améliorer</a:t>
            </a:r>
          </a:p>
          <a:p>
            <a:pPr algn="just" defTabSz="457200"/>
            <a:r>
              <a:rPr lang="fr-FR" dirty="0"/>
              <a:t>l'accessibilité des livres et à fournir </a:t>
            </a:r>
          </a:p>
          <a:p>
            <a:pPr algn="just" defTabSz="457200"/>
            <a:r>
              <a:rPr lang="fr-FR" dirty="0"/>
              <a:t>un système convivial pour les </a:t>
            </a:r>
          </a:p>
          <a:p>
            <a:pPr algn="just" defTabSz="457200"/>
            <a:r>
              <a:rPr lang="fr-FR" dirty="0"/>
              <a:t>étudiants et les administrateurs.</a:t>
            </a:r>
          </a:p>
        </p:txBody>
      </p:sp>
      <p:sp>
        <p:nvSpPr>
          <p:cNvPr id="869" name="Google Shape;869;p37"/>
          <p:cNvSpPr txBox="1">
            <a:spLocks noGrp="1"/>
          </p:cNvSpPr>
          <p:nvPr>
            <p:ph type="subTitle" idx="2"/>
          </p:nvPr>
        </p:nvSpPr>
        <p:spPr>
          <a:xfrm>
            <a:off x="1143563" y="1472900"/>
            <a:ext cx="3428400" cy="1904700"/>
          </a:xfrm>
          <a:prstGeom prst="rect">
            <a:avLst/>
          </a:prstGeom>
        </p:spPr>
        <p:txBody>
          <a:bodyPr spcFirstLastPara="1" wrap="square" lIns="91425" tIns="91425" rIns="91425" bIns="91425" anchor="t" anchorCtr="0">
            <a:noAutofit/>
          </a:bodyPr>
          <a:lstStyle/>
          <a:p>
            <a:pPr algn="just" defTabSz="457200"/>
            <a:endParaRPr lang="fr-FR" dirty="0"/>
          </a:p>
          <a:p>
            <a:pPr algn="just" defTabSz="457200"/>
            <a:r>
              <a:rPr lang="fr-FR" dirty="0"/>
              <a:t>Le projet de gestion de bibliothèque</a:t>
            </a:r>
          </a:p>
          <a:p>
            <a:pPr algn="just" defTabSz="457200"/>
            <a:r>
              <a:rPr lang="fr-FR" dirty="0"/>
              <a:t>est une solution informatique</a:t>
            </a:r>
          </a:p>
          <a:p>
            <a:pPr algn="just" defTabSz="457200"/>
            <a:r>
              <a:rPr lang="fr-FR" dirty="0"/>
              <a:t>développée pour faciliter la gestion </a:t>
            </a:r>
          </a:p>
          <a:p>
            <a:pPr algn="just" defTabSz="457200"/>
            <a:r>
              <a:rPr lang="fr-FR" dirty="0"/>
              <a:t>efficace des opérations d'une </a:t>
            </a:r>
          </a:p>
          <a:p>
            <a:pPr algn="just" defTabSz="457200"/>
            <a:r>
              <a:rPr lang="fr-FR" dirty="0"/>
              <a:t>bibliothèque.</a:t>
            </a:r>
          </a:p>
        </p:txBody>
      </p:sp>
      <p:grpSp>
        <p:nvGrpSpPr>
          <p:cNvPr id="870" name="Google Shape;870;p37"/>
          <p:cNvGrpSpPr/>
          <p:nvPr/>
        </p:nvGrpSpPr>
        <p:grpSpPr>
          <a:xfrm>
            <a:off x="2930202" y="3756585"/>
            <a:ext cx="3283591" cy="851992"/>
            <a:chOff x="430825" y="1382850"/>
            <a:chExt cx="10927091" cy="2835249"/>
          </a:xfrm>
        </p:grpSpPr>
        <p:sp>
          <p:nvSpPr>
            <p:cNvPr id="871" name="Google Shape;871;p37"/>
            <p:cNvSpPr/>
            <p:nvPr/>
          </p:nvSpPr>
          <p:spPr>
            <a:xfrm>
              <a:off x="2939723" y="2940252"/>
              <a:ext cx="1131693" cy="224206"/>
            </a:xfrm>
            <a:custGeom>
              <a:avLst/>
              <a:gdLst/>
              <a:ahLst/>
              <a:cxnLst/>
              <a:rect l="l" t="t" r="r" b="b"/>
              <a:pathLst>
                <a:path w="3291" h="652" extrusionOk="0">
                  <a:moveTo>
                    <a:pt x="37" y="0"/>
                  </a:moveTo>
                  <a:cubicBezTo>
                    <a:pt x="19" y="0"/>
                    <a:pt x="0" y="19"/>
                    <a:pt x="0" y="37"/>
                  </a:cubicBezTo>
                  <a:cubicBezTo>
                    <a:pt x="0" y="74"/>
                    <a:pt x="19" y="92"/>
                    <a:pt x="37" y="92"/>
                  </a:cubicBezTo>
                  <a:lnTo>
                    <a:pt x="809" y="92"/>
                  </a:lnTo>
                  <a:lnTo>
                    <a:pt x="1368" y="652"/>
                  </a:lnTo>
                  <a:lnTo>
                    <a:pt x="3235" y="652"/>
                  </a:lnTo>
                  <a:cubicBezTo>
                    <a:pt x="3272" y="652"/>
                    <a:pt x="3290" y="633"/>
                    <a:pt x="3290" y="596"/>
                  </a:cubicBezTo>
                  <a:cubicBezTo>
                    <a:pt x="3290" y="578"/>
                    <a:pt x="3272" y="555"/>
                    <a:pt x="3235" y="555"/>
                  </a:cubicBezTo>
                  <a:lnTo>
                    <a:pt x="1405" y="555"/>
                  </a:lnTo>
                  <a:lnTo>
                    <a:pt x="86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7"/>
            <p:cNvSpPr/>
            <p:nvPr/>
          </p:nvSpPr>
          <p:spPr>
            <a:xfrm>
              <a:off x="7712681" y="2940252"/>
              <a:ext cx="1133068" cy="224206"/>
            </a:xfrm>
            <a:custGeom>
              <a:avLst/>
              <a:gdLst/>
              <a:ahLst/>
              <a:cxnLst/>
              <a:rect l="l" t="t" r="r" b="b"/>
              <a:pathLst>
                <a:path w="3295" h="652" extrusionOk="0">
                  <a:moveTo>
                    <a:pt x="2426" y="0"/>
                  </a:moveTo>
                  <a:lnTo>
                    <a:pt x="1867" y="555"/>
                  </a:lnTo>
                  <a:lnTo>
                    <a:pt x="37" y="555"/>
                  </a:lnTo>
                  <a:cubicBezTo>
                    <a:pt x="19" y="555"/>
                    <a:pt x="0" y="578"/>
                    <a:pt x="0" y="596"/>
                  </a:cubicBezTo>
                  <a:cubicBezTo>
                    <a:pt x="0" y="633"/>
                    <a:pt x="19" y="652"/>
                    <a:pt x="37" y="652"/>
                  </a:cubicBezTo>
                  <a:lnTo>
                    <a:pt x="1909" y="652"/>
                  </a:lnTo>
                  <a:lnTo>
                    <a:pt x="2463" y="92"/>
                  </a:lnTo>
                  <a:lnTo>
                    <a:pt x="3253" y="92"/>
                  </a:lnTo>
                  <a:cubicBezTo>
                    <a:pt x="3272" y="92"/>
                    <a:pt x="3295" y="74"/>
                    <a:pt x="3295" y="37"/>
                  </a:cubicBezTo>
                  <a:cubicBezTo>
                    <a:pt x="3295" y="19"/>
                    <a:pt x="3272" y="0"/>
                    <a:pt x="325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7"/>
            <p:cNvSpPr/>
            <p:nvPr/>
          </p:nvSpPr>
          <p:spPr>
            <a:xfrm>
              <a:off x="2945913" y="3025876"/>
              <a:ext cx="895107" cy="245183"/>
            </a:xfrm>
            <a:custGeom>
              <a:avLst/>
              <a:gdLst/>
              <a:ahLst/>
              <a:cxnLst/>
              <a:rect l="l" t="t" r="r" b="b"/>
              <a:pathLst>
                <a:path w="2603" h="713" extrusionOk="0">
                  <a:moveTo>
                    <a:pt x="61" y="1"/>
                  </a:moveTo>
                  <a:cubicBezTo>
                    <a:pt x="19" y="1"/>
                    <a:pt x="1" y="19"/>
                    <a:pt x="1" y="56"/>
                  </a:cubicBezTo>
                  <a:cubicBezTo>
                    <a:pt x="1" y="75"/>
                    <a:pt x="19" y="98"/>
                    <a:pt x="61" y="98"/>
                  </a:cubicBezTo>
                  <a:lnTo>
                    <a:pt x="615" y="98"/>
                  </a:lnTo>
                  <a:lnTo>
                    <a:pt x="1216" y="712"/>
                  </a:lnTo>
                  <a:lnTo>
                    <a:pt x="2542" y="712"/>
                  </a:lnTo>
                  <a:cubicBezTo>
                    <a:pt x="2579" y="712"/>
                    <a:pt x="2602" y="675"/>
                    <a:pt x="2602" y="652"/>
                  </a:cubicBezTo>
                  <a:cubicBezTo>
                    <a:pt x="2602" y="634"/>
                    <a:pt x="2579" y="597"/>
                    <a:pt x="2542" y="597"/>
                  </a:cubicBezTo>
                  <a:lnTo>
                    <a:pt x="1253" y="597"/>
                  </a:lnTo>
                  <a:lnTo>
                    <a:pt x="65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7"/>
            <p:cNvSpPr/>
            <p:nvPr/>
          </p:nvSpPr>
          <p:spPr>
            <a:xfrm>
              <a:off x="7944795" y="3025876"/>
              <a:ext cx="893043" cy="245183"/>
            </a:xfrm>
            <a:custGeom>
              <a:avLst/>
              <a:gdLst/>
              <a:ahLst/>
              <a:cxnLst/>
              <a:rect l="l" t="t" r="r" b="b"/>
              <a:pathLst>
                <a:path w="2597" h="713" extrusionOk="0">
                  <a:moveTo>
                    <a:pt x="1945" y="1"/>
                  </a:moveTo>
                  <a:lnTo>
                    <a:pt x="1326" y="597"/>
                  </a:lnTo>
                  <a:lnTo>
                    <a:pt x="56" y="597"/>
                  </a:lnTo>
                  <a:cubicBezTo>
                    <a:pt x="19" y="597"/>
                    <a:pt x="0" y="634"/>
                    <a:pt x="0" y="652"/>
                  </a:cubicBezTo>
                  <a:cubicBezTo>
                    <a:pt x="0" y="675"/>
                    <a:pt x="19" y="712"/>
                    <a:pt x="56" y="712"/>
                  </a:cubicBezTo>
                  <a:lnTo>
                    <a:pt x="1386" y="712"/>
                  </a:lnTo>
                  <a:lnTo>
                    <a:pt x="1982" y="98"/>
                  </a:lnTo>
                  <a:lnTo>
                    <a:pt x="2541" y="98"/>
                  </a:lnTo>
                  <a:cubicBezTo>
                    <a:pt x="2578" y="98"/>
                    <a:pt x="2597" y="75"/>
                    <a:pt x="2597" y="56"/>
                  </a:cubicBezTo>
                  <a:cubicBezTo>
                    <a:pt x="2597" y="19"/>
                    <a:pt x="2578" y="1"/>
                    <a:pt x="25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7"/>
            <p:cNvSpPr/>
            <p:nvPr/>
          </p:nvSpPr>
          <p:spPr>
            <a:xfrm>
              <a:off x="2958636" y="3151390"/>
              <a:ext cx="232460" cy="33700"/>
            </a:xfrm>
            <a:custGeom>
              <a:avLst/>
              <a:gdLst/>
              <a:ahLst/>
              <a:cxnLst/>
              <a:rect l="l" t="t" r="r" b="b"/>
              <a:pathLst>
                <a:path w="676" h="98" extrusionOk="0">
                  <a:moveTo>
                    <a:pt x="61" y="1"/>
                  </a:moveTo>
                  <a:cubicBezTo>
                    <a:pt x="24" y="1"/>
                    <a:pt x="1" y="19"/>
                    <a:pt x="1" y="38"/>
                  </a:cubicBezTo>
                  <a:cubicBezTo>
                    <a:pt x="1" y="79"/>
                    <a:pt x="24" y="98"/>
                    <a:pt x="61" y="98"/>
                  </a:cubicBezTo>
                  <a:lnTo>
                    <a:pt x="638" y="98"/>
                  </a:lnTo>
                  <a:cubicBezTo>
                    <a:pt x="657" y="98"/>
                    <a:pt x="675" y="79"/>
                    <a:pt x="675" y="38"/>
                  </a:cubicBezTo>
                  <a:cubicBezTo>
                    <a:pt x="675" y="19"/>
                    <a:pt x="657" y="1"/>
                    <a:pt x="63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7"/>
            <p:cNvSpPr/>
            <p:nvPr/>
          </p:nvSpPr>
          <p:spPr>
            <a:xfrm>
              <a:off x="8586462" y="3151390"/>
              <a:ext cx="238649" cy="33700"/>
            </a:xfrm>
            <a:custGeom>
              <a:avLst/>
              <a:gdLst/>
              <a:ahLst/>
              <a:cxnLst/>
              <a:rect l="l" t="t" r="r" b="b"/>
              <a:pathLst>
                <a:path w="694" h="98" extrusionOk="0">
                  <a:moveTo>
                    <a:pt x="61" y="1"/>
                  </a:moveTo>
                  <a:cubicBezTo>
                    <a:pt x="19" y="1"/>
                    <a:pt x="1" y="19"/>
                    <a:pt x="1" y="38"/>
                  </a:cubicBezTo>
                  <a:cubicBezTo>
                    <a:pt x="1" y="79"/>
                    <a:pt x="19" y="98"/>
                    <a:pt x="61" y="98"/>
                  </a:cubicBezTo>
                  <a:lnTo>
                    <a:pt x="638" y="98"/>
                  </a:lnTo>
                  <a:cubicBezTo>
                    <a:pt x="657" y="98"/>
                    <a:pt x="694" y="79"/>
                    <a:pt x="694" y="38"/>
                  </a:cubicBezTo>
                  <a:cubicBezTo>
                    <a:pt x="694" y="19"/>
                    <a:pt x="657" y="1"/>
                    <a:pt x="63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7"/>
            <p:cNvSpPr/>
            <p:nvPr/>
          </p:nvSpPr>
          <p:spPr>
            <a:xfrm>
              <a:off x="3443497" y="3038600"/>
              <a:ext cx="529224" cy="33700"/>
            </a:xfrm>
            <a:custGeom>
              <a:avLst/>
              <a:gdLst/>
              <a:ahLst/>
              <a:cxnLst/>
              <a:rect l="l" t="t" r="r" b="b"/>
              <a:pathLst>
                <a:path w="1539" h="98" extrusionOk="0">
                  <a:moveTo>
                    <a:pt x="37" y="1"/>
                  </a:moveTo>
                  <a:cubicBezTo>
                    <a:pt x="18" y="1"/>
                    <a:pt x="0" y="19"/>
                    <a:pt x="0" y="61"/>
                  </a:cubicBezTo>
                  <a:cubicBezTo>
                    <a:pt x="0" y="79"/>
                    <a:pt x="18" y="98"/>
                    <a:pt x="37" y="98"/>
                  </a:cubicBezTo>
                  <a:lnTo>
                    <a:pt x="1479" y="98"/>
                  </a:lnTo>
                  <a:cubicBezTo>
                    <a:pt x="1502" y="98"/>
                    <a:pt x="1539" y="79"/>
                    <a:pt x="1539" y="61"/>
                  </a:cubicBezTo>
                  <a:cubicBezTo>
                    <a:pt x="1539" y="19"/>
                    <a:pt x="1502" y="1"/>
                    <a:pt x="14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7"/>
            <p:cNvSpPr/>
            <p:nvPr/>
          </p:nvSpPr>
          <p:spPr>
            <a:xfrm>
              <a:off x="7812748" y="3038600"/>
              <a:ext cx="529568" cy="33700"/>
            </a:xfrm>
            <a:custGeom>
              <a:avLst/>
              <a:gdLst/>
              <a:ahLst/>
              <a:cxnLst/>
              <a:rect l="l" t="t" r="r" b="b"/>
              <a:pathLst>
                <a:path w="1540" h="98" extrusionOk="0">
                  <a:moveTo>
                    <a:pt x="56" y="1"/>
                  </a:moveTo>
                  <a:cubicBezTo>
                    <a:pt x="19" y="1"/>
                    <a:pt x="1" y="19"/>
                    <a:pt x="1" y="61"/>
                  </a:cubicBezTo>
                  <a:cubicBezTo>
                    <a:pt x="1" y="79"/>
                    <a:pt x="19" y="98"/>
                    <a:pt x="56" y="98"/>
                  </a:cubicBezTo>
                  <a:lnTo>
                    <a:pt x="1502" y="98"/>
                  </a:lnTo>
                  <a:cubicBezTo>
                    <a:pt x="1521" y="98"/>
                    <a:pt x="1539" y="79"/>
                    <a:pt x="1539" y="61"/>
                  </a:cubicBezTo>
                  <a:cubicBezTo>
                    <a:pt x="1539" y="19"/>
                    <a:pt x="1521" y="1"/>
                    <a:pt x="15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7"/>
            <p:cNvSpPr/>
            <p:nvPr/>
          </p:nvSpPr>
          <p:spPr>
            <a:xfrm>
              <a:off x="4190045" y="1483261"/>
              <a:ext cx="3495833" cy="2277140"/>
            </a:xfrm>
            <a:custGeom>
              <a:avLst/>
              <a:gdLst/>
              <a:ahLst/>
              <a:cxnLst/>
              <a:rect l="l" t="t" r="r" b="b"/>
              <a:pathLst>
                <a:path w="10166" h="6622" extrusionOk="0">
                  <a:moveTo>
                    <a:pt x="4894" y="0"/>
                  </a:moveTo>
                  <a:cubicBezTo>
                    <a:pt x="3314" y="0"/>
                    <a:pt x="2043" y="1289"/>
                    <a:pt x="2043" y="2851"/>
                  </a:cubicBezTo>
                  <a:lnTo>
                    <a:pt x="2043" y="3082"/>
                  </a:lnTo>
                  <a:cubicBezTo>
                    <a:pt x="1964" y="3082"/>
                    <a:pt x="1872" y="3059"/>
                    <a:pt x="1775" y="3059"/>
                  </a:cubicBezTo>
                  <a:cubicBezTo>
                    <a:pt x="791" y="3059"/>
                    <a:pt x="1" y="3849"/>
                    <a:pt x="1" y="4833"/>
                  </a:cubicBezTo>
                  <a:cubicBezTo>
                    <a:pt x="1" y="5813"/>
                    <a:pt x="791" y="6621"/>
                    <a:pt x="1775" y="6621"/>
                  </a:cubicBezTo>
                  <a:lnTo>
                    <a:pt x="8087" y="6621"/>
                  </a:lnTo>
                  <a:cubicBezTo>
                    <a:pt x="9242" y="6621"/>
                    <a:pt x="10166" y="5679"/>
                    <a:pt x="10166" y="4524"/>
                  </a:cubicBezTo>
                  <a:cubicBezTo>
                    <a:pt x="10166" y="3368"/>
                    <a:pt x="9242" y="2444"/>
                    <a:pt x="8087" y="2444"/>
                  </a:cubicBezTo>
                  <a:cubicBezTo>
                    <a:pt x="7971" y="2444"/>
                    <a:pt x="7837" y="2463"/>
                    <a:pt x="7722" y="2481"/>
                  </a:cubicBezTo>
                  <a:cubicBezTo>
                    <a:pt x="7532" y="1058"/>
                    <a:pt x="6317" y="0"/>
                    <a:pt x="48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7"/>
            <p:cNvSpPr/>
            <p:nvPr/>
          </p:nvSpPr>
          <p:spPr>
            <a:xfrm>
              <a:off x="4164599" y="1470538"/>
              <a:ext cx="3521280" cy="2296053"/>
            </a:xfrm>
            <a:custGeom>
              <a:avLst/>
              <a:gdLst/>
              <a:ahLst/>
              <a:cxnLst/>
              <a:rect l="l" t="t" r="r" b="b"/>
              <a:pathLst>
                <a:path w="10240" h="6677" extrusionOk="0">
                  <a:moveTo>
                    <a:pt x="4926" y="74"/>
                  </a:moveTo>
                  <a:cubicBezTo>
                    <a:pt x="6336" y="74"/>
                    <a:pt x="7528" y="1114"/>
                    <a:pt x="7722" y="2518"/>
                  </a:cubicBezTo>
                  <a:lnTo>
                    <a:pt x="7722" y="2560"/>
                  </a:lnTo>
                  <a:lnTo>
                    <a:pt x="7759" y="2541"/>
                  </a:lnTo>
                  <a:cubicBezTo>
                    <a:pt x="7893" y="2518"/>
                    <a:pt x="8008" y="2500"/>
                    <a:pt x="8124" y="2500"/>
                  </a:cubicBezTo>
                  <a:cubicBezTo>
                    <a:pt x="9260" y="2500"/>
                    <a:pt x="10166" y="3424"/>
                    <a:pt x="10166" y="4561"/>
                  </a:cubicBezTo>
                  <a:cubicBezTo>
                    <a:pt x="10166" y="5697"/>
                    <a:pt x="9260" y="6603"/>
                    <a:pt x="8124" y="6603"/>
                  </a:cubicBezTo>
                  <a:lnTo>
                    <a:pt x="1807" y="6603"/>
                  </a:lnTo>
                  <a:cubicBezTo>
                    <a:pt x="846" y="6603"/>
                    <a:pt x="56" y="5831"/>
                    <a:pt x="56" y="4870"/>
                  </a:cubicBezTo>
                  <a:cubicBezTo>
                    <a:pt x="75" y="3904"/>
                    <a:pt x="846" y="3137"/>
                    <a:pt x="1807" y="3137"/>
                  </a:cubicBezTo>
                  <a:cubicBezTo>
                    <a:pt x="1904" y="3137"/>
                    <a:pt x="1983" y="3137"/>
                    <a:pt x="2080" y="3156"/>
                  </a:cubicBezTo>
                  <a:lnTo>
                    <a:pt x="2117" y="3156"/>
                  </a:lnTo>
                  <a:lnTo>
                    <a:pt x="2117" y="3119"/>
                  </a:lnTo>
                  <a:lnTo>
                    <a:pt x="2117" y="2888"/>
                  </a:lnTo>
                  <a:cubicBezTo>
                    <a:pt x="2117" y="1326"/>
                    <a:pt x="3369" y="74"/>
                    <a:pt x="4926" y="74"/>
                  </a:cubicBezTo>
                  <a:close/>
                  <a:moveTo>
                    <a:pt x="4926" y="0"/>
                  </a:moveTo>
                  <a:cubicBezTo>
                    <a:pt x="3332" y="0"/>
                    <a:pt x="2038" y="1289"/>
                    <a:pt x="2038" y="2888"/>
                  </a:cubicBezTo>
                  <a:lnTo>
                    <a:pt x="2038" y="3077"/>
                  </a:lnTo>
                  <a:cubicBezTo>
                    <a:pt x="1964" y="3059"/>
                    <a:pt x="1886" y="3059"/>
                    <a:pt x="1807" y="3059"/>
                  </a:cubicBezTo>
                  <a:cubicBezTo>
                    <a:pt x="809" y="3059"/>
                    <a:pt x="1" y="3867"/>
                    <a:pt x="1" y="4870"/>
                  </a:cubicBezTo>
                  <a:cubicBezTo>
                    <a:pt x="1" y="5868"/>
                    <a:pt x="809" y="6677"/>
                    <a:pt x="1807" y="6677"/>
                  </a:cubicBezTo>
                  <a:lnTo>
                    <a:pt x="8124" y="6677"/>
                  </a:lnTo>
                  <a:cubicBezTo>
                    <a:pt x="9297" y="6677"/>
                    <a:pt x="10240" y="5734"/>
                    <a:pt x="10240" y="4561"/>
                  </a:cubicBezTo>
                  <a:cubicBezTo>
                    <a:pt x="10240" y="3387"/>
                    <a:pt x="9297" y="2444"/>
                    <a:pt x="8124" y="2444"/>
                  </a:cubicBezTo>
                  <a:cubicBezTo>
                    <a:pt x="8008" y="2444"/>
                    <a:pt x="7893" y="2444"/>
                    <a:pt x="7777" y="2463"/>
                  </a:cubicBezTo>
                  <a:cubicBezTo>
                    <a:pt x="7565" y="1058"/>
                    <a:pt x="6373" y="0"/>
                    <a:pt x="492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1" name="Google Shape;881;p37"/>
            <p:cNvGrpSpPr/>
            <p:nvPr/>
          </p:nvGrpSpPr>
          <p:grpSpPr>
            <a:xfrm>
              <a:off x="430825" y="1382850"/>
              <a:ext cx="2469366" cy="2835249"/>
              <a:chOff x="430825" y="1382850"/>
              <a:chExt cx="2469366" cy="2835249"/>
            </a:xfrm>
          </p:grpSpPr>
          <p:sp>
            <p:nvSpPr>
              <p:cNvPr id="882" name="Google Shape;882;p37"/>
              <p:cNvSpPr/>
              <p:nvPr/>
            </p:nvSpPr>
            <p:spPr>
              <a:xfrm>
                <a:off x="443548" y="1397293"/>
                <a:ext cx="2443920" cy="2806364"/>
              </a:xfrm>
              <a:custGeom>
                <a:avLst/>
                <a:gdLst/>
                <a:ahLst/>
                <a:cxnLst/>
                <a:rect l="l" t="t" r="r" b="b"/>
                <a:pathLst>
                  <a:path w="7107" h="8161" extrusionOk="0">
                    <a:moveTo>
                      <a:pt x="425" y="1"/>
                    </a:moveTo>
                    <a:cubicBezTo>
                      <a:pt x="176" y="1"/>
                      <a:pt x="0" y="190"/>
                      <a:pt x="0" y="421"/>
                    </a:cubicBezTo>
                    <a:lnTo>
                      <a:pt x="0" y="7740"/>
                    </a:lnTo>
                    <a:cubicBezTo>
                      <a:pt x="0" y="7989"/>
                      <a:pt x="176" y="8160"/>
                      <a:pt x="425" y="8160"/>
                    </a:cubicBezTo>
                    <a:lnTo>
                      <a:pt x="6682" y="8160"/>
                    </a:lnTo>
                    <a:cubicBezTo>
                      <a:pt x="6913" y="8160"/>
                      <a:pt x="7107" y="7989"/>
                      <a:pt x="7107" y="7740"/>
                    </a:cubicBezTo>
                    <a:lnTo>
                      <a:pt x="7107" y="421"/>
                    </a:lnTo>
                    <a:cubicBezTo>
                      <a:pt x="7107" y="190"/>
                      <a:pt x="6913" y="1"/>
                      <a:pt x="66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7"/>
              <p:cNvSpPr/>
              <p:nvPr/>
            </p:nvSpPr>
            <p:spPr>
              <a:xfrm>
                <a:off x="430825" y="1382850"/>
                <a:ext cx="2469366" cy="2835249"/>
              </a:xfrm>
              <a:custGeom>
                <a:avLst/>
                <a:gdLst/>
                <a:ahLst/>
                <a:cxnLst/>
                <a:rect l="l" t="t" r="r" b="b"/>
                <a:pathLst>
                  <a:path w="7181" h="8245" extrusionOk="0">
                    <a:moveTo>
                      <a:pt x="6719" y="79"/>
                    </a:moveTo>
                    <a:cubicBezTo>
                      <a:pt x="6931" y="79"/>
                      <a:pt x="7102" y="255"/>
                      <a:pt x="7102" y="463"/>
                    </a:cubicBezTo>
                    <a:lnTo>
                      <a:pt x="7102" y="7782"/>
                    </a:lnTo>
                    <a:cubicBezTo>
                      <a:pt x="7102" y="8013"/>
                      <a:pt x="6931" y="8165"/>
                      <a:pt x="6719" y="8165"/>
                    </a:cubicBezTo>
                    <a:lnTo>
                      <a:pt x="462" y="8165"/>
                    </a:lnTo>
                    <a:cubicBezTo>
                      <a:pt x="231" y="8165"/>
                      <a:pt x="74" y="8013"/>
                      <a:pt x="74" y="7782"/>
                    </a:cubicBezTo>
                    <a:lnTo>
                      <a:pt x="74" y="463"/>
                    </a:lnTo>
                    <a:cubicBezTo>
                      <a:pt x="74" y="255"/>
                      <a:pt x="231" y="79"/>
                      <a:pt x="462" y="79"/>
                    </a:cubicBezTo>
                    <a:close/>
                    <a:moveTo>
                      <a:pt x="462" y="1"/>
                    </a:moveTo>
                    <a:cubicBezTo>
                      <a:pt x="190" y="1"/>
                      <a:pt x="0" y="213"/>
                      <a:pt x="0" y="463"/>
                    </a:cubicBezTo>
                    <a:lnTo>
                      <a:pt x="0" y="7782"/>
                    </a:lnTo>
                    <a:cubicBezTo>
                      <a:pt x="0" y="8050"/>
                      <a:pt x="190" y="8244"/>
                      <a:pt x="462" y="8244"/>
                    </a:cubicBezTo>
                    <a:lnTo>
                      <a:pt x="6719" y="8244"/>
                    </a:lnTo>
                    <a:cubicBezTo>
                      <a:pt x="6968" y="8244"/>
                      <a:pt x="7181" y="8050"/>
                      <a:pt x="7181" y="7782"/>
                    </a:cubicBezTo>
                    <a:lnTo>
                      <a:pt x="7181" y="463"/>
                    </a:lnTo>
                    <a:cubicBezTo>
                      <a:pt x="7181" y="213"/>
                      <a:pt x="6968" y="1"/>
                      <a:pt x="671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7"/>
              <p:cNvSpPr/>
              <p:nvPr/>
            </p:nvSpPr>
            <p:spPr>
              <a:xfrm>
                <a:off x="569062" y="1562696"/>
                <a:ext cx="2245504" cy="569113"/>
              </a:xfrm>
              <a:custGeom>
                <a:avLst/>
                <a:gdLst/>
                <a:ahLst/>
                <a:cxnLst/>
                <a:rect l="l" t="t" r="r" b="b"/>
                <a:pathLst>
                  <a:path w="6530" h="1655" extrusionOk="0">
                    <a:moveTo>
                      <a:pt x="231" y="0"/>
                    </a:moveTo>
                    <a:cubicBezTo>
                      <a:pt x="97" y="0"/>
                      <a:pt x="0" y="97"/>
                      <a:pt x="0" y="213"/>
                    </a:cubicBezTo>
                    <a:lnTo>
                      <a:pt x="0" y="1423"/>
                    </a:lnTo>
                    <a:cubicBezTo>
                      <a:pt x="0" y="1557"/>
                      <a:pt x="97" y="1654"/>
                      <a:pt x="231" y="1654"/>
                    </a:cubicBezTo>
                    <a:lnTo>
                      <a:pt x="6298" y="1654"/>
                    </a:lnTo>
                    <a:cubicBezTo>
                      <a:pt x="6432" y="1654"/>
                      <a:pt x="6529" y="1557"/>
                      <a:pt x="6529" y="1423"/>
                    </a:cubicBezTo>
                    <a:lnTo>
                      <a:pt x="6529" y="213"/>
                    </a:lnTo>
                    <a:cubicBezTo>
                      <a:pt x="6529" y="97"/>
                      <a:pt x="6432" y="0"/>
                      <a:pt x="62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7"/>
              <p:cNvSpPr/>
              <p:nvPr/>
            </p:nvSpPr>
            <p:spPr>
              <a:xfrm>
                <a:off x="556339" y="1549972"/>
                <a:ext cx="2270950" cy="595935"/>
              </a:xfrm>
              <a:custGeom>
                <a:avLst/>
                <a:gdLst/>
                <a:ahLst/>
                <a:cxnLst/>
                <a:rect l="l" t="t" r="r" b="b"/>
                <a:pathLst>
                  <a:path w="6604" h="1733" extrusionOk="0">
                    <a:moveTo>
                      <a:pt x="6335" y="74"/>
                    </a:moveTo>
                    <a:cubicBezTo>
                      <a:pt x="6451" y="74"/>
                      <a:pt x="6525" y="153"/>
                      <a:pt x="6525" y="250"/>
                    </a:cubicBezTo>
                    <a:lnTo>
                      <a:pt x="6525" y="1460"/>
                    </a:lnTo>
                    <a:cubicBezTo>
                      <a:pt x="6525" y="1576"/>
                      <a:pt x="6451" y="1654"/>
                      <a:pt x="6335" y="1654"/>
                    </a:cubicBezTo>
                    <a:lnTo>
                      <a:pt x="268" y="1654"/>
                    </a:lnTo>
                    <a:cubicBezTo>
                      <a:pt x="153" y="1654"/>
                      <a:pt x="79" y="1576"/>
                      <a:pt x="79" y="1460"/>
                    </a:cubicBezTo>
                    <a:lnTo>
                      <a:pt x="79" y="250"/>
                    </a:lnTo>
                    <a:cubicBezTo>
                      <a:pt x="79" y="153"/>
                      <a:pt x="153" y="74"/>
                      <a:pt x="268" y="74"/>
                    </a:cubicBezTo>
                    <a:close/>
                    <a:moveTo>
                      <a:pt x="268" y="0"/>
                    </a:moveTo>
                    <a:cubicBezTo>
                      <a:pt x="116" y="0"/>
                      <a:pt x="0" y="116"/>
                      <a:pt x="0" y="250"/>
                    </a:cubicBezTo>
                    <a:lnTo>
                      <a:pt x="0" y="1460"/>
                    </a:lnTo>
                    <a:cubicBezTo>
                      <a:pt x="0" y="1617"/>
                      <a:pt x="116" y="1733"/>
                      <a:pt x="268" y="1733"/>
                    </a:cubicBezTo>
                    <a:lnTo>
                      <a:pt x="6335" y="1733"/>
                    </a:lnTo>
                    <a:cubicBezTo>
                      <a:pt x="6488" y="1733"/>
                      <a:pt x="6603" y="1617"/>
                      <a:pt x="6603" y="1460"/>
                    </a:cubicBezTo>
                    <a:lnTo>
                      <a:pt x="6603" y="250"/>
                    </a:lnTo>
                    <a:cubicBezTo>
                      <a:pt x="6603" y="116"/>
                      <a:pt x="6488" y="0"/>
                      <a:pt x="633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7"/>
              <p:cNvSpPr/>
              <p:nvPr/>
            </p:nvSpPr>
            <p:spPr>
              <a:xfrm>
                <a:off x="569062" y="2283798"/>
                <a:ext cx="2245504" cy="569113"/>
              </a:xfrm>
              <a:custGeom>
                <a:avLst/>
                <a:gdLst/>
                <a:ahLst/>
                <a:cxnLst/>
                <a:rect l="l" t="t" r="r" b="b"/>
                <a:pathLst>
                  <a:path w="6530" h="1655" extrusionOk="0">
                    <a:moveTo>
                      <a:pt x="231" y="1"/>
                    </a:moveTo>
                    <a:cubicBezTo>
                      <a:pt x="97" y="1"/>
                      <a:pt x="0" y="98"/>
                      <a:pt x="0" y="232"/>
                    </a:cubicBezTo>
                    <a:lnTo>
                      <a:pt x="0" y="1447"/>
                    </a:lnTo>
                    <a:cubicBezTo>
                      <a:pt x="0" y="1563"/>
                      <a:pt x="97" y="1655"/>
                      <a:pt x="231" y="1655"/>
                    </a:cubicBezTo>
                    <a:lnTo>
                      <a:pt x="6298" y="1655"/>
                    </a:lnTo>
                    <a:cubicBezTo>
                      <a:pt x="6432" y="1655"/>
                      <a:pt x="6529" y="1563"/>
                      <a:pt x="6529" y="1447"/>
                    </a:cubicBezTo>
                    <a:lnTo>
                      <a:pt x="6529" y="232"/>
                    </a:lnTo>
                    <a:cubicBezTo>
                      <a:pt x="6529" y="98"/>
                      <a:pt x="6432" y="1"/>
                      <a:pt x="62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7"/>
              <p:cNvSpPr/>
              <p:nvPr/>
            </p:nvSpPr>
            <p:spPr>
              <a:xfrm>
                <a:off x="556339" y="2271075"/>
                <a:ext cx="2270950" cy="596279"/>
              </a:xfrm>
              <a:custGeom>
                <a:avLst/>
                <a:gdLst/>
                <a:ahLst/>
                <a:cxnLst/>
                <a:rect l="l" t="t" r="r" b="b"/>
                <a:pathLst>
                  <a:path w="6604" h="1734" extrusionOk="0">
                    <a:moveTo>
                      <a:pt x="6335" y="75"/>
                    </a:moveTo>
                    <a:cubicBezTo>
                      <a:pt x="6451" y="75"/>
                      <a:pt x="6525" y="153"/>
                      <a:pt x="6525" y="269"/>
                    </a:cubicBezTo>
                    <a:lnTo>
                      <a:pt x="6525" y="1484"/>
                    </a:lnTo>
                    <a:cubicBezTo>
                      <a:pt x="6525" y="1576"/>
                      <a:pt x="6451" y="1655"/>
                      <a:pt x="6335" y="1655"/>
                    </a:cubicBezTo>
                    <a:lnTo>
                      <a:pt x="268" y="1655"/>
                    </a:lnTo>
                    <a:cubicBezTo>
                      <a:pt x="153" y="1655"/>
                      <a:pt x="79" y="1576"/>
                      <a:pt x="79" y="1484"/>
                    </a:cubicBezTo>
                    <a:lnTo>
                      <a:pt x="79" y="269"/>
                    </a:lnTo>
                    <a:cubicBezTo>
                      <a:pt x="79" y="153"/>
                      <a:pt x="153" y="75"/>
                      <a:pt x="268" y="75"/>
                    </a:cubicBezTo>
                    <a:close/>
                    <a:moveTo>
                      <a:pt x="268" y="1"/>
                    </a:moveTo>
                    <a:cubicBezTo>
                      <a:pt x="116" y="1"/>
                      <a:pt x="0" y="116"/>
                      <a:pt x="0" y="269"/>
                    </a:cubicBezTo>
                    <a:lnTo>
                      <a:pt x="0" y="1484"/>
                    </a:lnTo>
                    <a:cubicBezTo>
                      <a:pt x="0" y="1618"/>
                      <a:pt x="116" y="1734"/>
                      <a:pt x="268" y="1734"/>
                    </a:cubicBezTo>
                    <a:lnTo>
                      <a:pt x="6335" y="1734"/>
                    </a:lnTo>
                    <a:cubicBezTo>
                      <a:pt x="6488" y="1734"/>
                      <a:pt x="6603" y="1618"/>
                      <a:pt x="6603" y="1484"/>
                    </a:cubicBezTo>
                    <a:lnTo>
                      <a:pt x="6603" y="269"/>
                    </a:lnTo>
                    <a:cubicBezTo>
                      <a:pt x="6603" y="116"/>
                      <a:pt x="6488" y="1"/>
                      <a:pt x="633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7"/>
              <p:cNvSpPr/>
              <p:nvPr/>
            </p:nvSpPr>
            <p:spPr>
              <a:xfrm>
                <a:off x="569062" y="2959165"/>
                <a:ext cx="2245504" cy="577022"/>
              </a:xfrm>
              <a:custGeom>
                <a:avLst/>
                <a:gdLst/>
                <a:ahLst/>
                <a:cxnLst/>
                <a:rect l="l" t="t" r="r" b="b"/>
                <a:pathLst>
                  <a:path w="6530" h="1678" extrusionOk="0">
                    <a:moveTo>
                      <a:pt x="231" y="1"/>
                    </a:moveTo>
                    <a:cubicBezTo>
                      <a:pt x="97" y="1"/>
                      <a:pt x="0" y="116"/>
                      <a:pt x="0" y="232"/>
                    </a:cubicBezTo>
                    <a:lnTo>
                      <a:pt x="0" y="1447"/>
                    </a:lnTo>
                    <a:cubicBezTo>
                      <a:pt x="0" y="1581"/>
                      <a:pt x="97" y="1678"/>
                      <a:pt x="231" y="1678"/>
                    </a:cubicBezTo>
                    <a:lnTo>
                      <a:pt x="6298" y="1678"/>
                    </a:lnTo>
                    <a:cubicBezTo>
                      <a:pt x="6432" y="1678"/>
                      <a:pt x="6529" y="1581"/>
                      <a:pt x="6529" y="1447"/>
                    </a:cubicBezTo>
                    <a:lnTo>
                      <a:pt x="6529" y="232"/>
                    </a:lnTo>
                    <a:cubicBezTo>
                      <a:pt x="6529" y="116"/>
                      <a:pt x="6432" y="1"/>
                      <a:pt x="62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7"/>
              <p:cNvSpPr/>
              <p:nvPr/>
            </p:nvSpPr>
            <p:spPr>
              <a:xfrm>
                <a:off x="556339" y="2946442"/>
                <a:ext cx="2270950" cy="602469"/>
              </a:xfrm>
              <a:custGeom>
                <a:avLst/>
                <a:gdLst/>
                <a:ahLst/>
                <a:cxnLst/>
                <a:rect l="l" t="t" r="r" b="b"/>
                <a:pathLst>
                  <a:path w="6604" h="1752" extrusionOk="0">
                    <a:moveTo>
                      <a:pt x="6335" y="74"/>
                    </a:moveTo>
                    <a:cubicBezTo>
                      <a:pt x="6451" y="74"/>
                      <a:pt x="6525" y="172"/>
                      <a:pt x="6525" y="269"/>
                    </a:cubicBezTo>
                    <a:lnTo>
                      <a:pt x="6525" y="1484"/>
                    </a:lnTo>
                    <a:cubicBezTo>
                      <a:pt x="6525" y="1576"/>
                      <a:pt x="6451" y="1673"/>
                      <a:pt x="6335" y="1673"/>
                    </a:cubicBezTo>
                    <a:lnTo>
                      <a:pt x="268" y="1673"/>
                    </a:lnTo>
                    <a:cubicBezTo>
                      <a:pt x="153" y="1673"/>
                      <a:pt x="79" y="1576"/>
                      <a:pt x="79" y="1484"/>
                    </a:cubicBezTo>
                    <a:lnTo>
                      <a:pt x="79" y="269"/>
                    </a:lnTo>
                    <a:cubicBezTo>
                      <a:pt x="79" y="172"/>
                      <a:pt x="153" y="74"/>
                      <a:pt x="268" y="74"/>
                    </a:cubicBezTo>
                    <a:close/>
                    <a:moveTo>
                      <a:pt x="268" y="1"/>
                    </a:moveTo>
                    <a:cubicBezTo>
                      <a:pt x="116" y="1"/>
                      <a:pt x="0" y="116"/>
                      <a:pt x="0" y="269"/>
                    </a:cubicBezTo>
                    <a:lnTo>
                      <a:pt x="0" y="1484"/>
                    </a:lnTo>
                    <a:cubicBezTo>
                      <a:pt x="0" y="1636"/>
                      <a:pt x="116" y="1752"/>
                      <a:pt x="268" y="1752"/>
                    </a:cubicBezTo>
                    <a:lnTo>
                      <a:pt x="6335" y="1752"/>
                    </a:lnTo>
                    <a:cubicBezTo>
                      <a:pt x="6488" y="1752"/>
                      <a:pt x="6603" y="1636"/>
                      <a:pt x="6603" y="1484"/>
                    </a:cubicBezTo>
                    <a:lnTo>
                      <a:pt x="6603" y="269"/>
                    </a:lnTo>
                    <a:cubicBezTo>
                      <a:pt x="6603" y="116"/>
                      <a:pt x="6488" y="1"/>
                      <a:pt x="633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7"/>
              <p:cNvSpPr/>
              <p:nvPr/>
            </p:nvSpPr>
            <p:spPr>
              <a:xfrm>
                <a:off x="721398" y="1688209"/>
                <a:ext cx="788505" cy="318084"/>
              </a:xfrm>
              <a:custGeom>
                <a:avLst/>
                <a:gdLst/>
                <a:ahLst/>
                <a:cxnLst/>
                <a:rect l="l" t="t" r="r" b="b"/>
                <a:pathLst>
                  <a:path w="2293" h="925" extrusionOk="0">
                    <a:moveTo>
                      <a:pt x="214" y="0"/>
                    </a:moveTo>
                    <a:cubicBezTo>
                      <a:pt x="98" y="0"/>
                      <a:pt x="1" y="97"/>
                      <a:pt x="1" y="231"/>
                    </a:cubicBezTo>
                    <a:lnTo>
                      <a:pt x="1" y="693"/>
                    </a:lnTo>
                    <a:cubicBezTo>
                      <a:pt x="1" y="809"/>
                      <a:pt x="98" y="924"/>
                      <a:pt x="214" y="924"/>
                    </a:cubicBezTo>
                    <a:lnTo>
                      <a:pt x="2062" y="924"/>
                    </a:lnTo>
                    <a:cubicBezTo>
                      <a:pt x="2196" y="924"/>
                      <a:pt x="2293" y="809"/>
                      <a:pt x="2293" y="693"/>
                    </a:cubicBezTo>
                    <a:lnTo>
                      <a:pt x="2293" y="231"/>
                    </a:lnTo>
                    <a:cubicBezTo>
                      <a:pt x="2293" y="97"/>
                      <a:pt x="2196" y="0"/>
                      <a:pt x="2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7"/>
              <p:cNvSpPr/>
              <p:nvPr/>
            </p:nvSpPr>
            <p:spPr>
              <a:xfrm>
                <a:off x="709018" y="1675486"/>
                <a:ext cx="813608" cy="343531"/>
              </a:xfrm>
              <a:custGeom>
                <a:avLst/>
                <a:gdLst/>
                <a:ahLst/>
                <a:cxnLst/>
                <a:rect l="l" t="t" r="r" b="b"/>
                <a:pathLst>
                  <a:path w="2366" h="999" extrusionOk="0">
                    <a:moveTo>
                      <a:pt x="2098" y="74"/>
                    </a:moveTo>
                    <a:cubicBezTo>
                      <a:pt x="2213" y="74"/>
                      <a:pt x="2292" y="153"/>
                      <a:pt x="2292" y="268"/>
                    </a:cubicBezTo>
                    <a:lnTo>
                      <a:pt x="2292" y="730"/>
                    </a:lnTo>
                    <a:cubicBezTo>
                      <a:pt x="2292" y="827"/>
                      <a:pt x="2213" y="924"/>
                      <a:pt x="2098" y="924"/>
                    </a:cubicBezTo>
                    <a:lnTo>
                      <a:pt x="250" y="924"/>
                    </a:lnTo>
                    <a:cubicBezTo>
                      <a:pt x="152" y="924"/>
                      <a:pt x="74" y="827"/>
                      <a:pt x="74" y="730"/>
                    </a:cubicBezTo>
                    <a:lnTo>
                      <a:pt x="74" y="268"/>
                    </a:lnTo>
                    <a:cubicBezTo>
                      <a:pt x="74" y="153"/>
                      <a:pt x="152" y="74"/>
                      <a:pt x="250" y="74"/>
                    </a:cubicBezTo>
                    <a:close/>
                    <a:moveTo>
                      <a:pt x="250" y="0"/>
                    </a:moveTo>
                    <a:cubicBezTo>
                      <a:pt x="116" y="0"/>
                      <a:pt x="0" y="116"/>
                      <a:pt x="0" y="268"/>
                    </a:cubicBezTo>
                    <a:lnTo>
                      <a:pt x="0" y="730"/>
                    </a:lnTo>
                    <a:cubicBezTo>
                      <a:pt x="0" y="864"/>
                      <a:pt x="116" y="998"/>
                      <a:pt x="250" y="998"/>
                    </a:cubicBezTo>
                    <a:lnTo>
                      <a:pt x="2098" y="998"/>
                    </a:lnTo>
                    <a:cubicBezTo>
                      <a:pt x="2250" y="998"/>
                      <a:pt x="2366" y="864"/>
                      <a:pt x="2366" y="730"/>
                    </a:cubicBezTo>
                    <a:lnTo>
                      <a:pt x="2366" y="268"/>
                    </a:lnTo>
                    <a:cubicBezTo>
                      <a:pt x="2366" y="116"/>
                      <a:pt x="2250" y="0"/>
                      <a:pt x="209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7"/>
              <p:cNvSpPr/>
              <p:nvPr/>
            </p:nvSpPr>
            <p:spPr>
              <a:xfrm>
                <a:off x="1635068" y="1614964"/>
                <a:ext cx="125858" cy="125858"/>
              </a:xfrm>
              <a:custGeom>
                <a:avLst/>
                <a:gdLst/>
                <a:ahLst/>
                <a:cxnLst/>
                <a:rect l="l" t="t" r="r" b="b"/>
                <a:pathLst>
                  <a:path w="366" h="366" extrusionOk="0">
                    <a:moveTo>
                      <a:pt x="98" y="1"/>
                    </a:moveTo>
                    <a:cubicBezTo>
                      <a:pt x="38" y="1"/>
                      <a:pt x="1" y="42"/>
                      <a:pt x="1" y="98"/>
                    </a:cubicBezTo>
                    <a:lnTo>
                      <a:pt x="1" y="273"/>
                    </a:lnTo>
                    <a:cubicBezTo>
                      <a:pt x="1" y="310"/>
                      <a:pt x="38" y="366"/>
                      <a:pt x="98" y="366"/>
                    </a:cubicBezTo>
                    <a:lnTo>
                      <a:pt x="269" y="366"/>
                    </a:lnTo>
                    <a:cubicBezTo>
                      <a:pt x="310" y="366"/>
                      <a:pt x="366" y="310"/>
                      <a:pt x="366" y="273"/>
                    </a:cubicBezTo>
                    <a:lnTo>
                      <a:pt x="366" y="98"/>
                    </a:lnTo>
                    <a:cubicBezTo>
                      <a:pt x="366" y="42"/>
                      <a:pt x="310" y="1"/>
                      <a:pt x="2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7"/>
              <p:cNvSpPr/>
              <p:nvPr/>
            </p:nvSpPr>
            <p:spPr>
              <a:xfrm>
                <a:off x="1622345" y="1602241"/>
                <a:ext cx="153024" cy="153024"/>
              </a:xfrm>
              <a:custGeom>
                <a:avLst/>
                <a:gdLst/>
                <a:ahLst/>
                <a:cxnLst/>
                <a:rect l="l" t="t" r="r" b="b"/>
                <a:pathLst>
                  <a:path w="445" h="445" extrusionOk="0">
                    <a:moveTo>
                      <a:pt x="306" y="79"/>
                    </a:moveTo>
                    <a:cubicBezTo>
                      <a:pt x="329" y="79"/>
                      <a:pt x="366" y="98"/>
                      <a:pt x="366" y="135"/>
                    </a:cubicBezTo>
                    <a:lnTo>
                      <a:pt x="366" y="310"/>
                    </a:lnTo>
                    <a:cubicBezTo>
                      <a:pt x="366" y="329"/>
                      <a:pt x="329" y="366"/>
                      <a:pt x="306" y="366"/>
                    </a:cubicBezTo>
                    <a:lnTo>
                      <a:pt x="135" y="366"/>
                    </a:lnTo>
                    <a:cubicBezTo>
                      <a:pt x="98" y="366"/>
                      <a:pt x="75" y="329"/>
                      <a:pt x="75" y="310"/>
                    </a:cubicBezTo>
                    <a:lnTo>
                      <a:pt x="75" y="135"/>
                    </a:lnTo>
                    <a:cubicBezTo>
                      <a:pt x="75" y="98"/>
                      <a:pt x="98" y="79"/>
                      <a:pt x="135" y="79"/>
                    </a:cubicBezTo>
                    <a:close/>
                    <a:moveTo>
                      <a:pt x="135" y="1"/>
                    </a:moveTo>
                    <a:cubicBezTo>
                      <a:pt x="56" y="1"/>
                      <a:pt x="1" y="56"/>
                      <a:pt x="1" y="135"/>
                    </a:cubicBezTo>
                    <a:lnTo>
                      <a:pt x="1" y="310"/>
                    </a:lnTo>
                    <a:cubicBezTo>
                      <a:pt x="1" y="384"/>
                      <a:pt x="56" y="444"/>
                      <a:pt x="135" y="444"/>
                    </a:cubicBezTo>
                    <a:lnTo>
                      <a:pt x="306" y="444"/>
                    </a:lnTo>
                    <a:cubicBezTo>
                      <a:pt x="384" y="444"/>
                      <a:pt x="444" y="384"/>
                      <a:pt x="444" y="310"/>
                    </a:cubicBezTo>
                    <a:lnTo>
                      <a:pt x="444" y="135"/>
                    </a:lnTo>
                    <a:cubicBezTo>
                      <a:pt x="444" y="56"/>
                      <a:pt x="384" y="1"/>
                      <a:pt x="30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7"/>
              <p:cNvSpPr/>
              <p:nvPr/>
            </p:nvSpPr>
            <p:spPr>
              <a:xfrm>
                <a:off x="1635068" y="2336411"/>
                <a:ext cx="125858" cy="127234"/>
              </a:xfrm>
              <a:custGeom>
                <a:avLst/>
                <a:gdLst/>
                <a:ahLst/>
                <a:cxnLst/>
                <a:rect l="l" t="t" r="r" b="b"/>
                <a:pathLst>
                  <a:path w="366" h="370" extrusionOk="0">
                    <a:moveTo>
                      <a:pt x="98" y="0"/>
                    </a:moveTo>
                    <a:cubicBezTo>
                      <a:pt x="38" y="0"/>
                      <a:pt x="1" y="60"/>
                      <a:pt x="1" y="116"/>
                    </a:cubicBezTo>
                    <a:lnTo>
                      <a:pt x="1" y="273"/>
                    </a:lnTo>
                    <a:cubicBezTo>
                      <a:pt x="1" y="328"/>
                      <a:pt x="38" y="370"/>
                      <a:pt x="98" y="370"/>
                    </a:cubicBezTo>
                    <a:lnTo>
                      <a:pt x="269" y="370"/>
                    </a:lnTo>
                    <a:cubicBezTo>
                      <a:pt x="310" y="370"/>
                      <a:pt x="366" y="328"/>
                      <a:pt x="366" y="273"/>
                    </a:cubicBezTo>
                    <a:lnTo>
                      <a:pt x="366" y="116"/>
                    </a:lnTo>
                    <a:cubicBezTo>
                      <a:pt x="366" y="60"/>
                      <a:pt x="310" y="0"/>
                      <a:pt x="2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7"/>
              <p:cNvSpPr/>
              <p:nvPr/>
            </p:nvSpPr>
            <p:spPr>
              <a:xfrm>
                <a:off x="1622345" y="2323687"/>
                <a:ext cx="153024" cy="152681"/>
              </a:xfrm>
              <a:custGeom>
                <a:avLst/>
                <a:gdLst/>
                <a:ahLst/>
                <a:cxnLst/>
                <a:rect l="l" t="t" r="r" b="b"/>
                <a:pathLst>
                  <a:path w="445" h="444" extrusionOk="0">
                    <a:moveTo>
                      <a:pt x="306" y="79"/>
                    </a:moveTo>
                    <a:cubicBezTo>
                      <a:pt x="329" y="79"/>
                      <a:pt x="366" y="116"/>
                      <a:pt x="366" y="153"/>
                    </a:cubicBezTo>
                    <a:lnTo>
                      <a:pt x="366" y="310"/>
                    </a:lnTo>
                    <a:cubicBezTo>
                      <a:pt x="366" y="347"/>
                      <a:pt x="329" y="365"/>
                      <a:pt x="306" y="365"/>
                    </a:cubicBezTo>
                    <a:lnTo>
                      <a:pt x="135" y="365"/>
                    </a:lnTo>
                    <a:cubicBezTo>
                      <a:pt x="98" y="365"/>
                      <a:pt x="75" y="347"/>
                      <a:pt x="75" y="310"/>
                    </a:cubicBezTo>
                    <a:lnTo>
                      <a:pt x="75" y="153"/>
                    </a:lnTo>
                    <a:cubicBezTo>
                      <a:pt x="75" y="116"/>
                      <a:pt x="98" y="79"/>
                      <a:pt x="135" y="79"/>
                    </a:cubicBezTo>
                    <a:close/>
                    <a:moveTo>
                      <a:pt x="135" y="0"/>
                    </a:moveTo>
                    <a:cubicBezTo>
                      <a:pt x="56" y="0"/>
                      <a:pt x="1" y="79"/>
                      <a:pt x="1" y="153"/>
                    </a:cubicBezTo>
                    <a:lnTo>
                      <a:pt x="1" y="310"/>
                    </a:lnTo>
                    <a:cubicBezTo>
                      <a:pt x="1" y="384"/>
                      <a:pt x="56" y="444"/>
                      <a:pt x="135" y="444"/>
                    </a:cubicBezTo>
                    <a:lnTo>
                      <a:pt x="306" y="444"/>
                    </a:lnTo>
                    <a:cubicBezTo>
                      <a:pt x="384" y="444"/>
                      <a:pt x="444" y="384"/>
                      <a:pt x="444" y="310"/>
                    </a:cubicBezTo>
                    <a:lnTo>
                      <a:pt x="444" y="153"/>
                    </a:lnTo>
                    <a:cubicBezTo>
                      <a:pt x="444" y="79"/>
                      <a:pt x="384" y="0"/>
                      <a:pt x="30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7"/>
              <p:cNvSpPr/>
              <p:nvPr/>
            </p:nvSpPr>
            <p:spPr>
              <a:xfrm>
                <a:off x="1635068" y="1767644"/>
                <a:ext cx="125858" cy="119325"/>
              </a:xfrm>
              <a:custGeom>
                <a:avLst/>
                <a:gdLst/>
                <a:ahLst/>
                <a:cxnLst/>
                <a:rect l="l" t="t" r="r" b="b"/>
                <a:pathLst>
                  <a:path w="366" h="347" extrusionOk="0">
                    <a:moveTo>
                      <a:pt x="98" y="0"/>
                    </a:moveTo>
                    <a:cubicBezTo>
                      <a:pt x="38" y="0"/>
                      <a:pt x="1" y="37"/>
                      <a:pt x="1" y="97"/>
                    </a:cubicBezTo>
                    <a:lnTo>
                      <a:pt x="1" y="250"/>
                    </a:lnTo>
                    <a:cubicBezTo>
                      <a:pt x="1" y="310"/>
                      <a:pt x="38" y="347"/>
                      <a:pt x="98" y="347"/>
                    </a:cubicBezTo>
                    <a:lnTo>
                      <a:pt x="269" y="347"/>
                    </a:lnTo>
                    <a:cubicBezTo>
                      <a:pt x="310" y="347"/>
                      <a:pt x="366" y="310"/>
                      <a:pt x="366" y="250"/>
                    </a:cubicBezTo>
                    <a:lnTo>
                      <a:pt x="366" y="97"/>
                    </a:lnTo>
                    <a:cubicBezTo>
                      <a:pt x="366" y="37"/>
                      <a:pt x="310" y="0"/>
                      <a:pt x="2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7"/>
              <p:cNvSpPr/>
              <p:nvPr/>
            </p:nvSpPr>
            <p:spPr>
              <a:xfrm>
                <a:off x="1622345" y="1754921"/>
                <a:ext cx="153024" cy="144771"/>
              </a:xfrm>
              <a:custGeom>
                <a:avLst/>
                <a:gdLst/>
                <a:ahLst/>
                <a:cxnLst/>
                <a:rect l="l" t="t" r="r" b="b"/>
                <a:pathLst>
                  <a:path w="445" h="421" extrusionOk="0">
                    <a:moveTo>
                      <a:pt x="306" y="74"/>
                    </a:moveTo>
                    <a:cubicBezTo>
                      <a:pt x="329" y="74"/>
                      <a:pt x="366" y="97"/>
                      <a:pt x="366" y="134"/>
                    </a:cubicBezTo>
                    <a:lnTo>
                      <a:pt x="366" y="287"/>
                    </a:lnTo>
                    <a:cubicBezTo>
                      <a:pt x="366" y="328"/>
                      <a:pt x="329" y="347"/>
                      <a:pt x="306" y="347"/>
                    </a:cubicBezTo>
                    <a:lnTo>
                      <a:pt x="135" y="347"/>
                    </a:lnTo>
                    <a:cubicBezTo>
                      <a:pt x="98" y="347"/>
                      <a:pt x="75" y="328"/>
                      <a:pt x="75" y="287"/>
                    </a:cubicBezTo>
                    <a:lnTo>
                      <a:pt x="75" y="134"/>
                    </a:lnTo>
                    <a:cubicBezTo>
                      <a:pt x="75" y="97"/>
                      <a:pt x="98" y="74"/>
                      <a:pt x="135" y="74"/>
                    </a:cubicBezTo>
                    <a:close/>
                    <a:moveTo>
                      <a:pt x="135" y="0"/>
                    </a:moveTo>
                    <a:cubicBezTo>
                      <a:pt x="56" y="0"/>
                      <a:pt x="1" y="56"/>
                      <a:pt x="1" y="134"/>
                    </a:cubicBezTo>
                    <a:lnTo>
                      <a:pt x="1" y="287"/>
                    </a:lnTo>
                    <a:cubicBezTo>
                      <a:pt x="1" y="365"/>
                      <a:pt x="56" y="421"/>
                      <a:pt x="135" y="421"/>
                    </a:cubicBezTo>
                    <a:lnTo>
                      <a:pt x="306" y="421"/>
                    </a:lnTo>
                    <a:cubicBezTo>
                      <a:pt x="384" y="421"/>
                      <a:pt x="444" y="365"/>
                      <a:pt x="444" y="287"/>
                    </a:cubicBezTo>
                    <a:lnTo>
                      <a:pt x="444" y="134"/>
                    </a:lnTo>
                    <a:cubicBezTo>
                      <a:pt x="444" y="56"/>
                      <a:pt x="384" y="0"/>
                      <a:pt x="30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7"/>
              <p:cNvSpPr/>
              <p:nvPr/>
            </p:nvSpPr>
            <p:spPr>
              <a:xfrm>
                <a:off x="1635068" y="2488746"/>
                <a:ext cx="125858" cy="125858"/>
              </a:xfrm>
              <a:custGeom>
                <a:avLst/>
                <a:gdLst/>
                <a:ahLst/>
                <a:cxnLst/>
                <a:rect l="l" t="t" r="r" b="b"/>
                <a:pathLst>
                  <a:path w="366" h="366" extrusionOk="0">
                    <a:moveTo>
                      <a:pt x="98" y="1"/>
                    </a:moveTo>
                    <a:cubicBezTo>
                      <a:pt x="38" y="1"/>
                      <a:pt x="1" y="42"/>
                      <a:pt x="1" y="98"/>
                    </a:cubicBezTo>
                    <a:lnTo>
                      <a:pt x="1" y="273"/>
                    </a:lnTo>
                    <a:cubicBezTo>
                      <a:pt x="1" y="329"/>
                      <a:pt x="38" y="366"/>
                      <a:pt x="98" y="366"/>
                    </a:cubicBezTo>
                    <a:lnTo>
                      <a:pt x="269" y="366"/>
                    </a:lnTo>
                    <a:cubicBezTo>
                      <a:pt x="310" y="366"/>
                      <a:pt x="366" y="329"/>
                      <a:pt x="366" y="273"/>
                    </a:cubicBezTo>
                    <a:lnTo>
                      <a:pt x="366" y="98"/>
                    </a:lnTo>
                    <a:cubicBezTo>
                      <a:pt x="366" y="42"/>
                      <a:pt x="310" y="1"/>
                      <a:pt x="2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7"/>
              <p:cNvSpPr/>
              <p:nvPr/>
            </p:nvSpPr>
            <p:spPr>
              <a:xfrm>
                <a:off x="1622345" y="2476023"/>
                <a:ext cx="153024" cy="153024"/>
              </a:xfrm>
              <a:custGeom>
                <a:avLst/>
                <a:gdLst/>
                <a:ahLst/>
                <a:cxnLst/>
                <a:rect l="l" t="t" r="r" b="b"/>
                <a:pathLst>
                  <a:path w="445" h="445" extrusionOk="0">
                    <a:moveTo>
                      <a:pt x="306" y="79"/>
                    </a:moveTo>
                    <a:cubicBezTo>
                      <a:pt x="329" y="79"/>
                      <a:pt x="366" y="98"/>
                      <a:pt x="366" y="135"/>
                    </a:cubicBezTo>
                    <a:lnTo>
                      <a:pt x="366" y="310"/>
                    </a:lnTo>
                    <a:cubicBezTo>
                      <a:pt x="366" y="347"/>
                      <a:pt x="329" y="366"/>
                      <a:pt x="306" y="366"/>
                    </a:cubicBezTo>
                    <a:lnTo>
                      <a:pt x="135" y="366"/>
                    </a:lnTo>
                    <a:cubicBezTo>
                      <a:pt x="98" y="366"/>
                      <a:pt x="75" y="347"/>
                      <a:pt x="75" y="310"/>
                    </a:cubicBezTo>
                    <a:lnTo>
                      <a:pt x="75" y="135"/>
                    </a:lnTo>
                    <a:cubicBezTo>
                      <a:pt x="75" y="98"/>
                      <a:pt x="98" y="79"/>
                      <a:pt x="135" y="79"/>
                    </a:cubicBezTo>
                    <a:close/>
                    <a:moveTo>
                      <a:pt x="135" y="1"/>
                    </a:moveTo>
                    <a:cubicBezTo>
                      <a:pt x="56" y="1"/>
                      <a:pt x="1" y="56"/>
                      <a:pt x="1" y="135"/>
                    </a:cubicBezTo>
                    <a:lnTo>
                      <a:pt x="1" y="310"/>
                    </a:lnTo>
                    <a:cubicBezTo>
                      <a:pt x="1" y="384"/>
                      <a:pt x="56" y="444"/>
                      <a:pt x="135" y="444"/>
                    </a:cubicBezTo>
                    <a:lnTo>
                      <a:pt x="306" y="444"/>
                    </a:lnTo>
                    <a:cubicBezTo>
                      <a:pt x="384" y="444"/>
                      <a:pt x="444" y="384"/>
                      <a:pt x="444" y="310"/>
                    </a:cubicBezTo>
                    <a:lnTo>
                      <a:pt x="444" y="135"/>
                    </a:lnTo>
                    <a:cubicBezTo>
                      <a:pt x="444" y="56"/>
                      <a:pt x="384" y="1"/>
                      <a:pt x="30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7"/>
              <p:cNvSpPr/>
              <p:nvPr/>
            </p:nvSpPr>
            <p:spPr>
              <a:xfrm>
                <a:off x="1635068" y="1913790"/>
                <a:ext cx="125858" cy="125858"/>
              </a:xfrm>
              <a:custGeom>
                <a:avLst/>
                <a:gdLst/>
                <a:ahLst/>
                <a:cxnLst/>
                <a:rect l="l" t="t" r="r" b="b"/>
                <a:pathLst>
                  <a:path w="366" h="366" extrusionOk="0">
                    <a:moveTo>
                      <a:pt x="98" y="0"/>
                    </a:moveTo>
                    <a:cubicBezTo>
                      <a:pt x="38" y="0"/>
                      <a:pt x="1" y="37"/>
                      <a:pt x="1" y="97"/>
                    </a:cubicBezTo>
                    <a:lnTo>
                      <a:pt x="1" y="268"/>
                    </a:lnTo>
                    <a:cubicBezTo>
                      <a:pt x="1" y="328"/>
                      <a:pt x="38" y="365"/>
                      <a:pt x="98" y="365"/>
                    </a:cubicBezTo>
                    <a:lnTo>
                      <a:pt x="269" y="365"/>
                    </a:lnTo>
                    <a:cubicBezTo>
                      <a:pt x="310" y="365"/>
                      <a:pt x="366" y="328"/>
                      <a:pt x="366" y="268"/>
                    </a:cubicBezTo>
                    <a:lnTo>
                      <a:pt x="366" y="97"/>
                    </a:lnTo>
                    <a:cubicBezTo>
                      <a:pt x="366" y="37"/>
                      <a:pt x="310" y="0"/>
                      <a:pt x="2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7"/>
              <p:cNvSpPr/>
              <p:nvPr/>
            </p:nvSpPr>
            <p:spPr>
              <a:xfrm>
                <a:off x="1622345" y="1899348"/>
                <a:ext cx="153024" cy="153024"/>
              </a:xfrm>
              <a:custGeom>
                <a:avLst/>
                <a:gdLst/>
                <a:ahLst/>
                <a:cxnLst/>
                <a:rect l="l" t="t" r="r" b="b"/>
                <a:pathLst>
                  <a:path w="445" h="445" extrusionOk="0">
                    <a:moveTo>
                      <a:pt x="306" y="79"/>
                    </a:moveTo>
                    <a:cubicBezTo>
                      <a:pt x="329" y="79"/>
                      <a:pt x="366" y="98"/>
                      <a:pt x="366" y="139"/>
                    </a:cubicBezTo>
                    <a:lnTo>
                      <a:pt x="366" y="310"/>
                    </a:lnTo>
                    <a:cubicBezTo>
                      <a:pt x="366" y="347"/>
                      <a:pt x="329" y="370"/>
                      <a:pt x="306" y="370"/>
                    </a:cubicBezTo>
                    <a:lnTo>
                      <a:pt x="135" y="370"/>
                    </a:lnTo>
                    <a:cubicBezTo>
                      <a:pt x="98" y="370"/>
                      <a:pt x="75" y="347"/>
                      <a:pt x="75" y="310"/>
                    </a:cubicBezTo>
                    <a:lnTo>
                      <a:pt x="75" y="139"/>
                    </a:lnTo>
                    <a:cubicBezTo>
                      <a:pt x="75" y="98"/>
                      <a:pt x="98" y="79"/>
                      <a:pt x="135" y="79"/>
                    </a:cubicBezTo>
                    <a:close/>
                    <a:moveTo>
                      <a:pt x="135" y="1"/>
                    </a:moveTo>
                    <a:cubicBezTo>
                      <a:pt x="56" y="1"/>
                      <a:pt x="1" y="61"/>
                      <a:pt x="1" y="139"/>
                    </a:cubicBezTo>
                    <a:lnTo>
                      <a:pt x="1" y="310"/>
                    </a:lnTo>
                    <a:cubicBezTo>
                      <a:pt x="1" y="389"/>
                      <a:pt x="56" y="444"/>
                      <a:pt x="135" y="444"/>
                    </a:cubicBezTo>
                    <a:lnTo>
                      <a:pt x="306" y="444"/>
                    </a:lnTo>
                    <a:cubicBezTo>
                      <a:pt x="384" y="444"/>
                      <a:pt x="444" y="389"/>
                      <a:pt x="444" y="310"/>
                    </a:cubicBezTo>
                    <a:lnTo>
                      <a:pt x="444" y="139"/>
                    </a:lnTo>
                    <a:cubicBezTo>
                      <a:pt x="444" y="61"/>
                      <a:pt x="384" y="1"/>
                      <a:pt x="30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7"/>
              <p:cNvSpPr/>
              <p:nvPr/>
            </p:nvSpPr>
            <p:spPr>
              <a:xfrm>
                <a:off x="1635068" y="2641426"/>
                <a:ext cx="125858" cy="119325"/>
              </a:xfrm>
              <a:custGeom>
                <a:avLst/>
                <a:gdLst/>
                <a:ahLst/>
                <a:cxnLst/>
                <a:rect l="l" t="t" r="r" b="b"/>
                <a:pathLst>
                  <a:path w="366" h="347" extrusionOk="0">
                    <a:moveTo>
                      <a:pt x="98" y="0"/>
                    </a:moveTo>
                    <a:cubicBezTo>
                      <a:pt x="38" y="0"/>
                      <a:pt x="1" y="37"/>
                      <a:pt x="1" y="97"/>
                    </a:cubicBezTo>
                    <a:lnTo>
                      <a:pt x="1" y="250"/>
                    </a:lnTo>
                    <a:cubicBezTo>
                      <a:pt x="1" y="310"/>
                      <a:pt x="38" y="347"/>
                      <a:pt x="98" y="347"/>
                    </a:cubicBezTo>
                    <a:lnTo>
                      <a:pt x="269" y="347"/>
                    </a:lnTo>
                    <a:cubicBezTo>
                      <a:pt x="310" y="347"/>
                      <a:pt x="366" y="310"/>
                      <a:pt x="366" y="250"/>
                    </a:cubicBezTo>
                    <a:lnTo>
                      <a:pt x="366" y="97"/>
                    </a:lnTo>
                    <a:cubicBezTo>
                      <a:pt x="366" y="37"/>
                      <a:pt x="310" y="0"/>
                      <a:pt x="2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7"/>
              <p:cNvSpPr/>
              <p:nvPr/>
            </p:nvSpPr>
            <p:spPr>
              <a:xfrm>
                <a:off x="1622345" y="2628703"/>
                <a:ext cx="153024" cy="144771"/>
              </a:xfrm>
              <a:custGeom>
                <a:avLst/>
                <a:gdLst/>
                <a:ahLst/>
                <a:cxnLst/>
                <a:rect l="l" t="t" r="r" b="b"/>
                <a:pathLst>
                  <a:path w="445" h="421" extrusionOk="0">
                    <a:moveTo>
                      <a:pt x="306" y="74"/>
                    </a:moveTo>
                    <a:cubicBezTo>
                      <a:pt x="329" y="74"/>
                      <a:pt x="366" y="97"/>
                      <a:pt x="366" y="134"/>
                    </a:cubicBezTo>
                    <a:lnTo>
                      <a:pt x="366" y="287"/>
                    </a:lnTo>
                    <a:cubicBezTo>
                      <a:pt x="366" y="329"/>
                      <a:pt x="329" y="347"/>
                      <a:pt x="306" y="347"/>
                    </a:cubicBezTo>
                    <a:lnTo>
                      <a:pt x="135" y="347"/>
                    </a:lnTo>
                    <a:cubicBezTo>
                      <a:pt x="98" y="347"/>
                      <a:pt x="75" y="329"/>
                      <a:pt x="75" y="287"/>
                    </a:cubicBezTo>
                    <a:lnTo>
                      <a:pt x="75" y="134"/>
                    </a:lnTo>
                    <a:cubicBezTo>
                      <a:pt x="75" y="97"/>
                      <a:pt x="98" y="74"/>
                      <a:pt x="135" y="74"/>
                    </a:cubicBezTo>
                    <a:close/>
                    <a:moveTo>
                      <a:pt x="135" y="0"/>
                    </a:moveTo>
                    <a:cubicBezTo>
                      <a:pt x="56" y="0"/>
                      <a:pt x="1" y="56"/>
                      <a:pt x="1" y="134"/>
                    </a:cubicBezTo>
                    <a:lnTo>
                      <a:pt x="1" y="287"/>
                    </a:lnTo>
                    <a:cubicBezTo>
                      <a:pt x="1" y="365"/>
                      <a:pt x="56" y="421"/>
                      <a:pt x="135" y="421"/>
                    </a:cubicBezTo>
                    <a:lnTo>
                      <a:pt x="306" y="421"/>
                    </a:lnTo>
                    <a:cubicBezTo>
                      <a:pt x="384" y="421"/>
                      <a:pt x="444" y="365"/>
                      <a:pt x="444" y="287"/>
                    </a:cubicBezTo>
                    <a:lnTo>
                      <a:pt x="444" y="134"/>
                    </a:lnTo>
                    <a:cubicBezTo>
                      <a:pt x="444" y="56"/>
                      <a:pt x="384" y="0"/>
                      <a:pt x="30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7"/>
              <p:cNvSpPr/>
              <p:nvPr/>
            </p:nvSpPr>
            <p:spPr>
              <a:xfrm>
                <a:off x="1800471" y="1614964"/>
                <a:ext cx="125858" cy="125858"/>
              </a:xfrm>
              <a:custGeom>
                <a:avLst/>
                <a:gdLst/>
                <a:ahLst/>
                <a:cxnLst/>
                <a:rect l="l" t="t" r="r" b="b"/>
                <a:pathLst>
                  <a:path w="366" h="366" extrusionOk="0">
                    <a:moveTo>
                      <a:pt x="97" y="1"/>
                    </a:moveTo>
                    <a:cubicBezTo>
                      <a:pt x="42" y="1"/>
                      <a:pt x="0" y="42"/>
                      <a:pt x="0" y="98"/>
                    </a:cubicBezTo>
                    <a:lnTo>
                      <a:pt x="0" y="273"/>
                    </a:lnTo>
                    <a:cubicBezTo>
                      <a:pt x="0" y="310"/>
                      <a:pt x="42" y="366"/>
                      <a:pt x="97" y="366"/>
                    </a:cubicBezTo>
                    <a:lnTo>
                      <a:pt x="273" y="366"/>
                    </a:lnTo>
                    <a:cubicBezTo>
                      <a:pt x="310" y="366"/>
                      <a:pt x="365" y="310"/>
                      <a:pt x="365" y="273"/>
                    </a:cubicBezTo>
                    <a:lnTo>
                      <a:pt x="365" y="98"/>
                    </a:lnTo>
                    <a:cubicBezTo>
                      <a:pt x="365" y="42"/>
                      <a:pt x="310" y="1"/>
                      <a:pt x="2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7"/>
              <p:cNvSpPr/>
              <p:nvPr/>
            </p:nvSpPr>
            <p:spPr>
              <a:xfrm>
                <a:off x="1787748" y="1602241"/>
                <a:ext cx="152681" cy="153024"/>
              </a:xfrm>
              <a:custGeom>
                <a:avLst/>
                <a:gdLst/>
                <a:ahLst/>
                <a:cxnLst/>
                <a:rect l="l" t="t" r="r" b="b"/>
                <a:pathLst>
                  <a:path w="444" h="445" extrusionOk="0">
                    <a:moveTo>
                      <a:pt x="310" y="79"/>
                    </a:moveTo>
                    <a:cubicBezTo>
                      <a:pt x="328" y="79"/>
                      <a:pt x="365" y="98"/>
                      <a:pt x="365" y="135"/>
                    </a:cubicBezTo>
                    <a:lnTo>
                      <a:pt x="365" y="310"/>
                    </a:lnTo>
                    <a:cubicBezTo>
                      <a:pt x="365" y="329"/>
                      <a:pt x="328" y="366"/>
                      <a:pt x="310" y="366"/>
                    </a:cubicBezTo>
                    <a:lnTo>
                      <a:pt x="134" y="366"/>
                    </a:lnTo>
                    <a:cubicBezTo>
                      <a:pt x="97" y="366"/>
                      <a:pt x="79" y="329"/>
                      <a:pt x="79" y="310"/>
                    </a:cubicBezTo>
                    <a:lnTo>
                      <a:pt x="79" y="135"/>
                    </a:lnTo>
                    <a:cubicBezTo>
                      <a:pt x="79" y="98"/>
                      <a:pt x="97" y="79"/>
                      <a:pt x="134" y="79"/>
                    </a:cubicBezTo>
                    <a:close/>
                    <a:moveTo>
                      <a:pt x="134" y="1"/>
                    </a:moveTo>
                    <a:cubicBezTo>
                      <a:pt x="56" y="1"/>
                      <a:pt x="0" y="56"/>
                      <a:pt x="0" y="135"/>
                    </a:cubicBezTo>
                    <a:lnTo>
                      <a:pt x="0" y="310"/>
                    </a:lnTo>
                    <a:cubicBezTo>
                      <a:pt x="0" y="384"/>
                      <a:pt x="56" y="444"/>
                      <a:pt x="134" y="444"/>
                    </a:cubicBezTo>
                    <a:lnTo>
                      <a:pt x="310" y="444"/>
                    </a:lnTo>
                    <a:cubicBezTo>
                      <a:pt x="384" y="444"/>
                      <a:pt x="444" y="384"/>
                      <a:pt x="444" y="310"/>
                    </a:cubicBezTo>
                    <a:lnTo>
                      <a:pt x="444" y="135"/>
                    </a:lnTo>
                    <a:cubicBezTo>
                      <a:pt x="444" y="56"/>
                      <a:pt x="384" y="1"/>
                      <a:pt x="31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7"/>
              <p:cNvSpPr/>
              <p:nvPr/>
            </p:nvSpPr>
            <p:spPr>
              <a:xfrm>
                <a:off x="1800471" y="2336411"/>
                <a:ext cx="125858" cy="127234"/>
              </a:xfrm>
              <a:custGeom>
                <a:avLst/>
                <a:gdLst/>
                <a:ahLst/>
                <a:cxnLst/>
                <a:rect l="l" t="t" r="r" b="b"/>
                <a:pathLst>
                  <a:path w="366" h="370" extrusionOk="0">
                    <a:moveTo>
                      <a:pt x="97" y="0"/>
                    </a:moveTo>
                    <a:cubicBezTo>
                      <a:pt x="42" y="0"/>
                      <a:pt x="0" y="60"/>
                      <a:pt x="0" y="116"/>
                    </a:cubicBezTo>
                    <a:lnTo>
                      <a:pt x="0" y="273"/>
                    </a:lnTo>
                    <a:cubicBezTo>
                      <a:pt x="0" y="328"/>
                      <a:pt x="42" y="370"/>
                      <a:pt x="97" y="370"/>
                    </a:cubicBezTo>
                    <a:lnTo>
                      <a:pt x="273" y="370"/>
                    </a:lnTo>
                    <a:cubicBezTo>
                      <a:pt x="310" y="370"/>
                      <a:pt x="365" y="328"/>
                      <a:pt x="365" y="273"/>
                    </a:cubicBezTo>
                    <a:lnTo>
                      <a:pt x="365" y="116"/>
                    </a:lnTo>
                    <a:cubicBezTo>
                      <a:pt x="365" y="60"/>
                      <a:pt x="310" y="0"/>
                      <a:pt x="2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7"/>
              <p:cNvSpPr/>
              <p:nvPr/>
            </p:nvSpPr>
            <p:spPr>
              <a:xfrm>
                <a:off x="1787748" y="2323687"/>
                <a:ext cx="152681" cy="152681"/>
              </a:xfrm>
              <a:custGeom>
                <a:avLst/>
                <a:gdLst/>
                <a:ahLst/>
                <a:cxnLst/>
                <a:rect l="l" t="t" r="r" b="b"/>
                <a:pathLst>
                  <a:path w="444" h="444" extrusionOk="0">
                    <a:moveTo>
                      <a:pt x="310" y="79"/>
                    </a:moveTo>
                    <a:cubicBezTo>
                      <a:pt x="328" y="79"/>
                      <a:pt x="365" y="116"/>
                      <a:pt x="365" y="153"/>
                    </a:cubicBezTo>
                    <a:lnTo>
                      <a:pt x="365" y="310"/>
                    </a:lnTo>
                    <a:cubicBezTo>
                      <a:pt x="365" y="347"/>
                      <a:pt x="328" y="365"/>
                      <a:pt x="310" y="365"/>
                    </a:cubicBezTo>
                    <a:lnTo>
                      <a:pt x="134" y="365"/>
                    </a:lnTo>
                    <a:cubicBezTo>
                      <a:pt x="97" y="365"/>
                      <a:pt x="79" y="347"/>
                      <a:pt x="79" y="310"/>
                    </a:cubicBezTo>
                    <a:lnTo>
                      <a:pt x="79" y="153"/>
                    </a:lnTo>
                    <a:cubicBezTo>
                      <a:pt x="79" y="116"/>
                      <a:pt x="97" y="79"/>
                      <a:pt x="134" y="79"/>
                    </a:cubicBezTo>
                    <a:close/>
                    <a:moveTo>
                      <a:pt x="134" y="0"/>
                    </a:moveTo>
                    <a:cubicBezTo>
                      <a:pt x="56" y="0"/>
                      <a:pt x="0" y="79"/>
                      <a:pt x="0" y="153"/>
                    </a:cubicBezTo>
                    <a:lnTo>
                      <a:pt x="0" y="310"/>
                    </a:lnTo>
                    <a:cubicBezTo>
                      <a:pt x="0" y="384"/>
                      <a:pt x="56" y="444"/>
                      <a:pt x="134" y="444"/>
                    </a:cubicBezTo>
                    <a:lnTo>
                      <a:pt x="310" y="444"/>
                    </a:lnTo>
                    <a:cubicBezTo>
                      <a:pt x="384" y="444"/>
                      <a:pt x="444" y="384"/>
                      <a:pt x="444" y="310"/>
                    </a:cubicBezTo>
                    <a:lnTo>
                      <a:pt x="444" y="153"/>
                    </a:lnTo>
                    <a:cubicBezTo>
                      <a:pt x="444" y="79"/>
                      <a:pt x="384" y="0"/>
                      <a:pt x="31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7"/>
              <p:cNvSpPr/>
              <p:nvPr/>
            </p:nvSpPr>
            <p:spPr>
              <a:xfrm>
                <a:off x="1800471" y="1767644"/>
                <a:ext cx="125858" cy="119325"/>
              </a:xfrm>
              <a:custGeom>
                <a:avLst/>
                <a:gdLst/>
                <a:ahLst/>
                <a:cxnLst/>
                <a:rect l="l" t="t" r="r" b="b"/>
                <a:pathLst>
                  <a:path w="366" h="347" extrusionOk="0">
                    <a:moveTo>
                      <a:pt x="97" y="0"/>
                    </a:moveTo>
                    <a:cubicBezTo>
                      <a:pt x="42" y="0"/>
                      <a:pt x="0" y="37"/>
                      <a:pt x="0" y="97"/>
                    </a:cubicBezTo>
                    <a:lnTo>
                      <a:pt x="0" y="250"/>
                    </a:lnTo>
                    <a:cubicBezTo>
                      <a:pt x="0" y="310"/>
                      <a:pt x="42" y="347"/>
                      <a:pt x="97" y="347"/>
                    </a:cubicBezTo>
                    <a:lnTo>
                      <a:pt x="273" y="347"/>
                    </a:lnTo>
                    <a:cubicBezTo>
                      <a:pt x="310" y="347"/>
                      <a:pt x="365" y="310"/>
                      <a:pt x="365" y="250"/>
                    </a:cubicBezTo>
                    <a:lnTo>
                      <a:pt x="365" y="97"/>
                    </a:lnTo>
                    <a:cubicBezTo>
                      <a:pt x="365" y="37"/>
                      <a:pt x="310" y="0"/>
                      <a:pt x="2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7"/>
              <p:cNvSpPr/>
              <p:nvPr/>
            </p:nvSpPr>
            <p:spPr>
              <a:xfrm>
                <a:off x="1787748" y="1754921"/>
                <a:ext cx="152681" cy="144771"/>
              </a:xfrm>
              <a:custGeom>
                <a:avLst/>
                <a:gdLst/>
                <a:ahLst/>
                <a:cxnLst/>
                <a:rect l="l" t="t" r="r" b="b"/>
                <a:pathLst>
                  <a:path w="444" h="421" extrusionOk="0">
                    <a:moveTo>
                      <a:pt x="310" y="74"/>
                    </a:moveTo>
                    <a:cubicBezTo>
                      <a:pt x="328" y="74"/>
                      <a:pt x="365" y="97"/>
                      <a:pt x="365" y="134"/>
                    </a:cubicBezTo>
                    <a:lnTo>
                      <a:pt x="365" y="287"/>
                    </a:lnTo>
                    <a:cubicBezTo>
                      <a:pt x="365" y="328"/>
                      <a:pt x="328" y="347"/>
                      <a:pt x="310" y="347"/>
                    </a:cubicBezTo>
                    <a:lnTo>
                      <a:pt x="134" y="347"/>
                    </a:lnTo>
                    <a:cubicBezTo>
                      <a:pt x="97" y="347"/>
                      <a:pt x="79" y="328"/>
                      <a:pt x="79" y="287"/>
                    </a:cubicBezTo>
                    <a:lnTo>
                      <a:pt x="79" y="134"/>
                    </a:lnTo>
                    <a:cubicBezTo>
                      <a:pt x="79" y="97"/>
                      <a:pt x="97" y="74"/>
                      <a:pt x="134" y="74"/>
                    </a:cubicBezTo>
                    <a:close/>
                    <a:moveTo>
                      <a:pt x="134" y="0"/>
                    </a:moveTo>
                    <a:cubicBezTo>
                      <a:pt x="56" y="0"/>
                      <a:pt x="0" y="56"/>
                      <a:pt x="0" y="134"/>
                    </a:cubicBezTo>
                    <a:lnTo>
                      <a:pt x="0" y="287"/>
                    </a:lnTo>
                    <a:cubicBezTo>
                      <a:pt x="0" y="365"/>
                      <a:pt x="56" y="421"/>
                      <a:pt x="134" y="421"/>
                    </a:cubicBezTo>
                    <a:lnTo>
                      <a:pt x="310" y="421"/>
                    </a:lnTo>
                    <a:cubicBezTo>
                      <a:pt x="384" y="421"/>
                      <a:pt x="444" y="365"/>
                      <a:pt x="444" y="287"/>
                    </a:cubicBezTo>
                    <a:lnTo>
                      <a:pt x="444" y="134"/>
                    </a:lnTo>
                    <a:cubicBezTo>
                      <a:pt x="444" y="56"/>
                      <a:pt x="384" y="0"/>
                      <a:pt x="31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7"/>
              <p:cNvSpPr/>
              <p:nvPr/>
            </p:nvSpPr>
            <p:spPr>
              <a:xfrm>
                <a:off x="1800471" y="2488746"/>
                <a:ext cx="125858" cy="125858"/>
              </a:xfrm>
              <a:custGeom>
                <a:avLst/>
                <a:gdLst/>
                <a:ahLst/>
                <a:cxnLst/>
                <a:rect l="l" t="t" r="r" b="b"/>
                <a:pathLst>
                  <a:path w="366" h="366" extrusionOk="0">
                    <a:moveTo>
                      <a:pt x="97" y="1"/>
                    </a:moveTo>
                    <a:cubicBezTo>
                      <a:pt x="42" y="1"/>
                      <a:pt x="0" y="42"/>
                      <a:pt x="0" y="98"/>
                    </a:cubicBezTo>
                    <a:lnTo>
                      <a:pt x="0" y="273"/>
                    </a:lnTo>
                    <a:cubicBezTo>
                      <a:pt x="0" y="329"/>
                      <a:pt x="42" y="366"/>
                      <a:pt x="97" y="366"/>
                    </a:cubicBezTo>
                    <a:lnTo>
                      <a:pt x="273" y="366"/>
                    </a:lnTo>
                    <a:cubicBezTo>
                      <a:pt x="310" y="366"/>
                      <a:pt x="365" y="329"/>
                      <a:pt x="365" y="273"/>
                    </a:cubicBezTo>
                    <a:lnTo>
                      <a:pt x="365" y="98"/>
                    </a:lnTo>
                    <a:cubicBezTo>
                      <a:pt x="365" y="42"/>
                      <a:pt x="310" y="1"/>
                      <a:pt x="2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7"/>
              <p:cNvSpPr/>
              <p:nvPr/>
            </p:nvSpPr>
            <p:spPr>
              <a:xfrm>
                <a:off x="1787748" y="2476023"/>
                <a:ext cx="152681" cy="153024"/>
              </a:xfrm>
              <a:custGeom>
                <a:avLst/>
                <a:gdLst/>
                <a:ahLst/>
                <a:cxnLst/>
                <a:rect l="l" t="t" r="r" b="b"/>
                <a:pathLst>
                  <a:path w="444" h="445" extrusionOk="0">
                    <a:moveTo>
                      <a:pt x="310" y="79"/>
                    </a:moveTo>
                    <a:cubicBezTo>
                      <a:pt x="328" y="79"/>
                      <a:pt x="365" y="98"/>
                      <a:pt x="365" y="135"/>
                    </a:cubicBezTo>
                    <a:lnTo>
                      <a:pt x="365" y="310"/>
                    </a:lnTo>
                    <a:cubicBezTo>
                      <a:pt x="365" y="347"/>
                      <a:pt x="328" y="366"/>
                      <a:pt x="310" y="366"/>
                    </a:cubicBezTo>
                    <a:lnTo>
                      <a:pt x="134" y="366"/>
                    </a:lnTo>
                    <a:cubicBezTo>
                      <a:pt x="97" y="366"/>
                      <a:pt x="79" y="347"/>
                      <a:pt x="79" y="310"/>
                    </a:cubicBezTo>
                    <a:lnTo>
                      <a:pt x="79" y="135"/>
                    </a:lnTo>
                    <a:cubicBezTo>
                      <a:pt x="79" y="98"/>
                      <a:pt x="97" y="79"/>
                      <a:pt x="134" y="79"/>
                    </a:cubicBezTo>
                    <a:close/>
                    <a:moveTo>
                      <a:pt x="134" y="1"/>
                    </a:moveTo>
                    <a:cubicBezTo>
                      <a:pt x="56" y="1"/>
                      <a:pt x="0" y="56"/>
                      <a:pt x="0" y="135"/>
                    </a:cubicBezTo>
                    <a:lnTo>
                      <a:pt x="0" y="310"/>
                    </a:lnTo>
                    <a:cubicBezTo>
                      <a:pt x="0" y="384"/>
                      <a:pt x="56" y="444"/>
                      <a:pt x="134" y="444"/>
                    </a:cubicBezTo>
                    <a:lnTo>
                      <a:pt x="310" y="444"/>
                    </a:lnTo>
                    <a:cubicBezTo>
                      <a:pt x="384" y="444"/>
                      <a:pt x="444" y="384"/>
                      <a:pt x="444" y="310"/>
                    </a:cubicBezTo>
                    <a:lnTo>
                      <a:pt x="444" y="135"/>
                    </a:lnTo>
                    <a:cubicBezTo>
                      <a:pt x="444" y="56"/>
                      <a:pt x="384" y="1"/>
                      <a:pt x="31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7"/>
              <p:cNvSpPr/>
              <p:nvPr/>
            </p:nvSpPr>
            <p:spPr>
              <a:xfrm>
                <a:off x="1800471" y="1913790"/>
                <a:ext cx="125858" cy="125858"/>
              </a:xfrm>
              <a:custGeom>
                <a:avLst/>
                <a:gdLst/>
                <a:ahLst/>
                <a:cxnLst/>
                <a:rect l="l" t="t" r="r" b="b"/>
                <a:pathLst>
                  <a:path w="366" h="366" extrusionOk="0">
                    <a:moveTo>
                      <a:pt x="97" y="0"/>
                    </a:moveTo>
                    <a:cubicBezTo>
                      <a:pt x="42" y="0"/>
                      <a:pt x="0" y="37"/>
                      <a:pt x="0" y="97"/>
                    </a:cubicBezTo>
                    <a:lnTo>
                      <a:pt x="0" y="268"/>
                    </a:lnTo>
                    <a:cubicBezTo>
                      <a:pt x="0" y="328"/>
                      <a:pt x="42" y="365"/>
                      <a:pt x="97" y="365"/>
                    </a:cubicBezTo>
                    <a:lnTo>
                      <a:pt x="273" y="365"/>
                    </a:lnTo>
                    <a:cubicBezTo>
                      <a:pt x="310" y="365"/>
                      <a:pt x="365" y="328"/>
                      <a:pt x="365" y="268"/>
                    </a:cubicBezTo>
                    <a:lnTo>
                      <a:pt x="365" y="97"/>
                    </a:lnTo>
                    <a:cubicBezTo>
                      <a:pt x="365" y="37"/>
                      <a:pt x="310" y="0"/>
                      <a:pt x="2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7"/>
              <p:cNvSpPr/>
              <p:nvPr/>
            </p:nvSpPr>
            <p:spPr>
              <a:xfrm>
                <a:off x="1787748" y="1899348"/>
                <a:ext cx="152681" cy="153024"/>
              </a:xfrm>
              <a:custGeom>
                <a:avLst/>
                <a:gdLst/>
                <a:ahLst/>
                <a:cxnLst/>
                <a:rect l="l" t="t" r="r" b="b"/>
                <a:pathLst>
                  <a:path w="444" h="445" extrusionOk="0">
                    <a:moveTo>
                      <a:pt x="310" y="79"/>
                    </a:moveTo>
                    <a:cubicBezTo>
                      <a:pt x="328" y="79"/>
                      <a:pt x="365" y="98"/>
                      <a:pt x="365" y="139"/>
                    </a:cubicBezTo>
                    <a:lnTo>
                      <a:pt x="365" y="310"/>
                    </a:lnTo>
                    <a:cubicBezTo>
                      <a:pt x="365" y="347"/>
                      <a:pt x="328" y="370"/>
                      <a:pt x="310" y="370"/>
                    </a:cubicBezTo>
                    <a:lnTo>
                      <a:pt x="134" y="370"/>
                    </a:lnTo>
                    <a:cubicBezTo>
                      <a:pt x="97" y="370"/>
                      <a:pt x="79" y="347"/>
                      <a:pt x="79" y="310"/>
                    </a:cubicBezTo>
                    <a:lnTo>
                      <a:pt x="79" y="139"/>
                    </a:lnTo>
                    <a:cubicBezTo>
                      <a:pt x="79" y="98"/>
                      <a:pt x="97" y="79"/>
                      <a:pt x="134" y="79"/>
                    </a:cubicBezTo>
                    <a:close/>
                    <a:moveTo>
                      <a:pt x="134" y="1"/>
                    </a:moveTo>
                    <a:cubicBezTo>
                      <a:pt x="56" y="1"/>
                      <a:pt x="0" y="61"/>
                      <a:pt x="0" y="139"/>
                    </a:cubicBezTo>
                    <a:lnTo>
                      <a:pt x="0" y="310"/>
                    </a:lnTo>
                    <a:cubicBezTo>
                      <a:pt x="0" y="389"/>
                      <a:pt x="56" y="444"/>
                      <a:pt x="134" y="444"/>
                    </a:cubicBezTo>
                    <a:lnTo>
                      <a:pt x="310" y="444"/>
                    </a:lnTo>
                    <a:cubicBezTo>
                      <a:pt x="384" y="444"/>
                      <a:pt x="444" y="389"/>
                      <a:pt x="444" y="310"/>
                    </a:cubicBezTo>
                    <a:lnTo>
                      <a:pt x="444" y="139"/>
                    </a:lnTo>
                    <a:cubicBezTo>
                      <a:pt x="444" y="61"/>
                      <a:pt x="384" y="1"/>
                      <a:pt x="31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7"/>
              <p:cNvSpPr/>
              <p:nvPr/>
            </p:nvSpPr>
            <p:spPr>
              <a:xfrm>
                <a:off x="1800471" y="2641426"/>
                <a:ext cx="125858" cy="119325"/>
              </a:xfrm>
              <a:custGeom>
                <a:avLst/>
                <a:gdLst/>
                <a:ahLst/>
                <a:cxnLst/>
                <a:rect l="l" t="t" r="r" b="b"/>
                <a:pathLst>
                  <a:path w="366" h="347" extrusionOk="0">
                    <a:moveTo>
                      <a:pt x="97" y="0"/>
                    </a:moveTo>
                    <a:cubicBezTo>
                      <a:pt x="42" y="0"/>
                      <a:pt x="0" y="37"/>
                      <a:pt x="0" y="97"/>
                    </a:cubicBezTo>
                    <a:lnTo>
                      <a:pt x="0" y="250"/>
                    </a:lnTo>
                    <a:cubicBezTo>
                      <a:pt x="0" y="310"/>
                      <a:pt x="42" y="347"/>
                      <a:pt x="97" y="347"/>
                    </a:cubicBezTo>
                    <a:lnTo>
                      <a:pt x="273" y="347"/>
                    </a:lnTo>
                    <a:cubicBezTo>
                      <a:pt x="310" y="347"/>
                      <a:pt x="365" y="310"/>
                      <a:pt x="365" y="250"/>
                    </a:cubicBezTo>
                    <a:lnTo>
                      <a:pt x="365" y="97"/>
                    </a:lnTo>
                    <a:cubicBezTo>
                      <a:pt x="365" y="37"/>
                      <a:pt x="310" y="0"/>
                      <a:pt x="2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7"/>
              <p:cNvSpPr/>
              <p:nvPr/>
            </p:nvSpPr>
            <p:spPr>
              <a:xfrm>
                <a:off x="1787748" y="2628703"/>
                <a:ext cx="152681" cy="144771"/>
              </a:xfrm>
              <a:custGeom>
                <a:avLst/>
                <a:gdLst/>
                <a:ahLst/>
                <a:cxnLst/>
                <a:rect l="l" t="t" r="r" b="b"/>
                <a:pathLst>
                  <a:path w="444" h="421" extrusionOk="0">
                    <a:moveTo>
                      <a:pt x="310" y="74"/>
                    </a:moveTo>
                    <a:cubicBezTo>
                      <a:pt x="328" y="74"/>
                      <a:pt x="365" y="97"/>
                      <a:pt x="365" y="134"/>
                    </a:cubicBezTo>
                    <a:lnTo>
                      <a:pt x="365" y="287"/>
                    </a:lnTo>
                    <a:cubicBezTo>
                      <a:pt x="365" y="329"/>
                      <a:pt x="328" y="347"/>
                      <a:pt x="310" y="347"/>
                    </a:cubicBezTo>
                    <a:lnTo>
                      <a:pt x="134" y="347"/>
                    </a:lnTo>
                    <a:cubicBezTo>
                      <a:pt x="97" y="347"/>
                      <a:pt x="79" y="329"/>
                      <a:pt x="79" y="287"/>
                    </a:cubicBezTo>
                    <a:lnTo>
                      <a:pt x="79" y="134"/>
                    </a:lnTo>
                    <a:cubicBezTo>
                      <a:pt x="79" y="97"/>
                      <a:pt x="97" y="74"/>
                      <a:pt x="134" y="74"/>
                    </a:cubicBezTo>
                    <a:close/>
                    <a:moveTo>
                      <a:pt x="134" y="0"/>
                    </a:moveTo>
                    <a:cubicBezTo>
                      <a:pt x="56" y="0"/>
                      <a:pt x="0" y="56"/>
                      <a:pt x="0" y="134"/>
                    </a:cubicBezTo>
                    <a:lnTo>
                      <a:pt x="0" y="287"/>
                    </a:lnTo>
                    <a:cubicBezTo>
                      <a:pt x="0" y="365"/>
                      <a:pt x="56" y="421"/>
                      <a:pt x="134" y="421"/>
                    </a:cubicBezTo>
                    <a:lnTo>
                      <a:pt x="310" y="421"/>
                    </a:lnTo>
                    <a:cubicBezTo>
                      <a:pt x="384" y="421"/>
                      <a:pt x="444" y="365"/>
                      <a:pt x="444" y="287"/>
                    </a:cubicBezTo>
                    <a:lnTo>
                      <a:pt x="444" y="134"/>
                    </a:lnTo>
                    <a:cubicBezTo>
                      <a:pt x="444" y="56"/>
                      <a:pt x="384" y="0"/>
                      <a:pt x="31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7"/>
              <p:cNvSpPr/>
              <p:nvPr/>
            </p:nvSpPr>
            <p:spPr>
              <a:xfrm>
                <a:off x="2032242" y="1972593"/>
                <a:ext cx="159214" cy="67056"/>
              </a:xfrm>
              <a:custGeom>
                <a:avLst/>
                <a:gdLst/>
                <a:ahLst/>
                <a:cxnLst/>
                <a:rect l="l" t="t" r="r" b="b"/>
                <a:pathLst>
                  <a:path w="463" h="195" extrusionOk="0">
                    <a:moveTo>
                      <a:pt x="98" y="0"/>
                    </a:moveTo>
                    <a:cubicBezTo>
                      <a:pt x="38" y="0"/>
                      <a:pt x="1" y="42"/>
                      <a:pt x="1" y="97"/>
                    </a:cubicBezTo>
                    <a:cubicBezTo>
                      <a:pt x="1" y="134"/>
                      <a:pt x="38" y="194"/>
                      <a:pt x="98" y="194"/>
                    </a:cubicBezTo>
                    <a:lnTo>
                      <a:pt x="366" y="194"/>
                    </a:lnTo>
                    <a:cubicBezTo>
                      <a:pt x="426" y="194"/>
                      <a:pt x="463" y="134"/>
                      <a:pt x="463" y="97"/>
                    </a:cubicBezTo>
                    <a:cubicBezTo>
                      <a:pt x="463" y="42"/>
                      <a:pt x="426" y="0"/>
                      <a:pt x="3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7"/>
              <p:cNvSpPr/>
              <p:nvPr/>
            </p:nvSpPr>
            <p:spPr>
              <a:xfrm>
                <a:off x="2019519" y="1959869"/>
                <a:ext cx="184661" cy="92502"/>
              </a:xfrm>
              <a:custGeom>
                <a:avLst/>
                <a:gdLst/>
                <a:ahLst/>
                <a:cxnLst/>
                <a:rect l="l" t="t" r="r" b="b"/>
                <a:pathLst>
                  <a:path w="537" h="269" extrusionOk="0">
                    <a:moveTo>
                      <a:pt x="403" y="79"/>
                    </a:moveTo>
                    <a:cubicBezTo>
                      <a:pt x="445" y="79"/>
                      <a:pt x="463" y="97"/>
                      <a:pt x="463" y="134"/>
                    </a:cubicBezTo>
                    <a:cubicBezTo>
                      <a:pt x="463" y="153"/>
                      <a:pt x="445" y="194"/>
                      <a:pt x="403" y="194"/>
                    </a:cubicBezTo>
                    <a:lnTo>
                      <a:pt x="135" y="194"/>
                    </a:lnTo>
                    <a:cubicBezTo>
                      <a:pt x="98" y="194"/>
                      <a:pt x="75" y="153"/>
                      <a:pt x="75" y="134"/>
                    </a:cubicBezTo>
                    <a:cubicBezTo>
                      <a:pt x="75" y="97"/>
                      <a:pt x="98" y="79"/>
                      <a:pt x="135" y="79"/>
                    </a:cubicBezTo>
                    <a:close/>
                    <a:moveTo>
                      <a:pt x="135" y="0"/>
                    </a:moveTo>
                    <a:cubicBezTo>
                      <a:pt x="56" y="0"/>
                      <a:pt x="1" y="56"/>
                      <a:pt x="1" y="134"/>
                    </a:cubicBezTo>
                    <a:cubicBezTo>
                      <a:pt x="1" y="194"/>
                      <a:pt x="56" y="268"/>
                      <a:pt x="135" y="268"/>
                    </a:cubicBezTo>
                    <a:lnTo>
                      <a:pt x="403" y="268"/>
                    </a:lnTo>
                    <a:cubicBezTo>
                      <a:pt x="482" y="268"/>
                      <a:pt x="537" y="194"/>
                      <a:pt x="537" y="134"/>
                    </a:cubicBezTo>
                    <a:cubicBezTo>
                      <a:pt x="537" y="56"/>
                      <a:pt x="482" y="0"/>
                      <a:pt x="40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7"/>
              <p:cNvSpPr/>
              <p:nvPr/>
            </p:nvSpPr>
            <p:spPr>
              <a:xfrm>
                <a:off x="2019519" y="2694550"/>
                <a:ext cx="159558" cy="65336"/>
              </a:xfrm>
              <a:custGeom>
                <a:avLst/>
                <a:gdLst/>
                <a:ahLst/>
                <a:cxnLst/>
                <a:rect l="l" t="t" r="r" b="b"/>
                <a:pathLst>
                  <a:path w="464" h="190" extrusionOk="0">
                    <a:moveTo>
                      <a:pt x="75" y="0"/>
                    </a:moveTo>
                    <a:cubicBezTo>
                      <a:pt x="38" y="0"/>
                      <a:pt x="1" y="37"/>
                      <a:pt x="1" y="98"/>
                    </a:cubicBezTo>
                    <a:cubicBezTo>
                      <a:pt x="1" y="153"/>
                      <a:pt x="38" y="190"/>
                      <a:pt x="75" y="190"/>
                    </a:cubicBezTo>
                    <a:lnTo>
                      <a:pt x="366" y="190"/>
                    </a:lnTo>
                    <a:cubicBezTo>
                      <a:pt x="421" y="190"/>
                      <a:pt x="463" y="153"/>
                      <a:pt x="463" y="98"/>
                    </a:cubicBezTo>
                    <a:cubicBezTo>
                      <a:pt x="463" y="37"/>
                      <a:pt x="421" y="0"/>
                      <a:pt x="3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7"/>
              <p:cNvSpPr/>
              <p:nvPr/>
            </p:nvSpPr>
            <p:spPr>
              <a:xfrm>
                <a:off x="1998886" y="2680107"/>
                <a:ext cx="192570" cy="94222"/>
              </a:xfrm>
              <a:custGeom>
                <a:avLst/>
                <a:gdLst/>
                <a:ahLst/>
                <a:cxnLst/>
                <a:rect l="l" t="t" r="r" b="b"/>
                <a:pathLst>
                  <a:path w="560" h="274" extrusionOk="0">
                    <a:moveTo>
                      <a:pt x="426" y="79"/>
                    </a:moveTo>
                    <a:cubicBezTo>
                      <a:pt x="463" y="79"/>
                      <a:pt x="481" y="116"/>
                      <a:pt x="481" y="140"/>
                    </a:cubicBezTo>
                    <a:cubicBezTo>
                      <a:pt x="481" y="176"/>
                      <a:pt x="463" y="195"/>
                      <a:pt x="426" y="195"/>
                    </a:cubicBezTo>
                    <a:lnTo>
                      <a:pt x="135" y="195"/>
                    </a:lnTo>
                    <a:cubicBezTo>
                      <a:pt x="116" y="195"/>
                      <a:pt x="98" y="176"/>
                      <a:pt x="98" y="140"/>
                    </a:cubicBezTo>
                    <a:cubicBezTo>
                      <a:pt x="98" y="116"/>
                      <a:pt x="116" y="79"/>
                      <a:pt x="135" y="79"/>
                    </a:cubicBezTo>
                    <a:close/>
                    <a:moveTo>
                      <a:pt x="135" y="1"/>
                    </a:moveTo>
                    <a:cubicBezTo>
                      <a:pt x="79" y="1"/>
                      <a:pt x="1" y="61"/>
                      <a:pt x="1" y="140"/>
                    </a:cubicBezTo>
                    <a:cubicBezTo>
                      <a:pt x="1" y="213"/>
                      <a:pt x="79" y="274"/>
                      <a:pt x="135" y="274"/>
                    </a:cubicBezTo>
                    <a:lnTo>
                      <a:pt x="426" y="274"/>
                    </a:lnTo>
                    <a:cubicBezTo>
                      <a:pt x="505" y="274"/>
                      <a:pt x="560" y="213"/>
                      <a:pt x="560" y="140"/>
                    </a:cubicBezTo>
                    <a:cubicBezTo>
                      <a:pt x="560" y="61"/>
                      <a:pt x="505" y="1"/>
                      <a:pt x="42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7"/>
              <p:cNvSpPr/>
              <p:nvPr/>
            </p:nvSpPr>
            <p:spPr>
              <a:xfrm>
                <a:off x="2224811" y="1972593"/>
                <a:ext cx="159214" cy="67056"/>
              </a:xfrm>
              <a:custGeom>
                <a:avLst/>
                <a:gdLst/>
                <a:ahLst/>
                <a:cxnLst/>
                <a:rect l="l" t="t" r="r" b="b"/>
                <a:pathLst>
                  <a:path w="463" h="195" extrusionOk="0">
                    <a:moveTo>
                      <a:pt x="79" y="0"/>
                    </a:moveTo>
                    <a:cubicBezTo>
                      <a:pt x="37" y="0"/>
                      <a:pt x="0" y="42"/>
                      <a:pt x="0" y="97"/>
                    </a:cubicBezTo>
                    <a:cubicBezTo>
                      <a:pt x="0" y="134"/>
                      <a:pt x="37" y="194"/>
                      <a:pt x="79" y="194"/>
                    </a:cubicBezTo>
                    <a:lnTo>
                      <a:pt x="365" y="194"/>
                    </a:lnTo>
                    <a:cubicBezTo>
                      <a:pt x="425" y="194"/>
                      <a:pt x="462" y="134"/>
                      <a:pt x="462" y="97"/>
                    </a:cubicBezTo>
                    <a:cubicBezTo>
                      <a:pt x="462" y="42"/>
                      <a:pt x="425" y="0"/>
                      <a:pt x="3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7"/>
              <p:cNvSpPr/>
              <p:nvPr/>
            </p:nvSpPr>
            <p:spPr>
              <a:xfrm>
                <a:off x="2212087" y="1959869"/>
                <a:ext cx="184661" cy="92502"/>
              </a:xfrm>
              <a:custGeom>
                <a:avLst/>
                <a:gdLst/>
                <a:ahLst/>
                <a:cxnLst/>
                <a:rect l="l" t="t" r="r" b="b"/>
                <a:pathLst>
                  <a:path w="537" h="269" extrusionOk="0">
                    <a:moveTo>
                      <a:pt x="402" y="79"/>
                    </a:moveTo>
                    <a:cubicBezTo>
                      <a:pt x="439" y="79"/>
                      <a:pt x="462" y="97"/>
                      <a:pt x="462" y="134"/>
                    </a:cubicBezTo>
                    <a:cubicBezTo>
                      <a:pt x="462" y="153"/>
                      <a:pt x="439" y="194"/>
                      <a:pt x="402" y="194"/>
                    </a:cubicBezTo>
                    <a:lnTo>
                      <a:pt x="116" y="194"/>
                    </a:lnTo>
                    <a:cubicBezTo>
                      <a:pt x="92" y="194"/>
                      <a:pt x="74" y="153"/>
                      <a:pt x="74" y="134"/>
                    </a:cubicBezTo>
                    <a:cubicBezTo>
                      <a:pt x="74" y="97"/>
                      <a:pt x="92" y="79"/>
                      <a:pt x="116" y="79"/>
                    </a:cubicBezTo>
                    <a:close/>
                    <a:moveTo>
                      <a:pt x="116" y="0"/>
                    </a:moveTo>
                    <a:cubicBezTo>
                      <a:pt x="56" y="0"/>
                      <a:pt x="0" y="56"/>
                      <a:pt x="0" y="134"/>
                    </a:cubicBezTo>
                    <a:cubicBezTo>
                      <a:pt x="0" y="194"/>
                      <a:pt x="56" y="268"/>
                      <a:pt x="116" y="268"/>
                    </a:cubicBezTo>
                    <a:lnTo>
                      <a:pt x="402" y="268"/>
                    </a:lnTo>
                    <a:cubicBezTo>
                      <a:pt x="481" y="268"/>
                      <a:pt x="536" y="194"/>
                      <a:pt x="536" y="134"/>
                    </a:cubicBezTo>
                    <a:cubicBezTo>
                      <a:pt x="536" y="56"/>
                      <a:pt x="481" y="0"/>
                      <a:pt x="40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7"/>
              <p:cNvSpPr/>
              <p:nvPr/>
            </p:nvSpPr>
            <p:spPr>
              <a:xfrm>
                <a:off x="2224811" y="2693695"/>
                <a:ext cx="159214" cy="67056"/>
              </a:xfrm>
              <a:custGeom>
                <a:avLst/>
                <a:gdLst/>
                <a:ahLst/>
                <a:cxnLst/>
                <a:rect l="l" t="t" r="r" b="b"/>
                <a:pathLst>
                  <a:path w="463" h="195" extrusionOk="0">
                    <a:moveTo>
                      <a:pt x="79" y="1"/>
                    </a:moveTo>
                    <a:cubicBezTo>
                      <a:pt x="37" y="1"/>
                      <a:pt x="0" y="61"/>
                      <a:pt x="0" y="98"/>
                    </a:cubicBezTo>
                    <a:cubicBezTo>
                      <a:pt x="0" y="158"/>
                      <a:pt x="37" y="195"/>
                      <a:pt x="79" y="195"/>
                    </a:cubicBezTo>
                    <a:lnTo>
                      <a:pt x="365" y="195"/>
                    </a:lnTo>
                    <a:cubicBezTo>
                      <a:pt x="425" y="195"/>
                      <a:pt x="462" y="158"/>
                      <a:pt x="462" y="98"/>
                    </a:cubicBezTo>
                    <a:cubicBezTo>
                      <a:pt x="462" y="61"/>
                      <a:pt x="425" y="1"/>
                      <a:pt x="3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7"/>
              <p:cNvSpPr/>
              <p:nvPr/>
            </p:nvSpPr>
            <p:spPr>
              <a:xfrm>
                <a:off x="2212087" y="2680972"/>
                <a:ext cx="184661" cy="92502"/>
              </a:xfrm>
              <a:custGeom>
                <a:avLst/>
                <a:gdLst/>
                <a:ahLst/>
                <a:cxnLst/>
                <a:rect l="l" t="t" r="r" b="b"/>
                <a:pathLst>
                  <a:path w="537" h="269" extrusionOk="0">
                    <a:moveTo>
                      <a:pt x="402" y="79"/>
                    </a:moveTo>
                    <a:cubicBezTo>
                      <a:pt x="439" y="79"/>
                      <a:pt x="462" y="116"/>
                      <a:pt x="462" y="135"/>
                    </a:cubicBezTo>
                    <a:cubicBezTo>
                      <a:pt x="462" y="177"/>
                      <a:pt x="439" y="195"/>
                      <a:pt x="402" y="195"/>
                    </a:cubicBezTo>
                    <a:lnTo>
                      <a:pt x="116" y="195"/>
                    </a:lnTo>
                    <a:cubicBezTo>
                      <a:pt x="92" y="195"/>
                      <a:pt x="74" y="177"/>
                      <a:pt x="74" y="135"/>
                    </a:cubicBezTo>
                    <a:cubicBezTo>
                      <a:pt x="74" y="116"/>
                      <a:pt x="92" y="79"/>
                      <a:pt x="116" y="79"/>
                    </a:cubicBezTo>
                    <a:close/>
                    <a:moveTo>
                      <a:pt x="116" y="1"/>
                    </a:moveTo>
                    <a:cubicBezTo>
                      <a:pt x="56" y="1"/>
                      <a:pt x="0" y="79"/>
                      <a:pt x="0" y="135"/>
                    </a:cubicBezTo>
                    <a:cubicBezTo>
                      <a:pt x="0" y="213"/>
                      <a:pt x="56" y="269"/>
                      <a:pt x="116" y="269"/>
                    </a:cubicBezTo>
                    <a:lnTo>
                      <a:pt x="402" y="269"/>
                    </a:lnTo>
                    <a:cubicBezTo>
                      <a:pt x="481" y="269"/>
                      <a:pt x="536" y="213"/>
                      <a:pt x="536" y="135"/>
                    </a:cubicBezTo>
                    <a:cubicBezTo>
                      <a:pt x="536" y="79"/>
                      <a:pt x="481" y="1"/>
                      <a:pt x="40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7"/>
              <p:cNvSpPr/>
              <p:nvPr/>
            </p:nvSpPr>
            <p:spPr>
              <a:xfrm>
                <a:off x="2417036" y="1972593"/>
                <a:ext cx="165404" cy="67056"/>
              </a:xfrm>
              <a:custGeom>
                <a:avLst/>
                <a:gdLst/>
                <a:ahLst/>
                <a:cxnLst/>
                <a:rect l="l" t="t" r="r" b="b"/>
                <a:pathLst>
                  <a:path w="481" h="195" extrusionOk="0">
                    <a:moveTo>
                      <a:pt x="97" y="0"/>
                    </a:moveTo>
                    <a:cubicBezTo>
                      <a:pt x="56" y="0"/>
                      <a:pt x="0" y="42"/>
                      <a:pt x="0" y="97"/>
                    </a:cubicBezTo>
                    <a:cubicBezTo>
                      <a:pt x="0" y="134"/>
                      <a:pt x="56" y="194"/>
                      <a:pt x="97" y="194"/>
                    </a:cubicBezTo>
                    <a:lnTo>
                      <a:pt x="384" y="194"/>
                    </a:lnTo>
                    <a:cubicBezTo>
                      <a:pt x="421" y="194"/>
                      <a:pt x="481" y="134"/>
                      <a:pt x="481" y="97"/>
                    </a:cubicBezTo>
                    <a:cubicBezTo>
                      <a:pt x="481" y="42"/>
                      <a:pt x="421" y="0"/>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7"/>
              <p:cNvSpPr/>
              <p:nvPr/>
            </p:nvSpPr>
            <p:spPr>
              <a:xfrm>
                <a:off x="2402593" y="1959869"/>
                <a:ext cx="192570" cy="92502"/>
              </a:xfrm>
              <a:custGeom>
                <a:avLst/>
                <a:gdLst/>
                <a:ahLst/>
                <a:cxnLst/>
                <a:rect l="l" t="t" r="r" b="b"/>
                <a:pathLst>
                  <a:path w="560" h="269" extrusionOk="0">
                    <a:moveTo>
                      <a:pt x="426" y="79"/>
                    </a:moveTo>
                    <a:cubicBezTo>
                      <a:pt x="444" y="79"/>
                      <a:pt x="486" y="97"/>
                      <a:pt x="486" y="134"/>
                    </a:cubicBezTo>
                    <a:cubicBezTo>
                      <a:pt x="486" y="153"/>
                      <a:pt x="444" y="194"/>
                      <a:pt x="426" y="194"/>
                    </a:cubicBezTo>
                    <a:lnTo>
                      <a:pt x="139" y="194"/>
                    </a:lnTo>
                    <a:cubicBezTo>
                      <a:pt x="116" y="194"/>
                      <a:pt x="79" y="153"/>
                      <a:pt x="79" y="134"/>
                    </a:cubicBezTo>
                    <a:cubicBezTo>
                      <a:pt x="79" y="97"/>
                      <a:pt x="116" y="79"/>
                      <a:pt x="139" y="79"/>
                    </a:cubicBezTo>
                    <a:close/>
                    <a:moveTo>
                      <a:pt x="139" y="0"/>
                    </a:moveTo>
                    <a:cubicBezTo>
                      <a:pt x="61" y="0"/>
                      <a:pt x="1" y="56"/>
                      <a:pt x="1" y="134"/>
                    </a:cubicBezTo>
                    <a:cubicBezTo>
                      <a:pt x="1" y="194"/>
                      <a:pt x="61" y="268"/>
                      <a:pt x="139" y="268"/>
                    </a:cubicBezTo>
                    <a:lnTo>
                      <a:pt x="426" y="268"/>
                    </a:lnTo>
                    <a:cubicBezTo>
                      <a:pt x="504" y="268"/>
                      <a:pt x="560" y="194"/>
                      <a:pt x="560" y="134"/>
                    </a:cubicBezTo>
                    <a:cubicBezTo>
                      <a:pt x="560" y="56"/>
                      <a:pt x="504" y="0"/>
                      <a:pt x="42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7"/>
              <p:cNvSpPr/>
              <p:nvPr/>
            </p:nvSpPr>
            <p:spPr>
              <a:xfrm>
                <a:off x="2417036" y="2693695"/>
                <a:ext cx="165404" cy="67056"/>
              </a:xfrm>
              <a:custGeom>
                <a:avLst/>
                <a:gdLst/>
                <a:ahLst/>
                <a:cxnLst/>
                <a:rect l="l" t="t" r="r" b="b"/>
                <a:pathLst>
                  <a:path w="481" h="195" extrusionOk="0">
                    <a:moveTo>
                      <a:pt x="97" y="1"/>
                    </a:moveTo>
                    <a:cubicBezTo>
                      <a:pt x="56" y="1"/>
                      <a:pt x="0" y="61"/>
                      <a:pt x="0" y="98"/>
                    </a:cubicBezTo>
                    <a:cubicBezTo>
                      <a:pt x="0" y="158"/>
                      <a:pt x="56" y="195"/>
                      <a:pt x="97" y="195"/>
                    </a:cubicBezTo>
                    <a:lnTo>
                      <a:pt x="384" y="195"/>
                    </a:lnTo>
                    <a:cubicBezTo>
                      <a:pt x="421" y="195"/>
                      <a:pt x="481" y="158"/>
                      <a:pt x="481" y="98"/>
                    </a:cubicBezTo>
                    <a:cubicBezTo>
                      <a:pt x="481" y="61"/>
                      <a:pt x="421" y="1"/>
                      <a:pt x="3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7"/>
              <p:cNvSpPr/>
              <p:nvPr/>
            </p:nvSpPr>
            <p:spPr>
              <a:xfrm>
                <a:off x="2402593" y="2680972"/>
                <a:ext cx="192570" cy="92502"/>
              </a:xfrm>
              <a:custGeom>
                <a:avLst/>
                <a:gdLst/>
                <a:ahLst/>
                <a:cxnLst/>
                <a:rect l="l" t="t" r="r" b="b"/>
                <a:pathLst>
                  <a:path w="560" h="269" extrusionOk="0">
                    <a:moveTo>
                      <a:pt x="426" y="79"/>
                    </a:moveTo>
                    <a:cubicBezTo>
                      <a:pt x="444" y="79"/>
                      <a:pt x="486" y="116"/>
                      <a:pt x="486" y="135"/>
                    </a:cubicBezTo>
                    <a:cubicBezTo>
                      <a:pt x="486" y="177"/>
                      <a:pt x="444" y="195"/>
                      <a:pt x="426" y="195"/>
                    </a:cubicBezTo>
                    <a:lnTo>
                      <a:pt x="139" y="195"/>
                    </a:lnTo>
                    <a:cubicBezTo>
                      <a:pt x="116" y="195"/>
                      <a:pt x="79" y="177"/>
                      <a:pt x="79" y="135"/>
                    </a:cubicBezTo>
                    <a:cubicBezTo>
                      <a:pt x="79" y="116"/>
                      <a:pt x="116" y="79"/>
                      <a:pt x="139" y="79"/>
                    </a:cubicBezTo>
                    <a:close/>
                    <a:moveTo>
                      <a:pt x="139" y="1"/>
                    </a:moveTo>
                    <a:cubicBezTo>
                      <a:pt x="61" y="1"/>
                      <a:pt x="1" y="79"/>
                      <a:pt x="1" y="135"/>
                    </a:cubicBezTo>
                    <a:cubicBezTo>
                      <a:pt x="1" y="213"/>
                      <a:pt x="61" y="269"/>
                      <a:pt x="139" y="269"/>
                    </a:cubicBezTo>
                    <a:lnTo>
                      <a:pt x="426" y="269"/>
                    </a:lnTo>
                    <a:cubicBezTo>
                      <a:pt x="504" y="269"/>
                      <a:pt x="560" y="213"/>
                      <a:pt x="560" y="135"/>
                    </a:cubicBezTo>
                    <a:cubicBezTo>
                      <a:pt x="560" y="79"/>
                      <a:pt x="504" y="1"/>
                      <a:pt x="42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7"/>
              <p:cNvSpPr/>
              <p:nvPr/>
            </p:nvSpPr>
            <p:spPr>
              <a:xfrm>
                <a:off x="2615451" y="1972593"/>
                <a:ext cx="165748" cy="67056"/>
              </a:xfrm>
              <a:custGeom>
                <a:avLst/>
                <a:gdLst/>
                <a:ahLst/>
                <a:cxnLst/>
                <a:rect l="l" t="t" r="r" b="b"/>
                <a:pathLst>
                  <a:path w="482" h="195" extrusionOk="0">
                    <a:moveTo>
                      <a:pt x="98" y="0"/>
                    </a:moveTo>
                    <a:cubicBezTo>
                      <a:pt x="56" y="0"/>
                      <a:pt x="1" y="42"/>
                      <a:pt x="1" y="97"/>
                    </a:cubicBezTo>
                    <a:cubicBezTo>
                      <a:pt x="1" y="134"/>
                      <a:pt x="56" y="194"/>
                      <a:pt x="98" y="194"/>
                    </a:cubicBezTo>
                    <a:lnTo>
                      <a:pt x="384" y="194"/>
                    </a:lnTo>
                    <a:cubicBezTo>
                      <a:pt x="421" y="194"/>
                      <a:pt x="481" y="134"/>
                      <a:pt x="481" y="97"/>
                    </a:cubicBezTo>
                    <a:cubicBezTo>
                      <a:pt x="481" y="42"/>
                      <a:pt x="421" y="0"/>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7"/>
              <p:cNvSpPr/>
              <p:nvPr/>
            </p:nvSpPr>
            <p:spPr>
              <a:xfrm>
                <a:off x="2601352" y="1959869"/>
                <a:ext cx="192570" cy="92502"/>
              </a:xfrm>
              <a:custGeom>
                <a:avLst/>
                <a:gdLst/>
                <a:ahLst/>
                <a:cxnLst/>
                <a:rect l="l" t="t" r="r" b="b"/>
                <a:pathLst>
                  <a:path w="560" h="269" extrusionOk="0">
                    <a:moveTo>
                      <a:pt x="425" y="79"/>
                    </a:moveTo>
                    <a:cubicBezTo>
                      <a:pt x="444" y="79"/>
                      <a:pt x="485" y="97"/>
                      <a:pt x="485" y="134"/>
                    </a:cubicBezTo>
                    <a:cubicBezTo>
                      <a:pt x="485" y="153"/>
                      <a:pt x="444" y="194"/>
                      <a:pt x="425" y="194"/>
                    </a:cubicBezTo>
                    <a:lnTo>
                      <a:pt x="139" y="194"/>
                    </a:lnTo>
                    <a:cubicBezTo>
                      <a:pt x="116" y="194"/>
                      <a:pt x="79" y="153"/>
                      <a:pt x="79" y="134"/>
                    </a:cubicBezTo>
                    <a:cubicBezTo>
                      <a:pt x="79" y="97"/>
                      <a:pt x="116" y="79"/>
                      <a:pt x="139" y="79"/>
                    </a:cubicBezTo>
                    <a:close/>
                    <a:moveTo>
                      <a:pt x="139" y="0"/>
                    </a:moveTo>
                    <a:cubicBezTo>
                      <a:pt x="60" y="0"/>
                      <a:pt x="0" y="56"/>
                      <a:pt x="0" y="134"/>
                    </a:cubicBezTo>
                    <a:cubicBezTo>
                      <a:pt x="0" y="194"/>
                      <a:pt x="60" y="268"/>
                      <a:pt x="139" y="268"/>
                    </a:cubicBezTo>
                    <a:lnTo>
                      <a:pt x="425" y="268"/>
                    </a:lnTo>
                    <a:cubicBezTo>
                      <a:pt x="504" y="268"/>
                      <a:pt x="559" y="194"/>
                      <a:pt x="559" y="134"/>
                    </a:cubicBezTo>
                    <a:cubicBezTo>
                      <a:pt x="559" y="56"/>
                      <a:pt x="504" y="0"/>
                      <a:pt x="42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7"/>
              <p:cNvSpPr/>
              <p:nvPr/>
            </p:nvSpPr>
            <p:spPr>
              <a:xfrm>
                <a:off x="2615451" y="2693695"/>
                <a:ext cx="165748" cy="67056"/>
              </a:xfrm>
              <a:custGeom>
                <a:avLst/>
                <a:gdLst/>
                <a:ahLst/>
                <a:cxnLst/>
                <a:rect l="l" t="t" r="r" b="b"/>
                <a:pathLst>
                  <a:path w="482" h="195" extrusionOk="0">
                    <a:moveTo>
                      <a:pt x="98" y="1"/>
                    </a:moveTo>
                    <a:cubicBezTo>
                      <a:pt x="56" y="1"/>
                      <a:pt x="1" y="61"/>
                      <a:pt x="1" y="98"/>
                    </a:cubicBezTo>
                    <a:cubicBezTo>
                      <a:pt x="1" y="158"/>
                      <a:pt x="56" y="195"/>
                      <a:pt x="98" y="195"/>
                    </a:cubicBezTo>
                    <a:lnTo>
                      <a:pt x="384" y="195"/>
                    </a:lnTo>
                    <a:cubicBezTo>
                      <a:pt x="421" y="195"/>
                      <a:pt x="481" y="158"/>
                      <a:pt x="481" y="98"/>
                    </a:cubicBezTo>
                    <a:cubicBezTo>
                      <a:pt x="481" y="61"/>
                      <a:pt x="421" y="1"/>
                      <a:pt x="3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7"/>
              <p:cNvSpPr/>
              <p:nvPr/>
            </p:nvSpPr>
            <p:spPr>
              <a:xfrm>
                <a:off x="2601352" y="2680972"/>
                <a:ext cx="192570" cy="92502"/>
              </a:xfrm>
              <a:custGeom>
                <a:avLst/>
                <a:gdLst/>
                <a:ahLst/>
                <a:cxnLst/>
                <a:rect l="l" t="t" r="r" b="b"/>
                <a:pathLst>
                  <a:path w="560" h="269" extrusionOk="0">
                    <a:moveTo>
                      <a:pt x="425" y="79"/>
                    </a:moveTo>
                    <a:cubicBezTo>
                      <a:pt x="444" y="79"/>
                      <a:pt x="485" y="116"/>
                      <a:pt x="485" y="135"/>
                    </a:cubicBezTo>
                    <a:cubicBezTo>
                      <a:pt x="485" y="177"/>
                      <a:pt x="444" y="195"/>
                      <a:pt x="425" y="195"/>
                    </a:cubicBezTo>
                    <a:lnTo>
                      <a:pt x="139" y="195"/>
                    </a:lnTo>
                    <a:cubicBezTo>
                      <a:pt x="116" y="195"/>
                      <a:pt x="79" y="177"/>
                      <a:pt x="79" y="135"/>
                    </a:cubicBezTo>
                    <a:cubicBezTo>
                      <a:pt x="79" y="116"/>
                      <a:pt x="116" y="79"/>
                      <a:pt x="139" y="79"/>
                    </a:cubicBezTo>
                    <a:close/>
                    <a:moveTo>
                      <a:pt x="139" y="1"/>
                    </a:moveTo>
                    <a:cubicBezTo>
                      <a:pt x="60" y="1"/>
                      <a:pt x="0" y="79"/>
                      <a:pt x="0" y="135"/>
                    </a:cubicBezTo>
                    <a:cubicBezTo>
                      <a:pt x="0" y="213"/>
                      <a:pt x="60" y="269"/>
                      <a:pt x="139" y="269"/>
                    </a:cubicBezTo>
                    <a:lnTo>
                      <a:pt x="425" y="269"/>
                    </a:lnTo>
                    <a:cubicBezTo>
                      <a:pt x="504" y="269"/>
                      <a:pt x="559" y="213"/>
                      <a:pt x="559" y="135"/>
                    </a:cubicBezTo>
                    <a:cubicBezTo>
                      <a:pt x="559" y="79"/>
                      <a:pt x="504" y="1"/>
                      <a:pt x="42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7"/>
              <p:cNvSpPr/>
              <p:nvPr/>
            </p:nvSpPr>
            <p:spPr>
              <a:xfrm>
                <a:off x="853445" y="2357043"/>
                <a:ext cx="470765" cy="464231"/>
              </a:xfrm>
              <a:custGeom>
                <a:avLst/>
                <a:gdLst/>
                <a:ahLst/>
                <a:cxnLst/>
                <a:rect l="l" t="t" r="r" b="b"/>
                <a:pathLst>
                  <a:path w="1369" h="1350" extrusionOk="0">
                    <a:moveTo>
                      <a:pt x="675" y="0"/>
                    </a:moveTo>
                    <a:cubicBezTo>
                      <a:pt x="310" y="0"/>
                      <a:pt x="0" y="287"/>
                      <a:pt x="0" y="675"/>
                    </a:cubicBezTo>
                    <a:cubicBezTo>
                      <a:pt x="0" y="1040"/>
                      <a:pt x="310" y="1350"/>
                      <a:pt x="675" y="1350"/>
                    </a:cubicBezTo>
                    <a:cubicBezTo>
                      <a:pt x="1063" y="1350"/>
                      <a:pt x="1368" y="1040"/>
                      <a:pt x="1368" y="675"/>
                    </a:cubicBezTo>
                    <a:cubicBezTo>
                      <a:pt x="1368" y="287"/>
                      <a:pt x="1063" y="0"/>
                      <a:pt x="6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7"/>
              <p:cNvSpPr/>
              <p:nvPr/>
            </p:nvSpPr>
            <p:spPr>
              <a:xfrm>
                <a:off x="853445" y="2357043"/>
                <a:ext cx="470765" cy="232116"/>
              </a:xfrm>
              <a:custGeom>
                <a:avLst/>
                <a:gdLst/>
                <a:ahLst/>
                <a:cxnLst/>
                <a:rect l="l" t="t" r="r" b="b"/>
                <a:pathLst>
                  <a:path w="1369" h="675" extrusionOk="0">
                    <a:moveTo>
                      <a:pt x="1368" y="675"/>
                    </a:moveTo>
                    <a:lnTo>
                      <a:pt x="1368" y="675"/>
                    </a:lnTo>
                    <a:lnTo>
                      <a:pt x="1368" y="675"/>
                    </a:lnTo>
                    <a:lnTo>
                      <a:pt x="1368" y="675"/>
                    </a:lnTo>
                    <a:close/>
                    <a:moveTo>
                      <a:pt x="0" y="675"/>
                    </a:moveTo>
                    <a:lnTo>
                      <a:pt x="0" y="675"/>
                    </a:lnTo>
                    <a:lnTo>
                      <a:pt x="0" y="675"/>
                    </a:lnTo>
                    <a:lnTo>
                      <a:pt x="0" y="675"/>
                    </a:lnTo>
                    <a:lnTo>
                      <a:pt x="0" y="675"/>
                    </a:lnTo>
                    <a:close/>
                    <a:moveTo>
                      <a:pt x="1234" y="268"/>
                    </a:moveTo>
                    <a:lnTo>
                      <a:pt x="1234" y="268"/>
                    </a:lnTo>
                    <a:lnTo>
                      <a:pt x="1234" y="268"/>
                    </a:lnTo>
                    <a:close/>
                    <a:moveTo>
                      <a:pt x="158" y="250"/>
                    </a:moveTo>
                    <a:lnTo>
                      <a:pt x="158" y="250"/>
                    </a:lnTo>
                    <a:lnTo>
                      <a:pt x="158" y="250"/>
                    </a:lnTo>
                    <a:close/>
                    <a:moveTo>
                      <a:pt x="158" y="231"/>
                    </a:moveTo>
                    <a:lnTo>
                      <a:pt x="158" y="231"/>
                    </a:lnTo>
                    <a:lnTo>
                      <a:pt x="158" y="231"/>
                    </a:lnTo>
                    <a:close/>
                    <a:moveTo>
                      <a:pt x="675" y="0"/>
                    </a:moveTo>
                    <a:lnTo>
                      <a:pt x="675" y="0"/>
                    </a:lnTo>
                    <a:cubicBezTo>
                      <a:pt x="486" y="0"/>
                      <a:pt x="292" y="97"/>
                      <a:pt x="158" y="231"/>
                    </a:cubicBezTo>
                    <a:cubicBezTo>
                      <a:pt x="292" y="97"/>
                      <a:pt x="486" y="0"/>
                      <a:pt x="675" y="0"/>
                    </a:cubicBezTo>
                    <a:cubicBezTo>
                      <a:pt x="906" y="0"/>
                      <a:pt x="1100" y="97"/>
                      <a:pt x="1234" y="268"/>
                    </a:cubicBezTo>
                    <a:cubicBezTo>
                      <a:pt x="1100" y="97"/>
                      <a:pt x="906" y="0"/>
                      <a:pt x="675" y="0"/>
                    </a:cubicBezTo>
                    <a:close/>
                  </a:path>
                </a:pathLst>
              </a:custGeom>
              <a:solidFill>
                <a:srgbClr val="2E8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7"/>
              <p:cNvSpPr/>
              <p:nvPr/>
            </p:nvSpPr>
            <p:spPr>
              <a:xfrm>
                <a:off x="840722" y="2344320"/>
                <a:ext cx="497587" cy="489678"/>
              </a:xfrm>
              <a:custGeom>
                <a:avLst/>
                <a:gdLst/>
                <a:ahLst/>
                <a:cxnLst/>
                <a:rect l="l" t="t" r="r" b="b"/>
                <a:pathLst>
                  <a:path w="1447" h="1424" extrusionOk="0">
                    <a:moveTo>
                      <a:pt x="712" y="74"/>
                    </a:moveTo>
                    <a:cubicBezTo>
                      <a:pt x="1077" y="74"/>
                      <a:pt x="1368" y="347"/>
                      <a:pt x="1368" y="712"/>
                    </a:cubicBezTo>
                    <a:cubicBezTo>
                      <a:pt x="1368" y="1058"/>
                      <a:pt x="1077" y="1345"/>
                      <a:pt x="712" y="1345"/>
                    </a:cubicBezTo>
                    <a:cubicBezTo>
                      <a:pt x="366" y="1345"/>
                      <a:pt x="79" y="1058"/>
                      <a:pt x="79" y="712"/>
                    </a:cubicBezTo>
                    <a:cubicBezTo>
                      <a:pt x="79" y="347"/>
                      <a:pt x="366" y="74"/>
                      <a:pt x="712" y="74"/>
                    </a:cubicBezTo>
                    <a:close/>
                    <a:moveTo>
                      <a:pt x="712" y="0"/>
                    </a:moveTo>
                    <a:cubicBezTo>
                      <a:pt x="329" y="0"/>
                      <a:pt x="1" y="305"/>
                      <a:pt x="1" y="712"/>
                    </a:cubicBezTo>
                    <a:cubicBezTo>
                      <a:pt x="1" y="1095"/>
                      <a:pt x="329" y="1424"/>
                      <a:pt x="712" y="1424"/>
                    </a:cubicBezTo>
                    <a:cubicBezTo>
                      <a:pt x="1119" y="1424"/>
                      <a:pt x="1447" y="1095"/>
                      <a:pt x="1447" y="712"/>
                    </a:cubicBezTo>
                    <a:cubicBezTo>
                      <a:pt x="1447" y="305"/>
                      <a:pt x="1119" y="0"/>
                      <a:pt x="71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7"/>
              <p:cNvSpPr/>
              <p:nvPr/>
            </p:nvSpPr>
            <p:spPr>
              <a:xfrm>
                <a:off x="960046" y="2463300"/>
                <a:ext cx="259282" cy="251373"/>
              </a:xfrm>
              <a:custGeom>
                <a:avLst/>
                <a:gdLst/>
                <a:ahLst/>
                <a:cxnLst/>
                <a:rect l="l" t="t" r="r" b="b"/>
                <a:pathLst>
                  <a:path w="754" h="731" extrusionOk="0">
                    <a:moveTo>
                      <a:pt x="365" y="1"/>
                    </a:moveTo>
                    <a:cubicBezTo>
                      <a:pt x="176" y="1"/>
                      <a:pt x="0" y="153"/>
                      <a:pt x="0" y="366"/>
                    </a:cubicBezTo>
                    <a:cubicBezTo>
                      <a:pt x="0" y="555"/>
                      <a:pt x="176" y="731"/>
                      <a:pt x="365" y="731"/>
                    </a:cubicBezTo>
                    <a:cubicBezTo>
                      <a:pt x="578" y="731"/>
                      <a:pt x="753" y="555"/>
                      <a:pt x="753" y="366"/>
                    </a:cubicBezTo>
                    <a:cubicBezTo>
                      <a:pt x="753" y="153"/>
                      <a:pt x="578" y="1"/>
                      <a:pt x="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7"/>
              <p:cNvSpPr/>
              <p:nvPr/>
            </p:nvSpPr>
            <p:spPr>
              <a:xfrm>
                <a:off x="947322" y="2449201"/>
                <a:ext cx="284729" cy="278195"/>
              </a:xfrm>
              <a:custGeom>
                <a:avLst/>
                <a:gdLst/>
                <a:ahLst/>
                <a:cxnLst/>
                <a:rect l="l" t="t" r="r" b="b"/>
                <a:pathLst>
                  <a:path w="828" h="809" extrusionOk="0">
                    <a:moveTo>
                      <a:pt x="402" y="79"/>
                    </a:moveTo>
                    <a:cubicBezTo>
                      <a:pt x="596" y="79"/>
                      <a:pt x="749" y="213"/>
                      <a:pt x="749" y="407"/>
                    </a:cubicBezTo>
                    <a:cubicBezTo>
                      <a:pt x="749" y="578"/>
                      <a:pt x="596" y="735"/>
                      <a:pt x="402" y="735"/>
                    </a:cubicBezTo>
                    <a:cubicBezTo>
                      <a:pt x="231" y="735"/>
                      <a:pt x="74" y="578"/>
                      <a:pt x="74" y="407"/>
                    </a:cubicBezTo>
                    <a:cubicBezTo>
                      <a:pt x="74" y="213"/>
                      <a:pt x="231" y="79"/>
                      <a:pt x="402" y="79"/>
                    </a:cubicBezTo>
                    <a:close/>
                    <a:moveTo>
                      <a:pt x="402" y="0"/>
                    </a:moveTo>
                    <a:cubicBezTo>
                      <a:pt x="190" y="0"/>
                      <a:pt x="0" y="176"/>
                      <a:pt x="0" y="407"/>
                    </a:cubicBezTo>
                    <a:cubicBezTo>
                      <a:pt x="0" y="619"/>
                      <a:pt x="190" y="809"/>
                      <a:pt x="402" y="809"/>
                    </a:cubicBezTo>
                    <a:cubicBezTo>
                      <a:pt x="633" y="809"/>
                      <a:pt x="827" y="619"/>
                      <a:pt x="827" y="407"/>
                    </a:cubicBezTo>
                    <a:cubicBezTo>
                      <a:pt x="827" y="176"/>
                      <a:pt x="633" y="0"/>
                      <a:pt x="40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7"/>
              <p:cNvSpPr/>
              <p:nvPr/>
            </p:nvSpPr>
            <p:spPr>
              <a:xfrm>
                <a:off x="669129" y="3065766"/>
                <a:ext cx="165748" cy="105226"/>
              </a:xfrm>
              <a:custGeom>
                <a:avLst/>
                <a:gdLst/>
                <a:ahLst/>
                <a:cxnLst/>
                <a:rect l="l" t="t" r="r" b="b"/>
                <a:pathLst>
                  <a:path w="482" h="306" extrusionOk="0">
                    <a:moveTo>
                      <a:pt x="56" y="0"/>
                    </a:moveTo>
                    <a:cubicBezTo>
                      <a:pt x="37" y="0"/>
                      <a:pt x="0" y="37"/>
                      <a:pt x="0" y="74"/>
                    </a:cubicBezTo>
                    <a:lnTo>
                      <a:pt x="0" y="250"/>
                    </a:lnTo>
                    <a:cubicBezTo>
                      <a:pt x="0" y="268"/>
                      <a:pt x="37" y="305"/>
                      <a:pt x="56" y="305"/>
                    </a:cubicBezTo>
                    <a:lnTo>
                      <a:pt x="421" y="305"/>
                    </a:lnTo>
                    <a:cubicBezTo>
                      <a:pt x="444" y="305"/>
                      <a:pt x="481" y="268"/>
                      <a:pt x="481" y="250"/>
                    </a:cubicBezTo>
                    <a:lnTo>
                      <a:pt x="481" y="74"/>
                    </a:lnTo>
                    <a:cubicBezTo>
                      <a:pt x="481" y="37"/>
                      <a:pt x="444" y="0"/>
                      <a:pt x="4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7"/>
              <p:cNvSpPr/>
              <p:nvPr/>
            </p:nvSpPr>
            <p:spPr>
              <a:xfrm>
                <a:off x="654686" y="3051323"/>
                <a:ext cx="192570" cy="133767"/>
              </a:xfrm>
              <a:custGeom>
                <a:avLst/>
                <a:gdLst/>
                <a:ahLst/>
                <a:cxnLst/>
                <a:rect l="l" t="t" r="r" b="b"/>
                <a:pathLst>
                  <a:path w="560" h="389" extrusionOk="0">
                    <a:moveTo>
                      <a:pt x="463" y="79"/>
                    </a:moveTo>
                    <a:cubicBezTo>
                      <a:pt x="463" y="79"/>
                      <a:pt x="486" y="98"/>
                      <a:pt x="486" y="116"/>
                    </a:cubicBezTo>
                    <a:lnTo>
                      <a:pt x="486" y="292"/>
                    </a:lnTo>
                    <a:lnTo>
                      <a:pt x="463" y="310"/>
                    </a:lnTo>
                    <a:lnTo>
                      <a:pt x="98" y="310"/>
                    </a:lnTo>
                    <a:lnTo>
                      <a:pt x="79" y="292"/>
                    </a:lnTo>
                    <a:lnTo>
                      <a:pt x="79" y="116"/>
                    </a:lnTo>
                    <a:cubicBezTo>
                      <a:pt x="79" y="98"/>
                      <a:pt x="98" y="79"/>
                      <a:pt x="98" y="79"/>
                    </a:cubicBezTo>
                    <a:close/>
                    <a:moveTo>
                      <a:pt x="98" y="1"/>
                    </a:moveTo>
                    <a:cubicBezTo>
                      <a:pt x="42" y="1"/>
                      <a:pt x="1" y="61"/>
                      <a:pt x="1" y="116"/>
                    </a:cubicBezTo>
                    <a:lnTo>
                      <a:pt x="1" y="292"/>
                    </a:lnTo>
                    <a:cubicBezTo>
                      <a:pt x="1" y="329"/>
                      <a:pt x="42" y="389"/>
                      <a:pt x="98" y="389"/>
                    </a:cubicBezTo>
                    <a:lnTo>
                      <a:pt x="463" y="389"/>
                    </a:lnTo>
                    <a:cubicBezTo>
                      <a:pt x="523" y="389"/>
                      <a:pt x="560" y="329"/>
                      <a:pt x="560" y="292"/>
                    </a:cubicBezTo>
                    <a:lnTo>
                      <a:pt x="560" y="116"/>
                    </a:lnTo>
                    <a:cubicBezTo>
                      <a:pt x="560" y="61"/>
                      <a:pt x="523" y="1"/>
                      <a:pt x="46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7"/>
              <p:cNvSpPr/>
              <p:nvPr/>
            </p:nvSpPr>
            <p:spPr>
              <a:xfrm>
                <a:off x="874077" y="3065766"/>
                <a:ext cx="159214" cy="105226"/>
              </a:xfrm>
              <a:custGeom>
                <a:avLst/>
                <a:gdLst/>
                <a:ahLst/>
                <a:cxnLst/>
                <a:rect l="l" t="t" r="r" b="b"/>
                <a:pathLst>
                  <a:path w="463" h="306" extrusionOk="0">
                    <a:moveTo>
                      <a:pt x="56" y="0"/>
                    </a:moveTo>
                    <a:cubicBezTo>
                      <a:pt x="19" y="0"/>
                      <a:pt x="1" y="37"/>
                      <a:pt x="1" y="74"/>
                    </a:cubicBezTo>
                    <a:lnTo>
                      <a:pt x="1" y="250"/>
                    </a:lnTo>
                    <a:cubicBezTo>
                      <a:pt x="1" y="268"/>
                      <a:pt x="19" y="305"/>
                      <a:pt x="56" y="305"/>
                    </a:cubicBezTo>
                    <a:lnTo>
                      <a:pt x="403" y="305"/>
                    </a:lnTo>
                    <a:cubicBezTo>
                      <a:pt x="444" y="305"/>
                      <a:pt x="463" y="268"/>
                      <a:pt x="463" y="250"/>
                    </a:cubicBezTo>
                    <a:lnTo>
                      <a:pt x="463" y="74"/>
                    </a:lnTo>
                    <a:cubicBezTo>
                      <a:pt x="463" y="37"/>
                      <a:pt x="444" y="0"/>
                      <a:pt x="4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7"/>
              <p:cNvSpPr/>
              <p:nvPr/>
            </p:nvSpPr>
            <p:spPr>
              <a:xfrm>
                <a:off x="861354" y="3051323"/>
                <a:ext cx="184661" cy="133767"/>
              </a:xfrm>
              <a:custGeom>
                <a:avLst/>
                <a:gdLst/>
                <a:ahLst/>
                <a:cxnLst/>
                <a:rect l="l" t="t" r="r" b="b"/>
                <a:pathLst>
                  <a:path w="537" h="389" extrusionOk="0">
                    <a:moveTo>
                      <a:pt x="440" y="79"/>
                    </a:moveTo>
                    <a:cubicBezTo>
                      <a:pt x="463" y="79"/>
                      <a:pt x="463" y="98"/>
                      <a:pt x="463" y="116"/>
                    </a:cubicBezTo>
                    <a:lnTo>
                      <a:pt x="463" y="292"/>
                    </a:lnTo>
                    <a:cubicBezTo>
                      <a:pt x="463" y="292"/>
                      <a:pt x="463" y="310"/>
                      <a:pt x="440" y="310"/>
                    </a:cubicBezTo>
                    <a:lnTo>
                      <a:pt x="93" y="310"/>
                    </a:lnTo>
                    <a:cubicBezTo>
                      <a:pt x="75" y="310"/>
                      <a:pt x="75" y="292"/>
                      <a:pt x="75" y="292"/>
                    </a:cubicBezTo>
                    <a:lnTo>
                      <a:pt x="75" y="116"/>
                    </a:lnTo>
                    <a:cubicBezTo>
                      <a:pt x="75" y="98"/>
                      <a:pt x="75" y="79"/>
                      <a:pt x="93" y="79"/>
                    </a:cubicBezTo>
                    <a:close/>
                    <a:moveTo>
                      <a:pt x="93" y="1"/>
                    </a:moveTo>
                    <a:cubicBezTo>
                      <a:pt x="38" y="1"/>
                      <a:pt x="1" y="61"/>
                      <a:pt x="1" y="116"/>
                    </a:cubicBezTo>
                    <a:lnTo>
                      <a:pt x="1" y="292"/>
                    </a:lnTo>
                    <a:cubicBezTo>
                      <a:pt x="1" y="329"/>
                      <a:pt x="38" y="389"/>
                      <a:pt x="93" y="389"/>
                    </a:cubicBezTo>
                    <a:lnTo>
                      <a:pt x="440" y="389"/>
                    </a:lnTo>
                    <a:cubicBezTo>
                      <a:pt x="500" y="389"/>
                      <a:pt x="537" y="329"/>
                      <a:pt x="537" y="292"/>
                    </a:cubicBezTo>
                    <a:lnTo>
                      <a:pt x="537" y="116"/>
                    </a:lnTo>
                    <a:cubicBezTo>
                      <a:pt x="537" y="61"/>
                      <a:pt x="500" y="1"/>
                      <a:pt x="44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7"/>
              <p:cNvSpPr/>
              <p:nvPr/>
            </p:nvSpPr>
            <p:spPr>
              <a:xfrm>
                <a:off x="1118915" y="3065766"/>
                <a:ext cx="165404" cy="105226"/>
              </a:xfrm>
              <a:custGeom>
                <a:avLst/>
                <a:gdLst/>
                <a:ahLst/>
                <a:cxnLst/>
                <a:rect l="l" t="t" r="r" b="b"/>
                <a:pathLst>
                  <a:path w="481" h="306" extrusionOk="0">
                    <a:moveTo>
                      <a:pt x="60" y="0"/>
                    </a:moveTo>
                    <a:cubicBezTo>
                      <a:pt x="37" y="0"/>
                      <a:pt x="0" y="37"/>
                      <a:pt x="0" y="74"/>
                    </a:cubicBezTo>
                    <a:lnTo>
                      <a:pt x="0" y="250"/>
                    </a:lnTo>
                    <a:cubicBezTo>
                      <a:pt x="0" y="268"/>
                      <a:pt x="37" y="305"/>
                      <a:pt x="60" y="305"/>
                    </a:cubicBezTo>
                    <a:lnTo>
                      <a:pt x="425" y="305"/>
                    </a:lnTo>
                    <a:cubicBezTo>
                      <a:pt x="444" y="305"/>
                      <a:pt x="481" y="268"/>
                      <a:pt x="481" y="250"/>
                    </a:cubicBezTo>
                    <a:lnTo>
                      <a:pt x="481" y="74"/>
                    </a:lnTo>
                    <a:cubicBezTo>
                      <a:pt x="481" y="37"/>
                      <a:pt x="444" y="0"/>
                      <a:pt x="4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7"/>
              <p:cNvSpPr/>
              <p:nvPr/>
            </p:nvSpPr>
            <p:spPr>
              <a:xfrm>
                <a:off x="1106192" y="3051323"/>
                <a:ext cx="192570" cy="133767"/>
              </a:xfrm>
              <a:custGeom>
                <a:avLst/>
                <a:gdLst/>
                <a:ahLst/>
                <a:cxnLst/>
                <a:rect l="l" t="t" r="r" b="b"/>
                <a:pathLst>
                  <a:path w="560" h="389" extrusionOk="0">
                    <a:moveTo>
                      <a:pt x="462" y="79"/>
                    </a:moveTo>
                    <a:cubicBezTo>
                      <a:pt x="462" y="79"/>
                      <a:pt x="481" y="98"/>
                      <a:pt x="481" y="116"/>
                    </a:cubicBezTo>
                    <a:lnTo>
                      <a:pt x="481" y="292"/>
                    </a:lnTo>
                    <a:lnTo>
                      <a:pt x="462" y="310"/>
                    </a:lnTo>
                    <a:lnTo>
                      <a:pt x="97" y="310"/>
                    </a:lnTo>
                    <a:lnTo>
                      <a:pt x="74" y="292"/>
                    </a:lnTo>
                    <a:lnTo>
                      <a:pt x="74" y="116"/>
                    </a:lnTo>
                    <a:cubicBezTo>
                      <a:pt x="74" y="98"/>
                      <a:pt x="97" y="79"/>
                      <a:pt x="97" y="79"/>
                    </a:cubicBezTo>
                    <a:close/>
                    <a:moveTo>
                      <a:pt x="97" y="1"/>
                    </a:moveTo>
                    <a:cubicBezTo>
                      <a:pt x="37" y="1"/>
                      <a:pt x="0" y="61"/>
                      <a:pt x="0" y="116"/>
                    </a:cubicBezTo>
                    <a:lnTo>
                      <a:pt x="0" y="292"/>
                    </a:lnTo>
                    <a:cubicBezTo>
                      <a:pt x="0" y="329"/>
                      <a:pt x="37" y="389"/>
                      <a:pt x="97" y="389"/>
                    </a:cubicBezTo>
                    <a:lnTo>
                      <a:pt x="462" y="389"/>
                    </a:lnTo>
                    <a:cubicBezTo>
                      <a:pt x="518" y="389"/>
                      <a:pt x="559" y="329"/>
                      <a:pt x="559" y="292"/>
                    </a:cubicBezTo>
                    <a:lnTo>
                      <a:pt x="559" y="116"/>
                    </a:lnTo>
                    <a:cubicBezTo>
                      <a:pt x="559" y="61"/>
                      <a:pt x="518" y="1"/>
                      <a:pt x="46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7"/>
              <p:cNvSpPr/>
              <p:nvPr/>
            </p:nvSpPr>
            <p:spPr>
              <a:xfrm>
                <a:off x="1721037" y="3005244"/>
                <a:ext cx="100412" cy="345250"/>
              </a:xfrm>
              <a:custGeom>
                <a:avLst/>
                <a:gdLst/>
                <a:ahLst/>
                <a:cxnLst/>
                <a:rect l="l" t="t" r="r" b="b"/>
                <a:pathLst>
                  <a:path w="292" h="1004" extrusionOk="0">
                    <a:moveTo>
                      <a:pt x="0" y="1"/>
                    </a:moveTo>
                    <a:lnTo>
                      <a:pt x="0" y="1003"/>
                    </a:lnTo>
                    <a:lnTo>
                      <a:pt x="291" y="1003"/>
                    </a:lnTo>
                    <a:lnTo>
                      <a:pt x="29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7"/>
              <p:cNvSpPr/>
              <p:nvPr/>
            </p:nvSpPr>
            <p:spPr>
              <a:xfrm>
                <a:off x="1708313" y="2992521"/>
                <a:ext cx="125858" cy="370697"/>
              </a:xfrm>
              <a:custGeom>
                <a:avLst/>
                <a:gdLst/>
                <a:ahLst/>
                <a:cxnLst/>
                <a:rect l="l" t="t" r="r" b="b"/>
                <a:pathLst>
                  <a:path w="366" h="1078" extrusionOk="0">
                    <a:moveTo>
                      <a:pt x="287" y="79"/>
                    </a:moveTo>
                    <a:lnTo>
                      <a:pt x="287" y="1003"/>
                    </a:lnTo>
                    <a:lnTo>
                      <a:pt x="79" y="1003"/>
                    </a:lnTo>
                    <a:lnTo>
                      <a:pt x="79" y="79"/>
                    </a:lnTo>
                    <a:close/>
                    <a:moveTo>
                      <a:pt x="0" y="1"/>
                    </a:moveTo>
                    <a:lnTo>
                      <a:pt x="0" y="38"/>
                    </a:lnTo>
                    <a:lnTo>
                      <a:pt x="0" y="1077"/>
                    </a:lnTo>
                    <a:lnTo>
                      <a:pt x="365" y="1077"/>
                    </a:lnTo>
                    <a:lnTo>
                      <a:pt x="365"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7"/>
              <p:cNvSpPr/>
              <p:nvPr/>
            </p:nvSpPr>
            <p:spPr>
              <a:xfrm>
                <a:off x="1854459" y="3005244"/>
                <a:ext cx="98692" cy="345250"/>
              </a:xfrm>
              <a:custGeom>
                <a:avLst/>
                <a:gdLst/>
                <a:ahLst/>
                <a:cxnLst/>
                <a:rect l="l" t="t" r="r" b="b"/>
                <a:pathLst>
                  <a:path w="287" h="1004" extrusionOk="0">
                    <a:moveTo>
                      <a:pt x="0" y="1"/>
                    </a:moveTo>
                    <a:lnTo>
                      <a:pt x="0" y="1003"/>
                    </a:lnTo>
                    <a:lnTo>
                      <a:pt x="287" y="1003"/>
                    </a:lnTo>
                    <a:lnTo>
                      <a:pt x="28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7"/>
              <p:cNvSpPr/>
              <p:nvPr/>
            </p:nvSpPr>
            <p:spPr>
              <a:xfrm>
                <a:off x="1840017" y="2992521"/>
                <a:ext cx="125858" cy="370697"/>
              </a:xfrm>
              <a:custGeom>
                <a:avLst/>
                <a:gdLst/>
                <a:ahLst/>
                <a:cxnLst/>
                <a:rect l="l" t="t" r="r" b="b"/>
                <a:pathLst>
                  <a:path w="366" h="1078" extrusionOk="0">
                    <a:moveTo>
                      <a:pt x="292" y="79"/>
                    </a:moveTo>
                    <a:lnTo>
                      <a:pt x="292" y="1003"/>
                    </a:lnTo>
                    <a:lnTo>
                      <a:pt x="79" y="1003"/>
                    </a:lnTo>
                    <a:lnTo>
                      <a:pt x="79" y="79"/>
                    </a:lnTo>
                    <a:close/>
                    <a:moveTo>
                      <a:pt x="1" y="1"/>
                    </a:moveTo>
                    <a:lnTo>
                      <a:pt x="1" y="38"/>
                    </a:lnTo>
                    <a:lnTo>
                      <a:pt x="1" y="1077"/>
                    </a:lnTo>
                    <a:lnTo>
                      <a:pt x="366" y="1077"/>
                    </a:lnTo>
                    <a:lnTo>
                      <a:pt x="366"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7"/>
              <p:cNvSpPr/>
              <p:nvPr/>
            </p:nvSpPr>
            <p:spPr>
              <a:xfrm>
                <a:off x="1992696" y="3005244"/>
                <a:ext cx="106945" cy="345250"/>
              </a:xfrm>
              <a:custGeom>
                <a:avLst/>
                <a:gdLst/>
                <a:ahLst/>
                <a:cxnLst/>
                <a:rect l="l" t="t" r="r" b="b"/>
                <a:pathLst>
                  <a:path w="311" h="1004" extrusionOk="0">
                    <a:moveTo>
                      <a:pt x="0" y="1"/>
                    </a:moveTo>
                    <a:lnTo>
                      <a:pt x="0" y="1003"/>
                    </a:lnTo>
                    <a:lnTo>
                      <a:pt x="310" y="1003"/>
                    </a:lnTo>
                    <a:lnTo>
                      <a:pt x="31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7"/>
              <p:cNvSpPr/>
              <p:nvPr/>
            </p:nvSpPr>
            <p:spPr>
              <a:xfrm>
                <a:off x="1979973" y="2992521"/>
                <a:ext cx="132048" cy="370697"/>
              </a:xfrm>
              <a:custGeom>
                <a:avLst/>
                <a:gdLst/>
                <a:ahLst/>
                <a:cxnLst/>
                <a:rect l="l" t="t" r="r" b="b"/>
                <a:pathLst>
                  <a:path w="384" h="1078" extrusionOk="0">
                    <a:moveTo>
                      <a:pt x="305" y="79"/>
                    </a:moveTo>
                    <a:lnTo>
                      <a:pt x="305" y="1003"/>
                    </a:lnTo>
                    <a:lnTo>
                      <a:pt x="74" y="1003"/>
                    </a:lnTo>
                    <a:lnTo>
                      <a:pt x="74" y="79"/>
                    </a:lnTo>
                    <a:close/>
                    <a:moveTo>
                      <a:pt x="0" y="1"/>
                    </a:moveTo>
                    <a:lnTo>
                      <a:pt x="0" y="38"/>
                    </a:lnTo>
                    <a:lnTo>
                      <a:pt x="0" y="1077"/>
                    </a:lnTo>
                    <a:lnTo>
                      <a:pt x="384" y="1077"/>
                    </a:lnTo>
                    <a:lnTo>
                      <a:pt x="384"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7"/>
              <p:cNvSpPr/>
              <p:nvPr/>
            </p:nvSpPr>
            <p:spPr>
              <a:xfrm>
                <a:off x="2138842" y="3005244"/>
                <a:ext cx="98692" cy="345250"/>
              </a:xfrm>
              <a:custGeom>
                <a:avLst/>
                <a:gdLst/>
                <a:ahLst/>
                <a:cxnLst/>
                <a:rect l="l" t="t" r="r" b="b"/>
                <a:pathLst>
                  <a:path w="287" h="1004" extrusionOk="0">
                    <a:moveTo>
                      <a:pt x="1" y="1"/>
                    </a:moveTo>
                    <a:lnTo>
                      <a:pt x="1" y="1003"/>
                    </a:lnTo>
                    <a:lnTo>
                      <a:pt x="287" y="1003"/>
                    </a:lnTo>
                    <a:lnTo>
                      <a:pt x="28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7"/>
              <p:cNvSpPr/>
              <p:nvPr/>
            </p:nvSpPr>
            <p:spPr>
              <a:xfrm>
                <a:off x="2124400" y="2992521"/>
                <a:ext cx="127578" cy="370697"/>
              </a:xfrm>
              <a:custGeom>
                <a:avLst/>
                <a:gdLst/>
                <a:ahLst/>
                <a:cxnLst/>
                <a:rect l="l" t="t" r="r" b="b"/>
                <a:pathLst>
                  <a:path w="371" h="1078" extrusionOk="0">
                    <a:moveTo>
                      <a:pt x="292" y="79"/>
                    </a:moveTo>
                    <a:lnTo>
                      <a:pt x="292" y="1003"/>
                    </a:lnTo>
                    <a:lnTo>
                      <a:pt x="79" y="1003"/>
                    </a:lnTo>
                    <a:lnTo>
                      <a:pt x="79" y="79"/>
                    </a:lnTo>
                    <a:close/>
                    <a:moveTo>
                      <a:pt x="1" y="1"/>
                    </a:moveTo>
                    <a:lnTo>
                      <a:pt x="1" y="38"/>
                    </a:lnTo>
                    <a:lnTo>
                      <a:pt x="1" y="1077"/>
                    </a:lnTo>
                    <a:lnTo>
                      <a:pt x="371" y="1077"/>
                    </a:lnTo>
                    <a:lnTo>
                      <a:pt x="371"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7"/>
              <p:cNvSpPr/>
              <p:nvPr/>
            </p:nvSpPr>
            <p:spPr>
              <a:xfrm>
                <a:off x="2270890" y="3005244"/>
                <a:ext cx="100412" cy="345250"/>
              </a:xfrm>
              <a:custGeom>
                <a:avLst/>
                <a:gdLst/>
                <a:ahLst/>
                <a:cxnLst/>
                <a:rect l="l" t="t" r="r" b="b"/>
                <a:pathLst>
                  <a:path w="292" h="1004" extrusionOk="0">
                    <a:moveTo>
                      <a:pt x="0" y="1"/>
                    </a:moveTo>
                    <a:lnTo>
                      <a:pt x="0" y="1003"/>
                    </a:lnTo>
                    <a:lnTo>
                      <a:pt x="291" y="1003"/>
                    </a:lnTo>
                    <a:lnTo>
                      <a:pt x="29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7"/>
              <p:cNvSpPr/>
              <p:nvPr/>
            </p:nvSpPr>
            <p:spPr>
              <a:xfrm>
                <a:off x="2258166" y="2992521"/>
                <a:ext cx="125858" cy="370697"/>
              </a:xfrm>
              <a:custGeom>
                <a:avLst/>
                <a:gdLst/>
                <a:ahLst/>
                <a:cxnLst/>
                <a:rect l="l" t="t" r="r" b="b"/>
                <a:pathLst>
                  <a:path w="366" h="1078" extrusionOk="0">
                    <a:moveTo>
                      <a:pt x="287" y="79"/>
                    </a:moveTo>
                    <a:lnTo>
                      <a:pt x="287" y="1003"/>
                    </a:lnTo>
                    <a:lnTo>
                      <a:pt x="74" y="1003"/>
                    </a:lnTo>
                    <a:lnTo>
                      <a:pt x="74" y="79"/>
                    </a:lnTo>
                    <a:close/>
                    <a:moveTo>
                      <a:pt x="0" y="1"/>
                    </a:moveTo>
                    <a:lnTo>
                      <a:pt x="0" y="38"/>
                    </a:lnTo>
                    <a:lnTo>
                      <a:pt x="0" y="1077"/>
                    </a:lnTo>
                    <a:lnTo>
                      <a:pt x="365" y="1077"/>
                    </a:lnTo>
                    <a:lnTo>
                      <a:pt x="365"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7"/>
              <p:cNvSpPr/>
              <p:nvPr/>
            </p:nvSpPr>
            <p:spPr>
              <a:xfrm>
                <a:off x="2410502" y="3005244"/>
                <a:ext cx="105226" cy="345250"/>
              </a:xfrm>
              <a:custGeom>
                <a:avLst/>
                <a:gdLst/>
                <a:ahLst/>
                <a:cxnLst/>
                <a:rect l="l" t="t" r="r" b="b"/>
                <a:pathLst>
                  <a:path w="306" h="1004" extrusionOk="0">
                    <a:moveTo>
                      <a:pt x="1" y="1"/>
                    </a:moveTo>
                    <a:lnTo>
                      <a:pt x="1" y="1003"/>
                    </a:lnTo>
                    <a:lnTo>
                      <a:pt x="306" y="1003"/>
                    </a:lnTo>
                    <a:lnTo>
                      <a:pt x="30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7"/>
              <p:cNvSpPr/>
              <p:nvPr/>
            </p:nvSpPr>
            <p:spPr>
              <a:xfrm>
                <a:off x="2396403" y="2992521"/>
                <a:ext cx="133767" cy="370697"/>
              </a:xfrm>
              <a:custGeom>
                <a:avLst/>
                <a:gdLst/>
                <a:ahLst/>
                <a:cxnLst/>
                <a:rect l="l" t="t" r="r" b="b"/>
                <a:pathLst>
                  <a:path w="389" h="1078" extrusionOk="0">
                    <a:moveTo>
                      <a:pt x="310" y="79"/>
                    </a:moveTo>
                    <a:lnTo>
                      <a:pt x="310" y="1003"/>
                    </a:lnTo>
                    <a:lnTo>
                      <a:pt x="79" y="1003"/>
                    </a:lnTo>
                    <a:lnTo>
                      <a:pt x="79" y="79"/>
                    </a:lnTo>
                    <a:close/>
                    <a:moveTo>
                      <a:pt x="0" y="1"/>
                    </a:moveTo>
                    <a:lnTo>
                      <a:pt x="0" y="38"/>
                    </a:lnTo>
                    <a:lnTo>
                      <a:pt x="0" y="1077"/>
                    </a:lnTo>
                    <a:lnTo>
                      <a:pt x="388" y="1077"/>
                    </a:lnTo>
                    <a:lnTo>
                      <a:pt x="388"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7"/>
              <p:cNvSpPr/>
              <p:nvPr/>
            </p:nvSpPr>
            <p:spPr>
              <a:xfrm>
                <a:off x="2555273" y="3005244"/>
                <a:ext cx="106601" cy="345250"/>
              </a:xfrm>
              <a:custGeom>
                <a:avLst/>
                <a:gdLst/>
                <a:ahLst/>
                <a:cxnLst/>
                <a:rect l="l" t="t" r="r" b="b"/>
                <a:pathLst>
                  <a:path w="310" h="1004" extrusionOk="0">
                    <a:moveTo>
                      <a:pt x="0" y="1"/>
                    </a:moveTo>
                    <a:lnTo>
                      <a:pt x="0" y="1003"/>
                    </a:lnTo>
                    <a:lnTo>
                      <a:pt x="310" y="1003"/>
                    </a:lnTo>
                    <a:lnTo>
                      <a:pt x="31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7"/>
              <p:cNvSpPr/>
              <p:nvPr/>
            </p:nvSpPr>
            <p:spPr>
              <a:xfrm>
                <a:off x="2542549" y="2992521"/>
                <a:ext cx="132048" cy="370697"/>
              </a:xfrm>
              <a:custGeom>
                <a:avLst/>
                <a:gdLst/>
                <a:ahLst/>
                <a:cxnLst/>
                <a:rect l="l" t="t" r="r" b="b"/>
                <a:pathLst>
                  <a:path w="384" h="1078" extrusionOk="0">
                    <a:moveTo>
                      <a:pt x="310" y="79"/>
                    </a:moveTo>
                    <a:lnTo>
                      <a:pt x="310" y="1003"/>
                    </a:lnTo>
                    <a:lnTo>
                      <a:pt x="79" y="1003"/>
                    </a:lnTo>
                    <a:lnTo>
                      <a:pt x="79" y="79"/>
                    </a:lnTo>
                    <a:close/>
                    <a:moveTo>
                      <a:pt x="0" y="1"/>
                    </a:moveTo>
                    <a:lnTo>
                      <a:pt x="0" y="38"/>
                    </a:lnTo>
                    <a:lnTo>
                      <a:pt x="0" y="1077"/>
                    </a:lnTo>
                    <a:lnTo>
                      <a:pt x="384" y="1077"/>
                    </a:lnTo>
                    <a:lnTo>
                      <a:pt x="384"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7"/>
              <p:cNvSpPr/>
              <p:nvPr/>
            </p:nvSpPr>
            <p:spPr>
              <a:xfrm>
                <a:off x="629240" y="3383505"/>
                <a:ext cx="2032645" cy="105226"/>
              </a:xfrm>
              <a:custGeom>
                <a:avLst/>
                <a:gdLst/>
                <a:ahLst/>
                <a:cxnLst/>
                <a:rect l="l" t="t" r="r" b="b"/>
                <a:pathLst>
                  <a:path w="5911" h="306" extrusionOk="0">
                    <a:moveTo>
                      <a:pt x="1" y="0"/>
                    </a:moveTo>
                    <a:lnTo>
                      <a:pt x="1" y="305"/>
                    </a:lnTo>
                    <a:lnTo>
                      <a:pt x="5911" y="305"/>
                    </a:lnTo>
                    <a:lnTo>
                      <a:pt x="59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7"/>
              <p:cNvSpPr/>
              <p:nvPr/>
            </p:nvSpPr>
            <p:spPr>
              <a:xfrm>
                <a:off x="615141" y="3369062"/>
                <a:ext cx="2059467" cy="133767"/>
              </a:xfrm>
              <a:custGeom>
                <a:avLst/>
                <a:gdLst/>
                <a:ahLst/>
                <a:cxnLst/>
                <a:rect l="l" t="t" r="r" b="b"/>
                <a:pathLst>
                  <a:path w="5989" h="389" extrusionOk="0">
                    <a:moveTo>
                      <a:pt x="5915" y="79"/>
                    </a:moveTo>
                    <a:lnTo>
                      <a:pt x="5915" y="310"/>
                    </a:lnTo>
                    <a:lnTo>
                      <a:pt x="79" y="310"/>
                    </a:lnTo>
                    <a:lnTo>
                      <a:pt x="79" y="79"/>
                    </a:lnTo>
                    <a:close/>
                    <a:moveTo>
                      <a:pt x="0" y="1"/>
                    </a:moveTo>
                    <a:lnTo>
                      <a:pt x="0" y="42"/>
                    </a:lnTo>
                    <a:lnTo>
                      <a:pt x="0" y="389"/>
                    </a:lnTo>
                    <a:lnTo>
                      <a:pt x="5989" y="389"/>
                    </a:lnTo>
                    <a:lnTo>
                      <a:pt x="5989"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7"/>
              <p:cNvSpPr/>
              <p:nvPr/>
            </p:nvSpPr>
            <p:spPr>
              <a:xfrm>
                <a:off x="654686" y="3621809"/>
                <a:ext cx="167467" cy="581836"/>
              </a:xfrm>
              <a:custGeom>
                <a:avLst/>
                <a:gdLst/>
                <a:ahLst/>
                <a:cxnLst/>
                <a:rect l="l" t="t" r="r" b="b"/>
                <a:pathLst>
                  <a:path w="487" h="1692" extrusionOk="0">
                    <a:moveTo>
                      <a:pt x="1" y="0"/>
                    </a:moveTo>
                    <a:lnTo>
                      <a:pt x="1" y="1691"/>
                    </a:lnTo>
                    <a:lnTo>
                      <a:pt x="486" y="1691"/>
                    </a:lnTo>
                    <a:lnTo>
                      <a:pt x="48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7"/>
              <p:cNvSpPr/>
              <p:nvPr/>
            </p:nvSpPr>
            <p:spPr>
              <a:xfrm>
                <a:off x="641963" y="3607366"/>
                <a:ext cx="192914" cy="610722"/>
              </a:xfrm>
              <a:custGeom>
                <a:avLst/>
                <a:gdLst/>
                <a:ahLst/>
                <a:cxnLst/>
                <a:rect l="l" t="t" r="r" b="b"/>
                <a:pathLst>
                  <a:path w="561" h="1776" extrusionOk="0">
                    <a:moveTo>
                      <a:pt x="481" y="79"/>
                    </a:moveTo>
                    <a:lnTo>
                      <a:pt x="481" y="1696"/>
                    </a:lnTo>
                    <a:lnTo>
                      <a:pt x="79" y="1696"/>
                    </a:lnTo>
                    <a:lnTo>
                      <a:pt x="79" y="79"/>
                    </a:lnTo>
                    <a:close/>
                    <a:moveTo>
                      <a:pt x="1" y="1"/>
                    </a:moveTo>
                    <a:lnTo>
                      <a:pt x="1" y="42"/>
                    </a:lnTo>
                    <a:lnTo>
                      <a:pt x="1" y="1775"/>
                    </a:lnTo>
                    <a:lnTo>
                      <a:pt x="560" y="1775"/>
                    </a:lnTo>
                    <a:lnTo>
                      <a:pt x="560"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7"/>
              <p:cNvSpPr/>
              <p:nvPr/>
            </p:nvSpPr>
            <p:spPr>
              <a:xfrm>
                <a:off x="867888" y="3621809"/>
                <a:ext cx="165404" cy="581836"/>
              </a:xfrm>
              <a:custGeom>
                <a:avLst/>
                <a:gdLst/>
                <a:ahLst/>
                <a:cxnLst/>
                <a:rect l="l" t="t" r="r" b="b"/>
                <a:pathLst>
                  <a:path w="481" h="1692" extrusionOk="0">
                    <a:moveTo>
                      <a:pt x="0" y="0"/>
                    </a:moveTo>
                    <a:lnTo>
                      <a:pt x="0" y="1691"/>
                    </a:lnTo>
                    <a:lnTo>
                      <a:pt x="481" y="1691"/>
                    </a:lnTo>
                    <a:lnTo>
                      <a:pt x="4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7"/>
              <p:cNvSpPr/>
              <p:nvPr/>
            </p:nvSpPr>
            <p:spPr>
              <a:xfrm>
                <a:off x="853445" y="3607366"/>
                <a:ext cx="192570" cy="610722"/>
              </a:xfrm>
              <a:custGeom>
                <a:avLst/>
                <a:gdLst/>
                <a:ahLst/>
                <a:cxnLst/>
                <a:rect l="l" t="t" r="r" b="b"/>
                <a:pathLst>
                  <a:path w="560" h="1776" extrusionOk="0">
                    <a:moveTo>
                      <a:pt x="486" y="79"/>
                    </a:moveTo>
                    <a:lnTo>
                      <a:pt x="486" y="1696"/>
                    </a:lnTo>
                    <a:lnTo>
                      <a:pt x="79" y="1696"/>
                    </a:lnTo>
                    <a:lnTo>
                      <a:pt x="79" y="79"/>
                    </a:lnTo>
                    <a:close/>
                    <a:moveTo>
                      <a:pt x="0" y="1"/>
                    </a:moveTo>
                    <a:lnTo>
                      <a:pt x="0" y="42"/>
                    </a:lnTo>
                    <a:lnTo>
                      <a:pt x="0" y="1775"/>
                    </a:lnTo>
                    <a:lnTo>
                      <a:pt x="560" y="1775"/>
                    </a:lnTo>
                    <a:lnTo>
                      <a:pt x="560"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7"/>
              <p:cNvSpPr/>
              <p:nvPr/>
            </p:nvSpPr>
            <p:spPr>
              <a:xfrm>
                <a:off x="1085559" y="3621809"/>
                <a:ext cx="165404" cy="581836"/>
              </a:xfrm>
              <a:custGeom>
                <a:avLst/>
                <a:gdLst/>
                <a:ahLst/>
                <a:cxnLst/>
                <a:rect l="l" t="t" r="r" b="b"/>
                <a:pathLst>
                  <a:path w="481" h="1692" extrusionOk="0">
                    <a:moveTo>
                      <a:pt x="0" y="0"/>
                    </a:moveTo>
                    <a:lnTo>
                      <a:pt x="0" y="1691"/>
                    </a:lnTo>
                    <a:lnTo>
                      <a:pt x="481" y="1691"/>
                    </a:lnTo>
                    <a:lnTo>
                      <a:pt x="4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7"/>
              <p:cNvSpPr/>
              <p:nvPr/>
            </p:nvSpPr>
            <p:spPr>
              <a:xfrm>
                <a:off x="1072836" y="3607366"/>
                <a:ext cx="192570" cy="610722"/>
              </a:xfrm>
              <a:custGeom>
                <a:avLst/>
                <a:gdLst/>
                <a:ahLst/>
                <a:cxnLst/>
                <a:rect l="l" t="t" r="r" b="b"/>
                <a:pathLst>
                  <a:path w="560" h="1776" extrusionOk="0">
                    <a:moveTo>
                      <a:pt x="481" y="79"/>
                    </a:moveTo>
                    <a:lnTo>
                      <a:pt x="481" y="1696"/>
                    </a:lnTo>
                    <a:lnTo>
                      <a:pt x="79" y="1696"/>
                    </a:lnTo>
                    <a:lnTo>
                      <a:pt x="79" y="79"/>
                    </a:lnTo>
                    <a:close/>
                    <a:moveTo>
                      <a:pt x="0" y="1"/>
                    </a:moveTo>
                    <a:lnTo>
                      <a:pt x="0" y="42"/>
                    </a:lnTo>
                    <a:lnTo>
                      <a:pt x="0" y="1775"/>
                    </a:lnTo>
                    <a:lnTo>
                      <a:pt x="559" y="1775"/>
                    </a:lnTo>
                    <a:lnTo>
                      <a:pt x="559"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7"/>
              <p:cNvSpPr/>
              <p:nvPr/>
            </p:nvSpPr>
            <p:spPr>
              <a:xfrm>
                <a:off x="1298417" y="3621809"/>
                <a:ext cx="171938" cy="581836"/>
              </a:xfrm>
              <a:custGeom>
                <a:avLst/>
                <a:gdLst/>
                <a:ahLst/>
                <a:cxnLst/>
                <a:rect l="l" t="t" r="r" b="b"/>
                <a:pathLst>
                  <a:path w="500" h="1692" extrusionOk="0">
                    <a:moveTo>
                      <a:pt x="0" y="0"/>
                    </a:moveTo>
                    <a:lnTo>
                      <a:pt x="0" y="1691"/>
                    </a:lnTo>
                    <a:lnTo>
                      <a:pt x="499" y="1691"/>
                    </a:lnTo>
                    <a:lnTo>
                      <a:pt x="4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7"/>
              <p:cNvSpPr/>
              <p:nvPr/>
            </p:nvSpPr>
            <p:spPr>
              <a:xfrm>
                <a:off x="1283974" y="3607366"/>
                <a:ext cx="199104" cy="610722"/>
              </a:xfrm>
              <a:custGeom>
                <a:avLst/>
                <a:gdLst/>
                <a:ahLst/>
                <a:cxnLst/>
                <a:rect l="l" t="t" r="r" b="b"/>
                <a:pathLst>
                  <a:path w="579" h="1776" extrusionOk="0">
                    <a:moveTo>
                      <a:pt x="504" y="79"/>
                    </a:moveTo>
                    <a:lnTo>
                      <a:pt x="504" y="1696"/>
                    </a:lnTo>
                    <a:lnTo>
                      <a:pt x="79" y="1696"/>
                    </a:lnTo>
                    <a:lnTo>
                      <a:pt x="79" y="79"/>
                    </a:lnTo>
                    <a:close/>
                    <a:moveTo>
                      <a:pt x="1" y="1"/>
                    </a:moveTo>
                    <a:lnTo>
                      <a:pt x="1" y="42"/>
                    </a:lnTo>
                    <a:lnTo>
                      <a:pt x="1" y="1775"/>
                    </a:lnTo>
                    <a:lnTo>
                      <a:pt x="578" y="1775"/>
                    </a:lnTo>
                    <a:lnTo>
                      <a:pt x="578"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7"/>
              <p:cNvSpPr/>
              <p:nvPr/>
            </p:nvSpPr>
            <p:spPr>
              <a:xfrm>
                <a:off x="1516088" y="3621809"/>
                <a:ext cx="165404" cy="581836"/>
              </a:xfrm>
              <a:custGeom>
                <a:avLst/>
                <a:gdLst/>
                <a:ahLst/>
                <a:cxnLst/>
                <a:rect l="l" t="t" r="r" b="b"/>
                <a:pathLst>
                  <a:path w="481" h="1692" extrusionOk="0">
                    <a:moveTo>
                      <a:pt x="0" y="0"/>
                    </a:moveTo>
                    <a:lnTo>
                      <a:pt x="0" y="1691"/>
                    </a:lnTo>
                    <a:lnTo>
                      <a:pt x="481" y="1691"/>
                    </a:lnTo>
                    <a:lnTo>
                      <a:pt x="4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7"/>
              <p:cNvSpPr/>
              <p:nvPr/>
            </p:nvSpPr>
            <p:spPr>
              <a:xfrm>
                <a:off x="1503365" y="3607366"/>
                <a:ext cx="192570" cy="610722"/>
              </a:xfrm>
              <a:custGeom>
                <a:avLst/>
                <a:gdLst/>
                <a:ahLst/>
                <a:cxnLst/>
                <a:rect l="l" t="t" r="r" b="b"/>
                <a:pathLst>
                  <a:path w="560" h="1776" extrusionOk="0">
                    <a:moveTo>
                      <a:pt x="481" y="79"/>
                    </a:moveTo>
                    <a:lnTo>
                      <a:pt x="481" y="1696"/>
                    </a:lnTo>
                    <a:lnTo>
                      <a:pt x="74" y="1696"/>
                    </a:lnTo>
                    <a:lnTo>
                      <a:pt x="74" y="79"/>
                    </a:lnTo>
                    <a:close/>
                    <a:moveTo>
                      <a:pt x="0" y="1"/>
                    </a:moveTo>
                    <a:lnTo>
                      <a:pt x="0" y="42"/>
                    </a:lnTo>
                    <a:lnTo>
                      <a:pt x="0" y="1775"/>
                    </a:lnTo>
                    <a:lnTo>
                      <a:pt x="559" y="1775"/>
                    </a:lnTo>
                    <a:lnTo>
                      <a:pt x="559"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7"/>
              <p:cNvSpPr/>
              <p:nvPr/>
            </p:nvSpPr>
            <p:spPr>
              <a:xfrm>
                <a:off x="1735136" y="3621809"/>
                <a:ext cx="165748" cy="581836"/>
              </a:xfrm>
              <a:custGeom>
                <a:avLst/>
                <a:gdLst/>
                <a:ahLst/>
                <a:cxnLst/>
                <a:rect l="l" t="t" r="r" b="b"/>
                <a:pathLst>
                  <a:path w="482" h="1692" extrusionOk="0">
                    <a:moveTo>
                      <a:pt x="1" y="0"/>
                    </a:moveTo>
                    <a:lnTo>
                      <a:pt x="1" y="1691"/>
                    </a:lnTo>
                    <a:lnTo>
                      <a:pt x="481" y="1691"/>
                    </a:lnTo>
                    <a:lnTo>
                      <a:pt x="4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7"/>
              <p:cNvSpPr/>
              <p:nvPr/>
            </p:nvSpPr>
            <p:spPr>
              <a:xfrm>
                <a:off x="1721037" y="3607366"/>
                <a:ext cx="192570" cy="610722"/>
              </a:xfrm>
              <a:custGeom>
                <a:avLst/>
                <a:gdLst/>
                <a:ahLst/>
                <a:cxnLst/>
                <a:rect l="l" t="t" r="r" b="b"/>
                <a:pathLst>
                  <a:path w="560" h="1776" extrusionOk="0">
                    <a:moveTo>
                      <a:pt x="481" y="79"/>
                    </a:moveTo>
                    <a:lnTo>
                      <a:pt x="481" y="1696"/>
                    </a:lnTo>
                    <a:lnTo>
                      <a:pt x="79" y="1696"/>
                    </a:lnTo>
                    <a:lnTo>
                      <a:pt x="79" y="79"/>
                    </a:lnTo>
                    <a:close/>
                    <a:moveTo>
                      <a:pt x="0" y="1"/>
                    </a:moveTo>
                    <a:lnTo>
                      <a:pt x="0" y="42"/>
                    </a:lnTo>
                    <a:lnTo>
                      <a:pt x="0" y="1775"/>
                    </a:lnTo>
                    <a:lnTo>
                      <a:pt x="559" y="1775"/>
                    </a:lnTo>
                    <a:lnTo>
                      <a:pt x="559"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7"/>
              <p:cNvSpPr/>
              <p:nvPr/>
            </p:nvSpPr>
            <p:spPr>
              <a:xfrm>
                <a:off x="1946617" y="3621809"/>
                <a:ext cx="171938" cy="581836"/>
              </a:xfrm>
              <a:custGeom>
                <a:avLst/>
                <a:gdLst/>
                <a:ahLst/>
                <a:cxnLst/>
                <a:rect l="l" t="t" r="r" b="b"/>
                <a:pathLst>
                  <a:path w="500" h="1692" extrusionOk="0">
                    <a:moveTo>
                      <a:pt x="0" y="0"/>
                    </a:moveTo>
                    <a:lnTo>
                      <a:pt x="0" y="1691"/>
                    </a:lnTo>
                    <a:lnTo>
                      <a:pt x="499" y="1691"/>
                    </a:lnTo>
                    <a:lnTo>
                      <a:pt x="4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7"/>
              <p:cNvSpPr/>
              <p:nvPr/>
            </p:nvSpPr>
            <p:spPr>
              <a:xfrm>
                <a:off x="1933894" y="3607366"/>
                <a:ext cx="199104" cy="610722"/>
              </a:xfrm>
              <a:custGeom>
                <a:avLst/>
                <a:gdLst/>
                <a:ahLst/>
                <a:cxnLst/>
                <a:rect l="l" t="t" r="r" b="b"/>
                <a:pathLst>
                  <a:path w="579" h="1776" extrusionOk="0">
                    <a:moveTo>
                      <a:pt x="499" y="79"/>
                    </a:moveTo>
                    <a:lnTo>
                      <a:pt x="499" y="1696"/>
                    </a:lnTo>
                    <a:lnTo>
                      <a:pt x="74" y="1696"/>
                    </a:lnTo>
                    <a:lnTo>
                      <a:pt x="74" y="79"/>
                    </a:lnTo>
                    <a:close/>
                    <a:moveTo>
                      <a:pt x="0" y="1"/>
                    </a:moveTo>
                    <a:lnTo>
                      <a:pt x="0" y="42"/>
                    </a:lnTo>
                    <a:lnTo>
                      <a:pt x="0" y="1775"/>
                    </a:lnTo>
                    <a:lnTo>
                      <a:pt x="578" y="1775"/>
                    </a:lnTo>
                    <a:lnTo>
                      <a:pt x="578"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7"/>
              <p:cNvSpPr/>
              <p:nvPr/>
            </p:nvSpPr>
            <p:spPr>
              <a:xfrm>
                <a:off x="2164289" y="3621809"/>
                <a:ext cx="167123" cy="581836"/>
              </a:xfrm>
              <a:custGeom>
                <a:avLst/>
                <a:gdLst/>
                <a:ahLst/>
                <a:cxnLst/>
                <a:rect l="l" t="t" r="r" b="b"/>
                <a:pathLst>
                  <a:path w="486" h="1692" extrusionOk="0">
                    <a:moveTo>
                      <a:pt x="0" y="0"/>
                    </a:moveTo>
                    <a:lnTo>
                      <a:pt x="0" y="1691"/>
                    </a:lnTo>
                    <a:lnTo>
                      <a:pt x="486" y="1691"/>
                    </a:lnTo>
                    <a:lnTo>
                      <a:pt x="48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7"/>
              <p:cNvSpPr/>
              <p:nvPr/>
            </p:nvSpPr>
            <p:spPr>
              <a:xfrm>
                <a:off x="2151566" y="3607366"/>
                <a:ext cx="192570" cy="610722"/>
              </a:xfrm>
              <a:custGeom>
                <a:avLst/>
                <a:gdLst/>
                <a:ahLst/>
                <a:cxnLst/>
                <a:rect l="l" t="t" r="r" b="b"/>
                <a:pathLst>
                  <a:path w="560" h="1776" extrusionOk="0">
                    <a:moveTo>
                      <a:pt x="481" y="79"/>
                    </a:moveTo>
                    <a:lnTo>
                      <a:pt x="481" y="1696"/>
                    </a:lnTo>
                    <a:lnTo>
                      <a:pt x="79" y="1696"/>
                    </a:lnTo>
                    <a:lnTo>
                      <a:pt x="79" y="79"/>
                    </a:lnTo>
                    <a:close/>
                    <a:moveTo>
                      <a:pt x="0" y="1"/>
                    </a:moveTo>
                    <a:lnTo>
                      <a:pt x="0" y="42"/>
                    </a:lnTo>
                    <a:lnTo>
                      <a:pt x="0" y="1775"/>
                    </a:lnTo>
                    <a:lnTo>
                      <a:pt x="560" y="1775"/>
                    </a:lnTo>
                    <a:lnTo>
                      <a:pt x="560"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7"/>
              <p:cNvSpPr/>
              <p:nvPr/>
            </p:nvSpPr>
            <p:spPr>
              <a:xfrm>
                <a:off x="2383680" y="3621809"/>
                <a:ext cx="165404" cy="581836"/>
              </a:xfrm>
              <a:custGeom>
                <a:avLst/>
                <a:gdLst/>
                <a:ahLst/>
                <a:cxnLst/>
                <a:rect l="l" t="t" r="r" b="b"/>
                <a:pathLst>
                  <a:path w="481" h="1692" extrusionOk="0">
                    <a:moveTo>
                      <a:pt x="0" y="0"/>
                    </a:moveTo>
                    <a:lnTo>
                      <a:pt x="0" y="1691"/>
                    </a:lnTo>
                    <a:lnTo>
                      <a:pt x="481" y="1691"/>
                    </a:lnTo>
                    <a:lnTo>
                      <a:pt x="4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7"/>
              <p:cNvSpPr/>
              <p:nvPr/>
            </p:nvSpPr>
            <p:spPr>
              <a:xfrm>
                <a:off x="2370957" y="3607366"/>
                <a:ext cx="190851" cy="610722"/>
              </a:xfrm>
              <a:custGeom>
                <a:avLst/>
                <a:gdLst/>
                <a:ahLst/>
                <a:cxnLst/>
                <a:rect l="l" t="t" r="r" b="b"/>
                <a:pathLst>
                  <a:path w="555" h="1776" extrusionOk="0">
                    <a:moveTo>
                      <a:pt x="481" y="79"/>
                    </a:moveTo>
                    <a:lnTo>
                      <a:pt x="481" y="1696"/>
                    </a:lnTo>
                    <a:lnTo>
                      <a:pt x="74" y="1696"/>
                    </a:lnTo>
                    <a:lnTo>
                      <a:pt x="74" y="79"/>
                    </a:lnTo>
                    <a:close/>
                    <a:moveTo>
                      <a:pt x="0" y="1"/>
                    </a:moveTo>
                    <a:lnTo>
                      <a:pt x="0" y="42"/>
                    </a:lnTo>
                    <a:lnTo>
                      <a:pt x="0" y="1775"/>
                    </a:lnTo>
                    <a:lnTo>
                      <a:pt x="555" y="1775"/>
                    </a:lnTo>
                    <a:lnTo>
                      <a:pt x="555"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7"/>
              <p:cNvSpPr/>
              <p:nvPr/>
            </p:nvSpPr>
            <p:spPr>
              <a:xfrm>
                <a:off x="2594818" y="3621809"/>
                <a:ext cx="165748" cy="581836"/>
              </a:xfrm>
              <a:custGeom>
                <a:avLst/>
                <a:gdLst/>
                <a:ahLst/>
                <a:cxnLst/>
                <a:rect l="l" t="t" r="r" b="b"/>
                <a:pathLst>
                  <a:path w="482" h="1692" extrusionOk="0">
                    <a:moveTo>
                      <a:pt x="1" y="0"/>
                    </a:moveTo>
                    <a:lnTo>
                      <a:pt x="1" y="1691"/>
                    </a:lnTo>
                    <a:lnTo>
                      <a:pt x="481" y="1691"/>
                    </a:lnTo>
                    <a:lnTo>
                      <a:pt x="4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7"/>
              <p:cNvSpPr/>
              <p:nvPr/>
            </p:nvSpPr>
            <p:spPr>
              <a:xfrm>
                <a:off x="2582095" y="3607366"/>
                <a:ext cx="192570" cy="610722"/>
              </a:xfrm>
              <a:custGeom>
                <a:avLst/>
                <a:gdLst/>
                <a:ahLst/>
                <a:cxnLst/>
                <a:rect l="l" t="t" r="r" b="b"/>
                <a:pathLst>
                  <a:path w="560" h="1776" extrusionOk="0">
                    <a:moveTo>
                      <a:pt x="481" y="79"/>
                    </a:moveTo>
                    <a:lnTo>
                      <a:pt x="481" y="1696"/>
                    </a:lnTo>
                    <a:lnTo>
                      <a:pt x="79" y="1696"/>
                    </a:lnTo>
                    <a:lnTo>
                      <a:pt x="79" y="79"/>
                    </a:lnTo>
                    <a:close/>
                    <a:moveTo>
                      <a:pt x="1" y="1"/>
                    </a:moveTo>
                    <a:lnTo>
                      <a:pt x="1" y="42"/>
                    </a:lnTo>
                    <a:lnTo>
                      <a:pt x="1" y="1775"/>
                    </a:lnTo>
                    <a:lnTo>
                      <a:pt x="560" y="1775"/>
                    </a:lnTo>
                    <a:lnTo>
                      <a:pt x="560"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7"/>
              <p:cNvSpPr/>
              <p:nvPr/>
            </p:nvSpPr>
            <p:spPr>
              <a:xfrm>
                <a:off x="840722" y="2344320"/>
                <a:ext cx="497587" cy="489678"/>
              </a:xfrm>
              <a:custGeom>
                <a:avLst/>
                <a:gdLst/>
                <a:ahLst/>
                <a:cxnLst/>
                <a:rect l="l" t="t" r="r" b="b"/>
                <a:pathLst>
                  <a:path w="1447" h="1424" extrusionOk="0">
                    <a:moveTo>
                      <a:pt x="712" y="74"/>
                    </a:moveTo>
                    <a:cubicBezTo>
                      <a:pt x="1077" y="74"/>
                      <a:pt x="1368" y="347"/>
                      <a:pt x="1368" y="712"/>
                    </a:cubicBezTo>
                    <a:cubicBezTo>
                      <a:pt x="1368" y="1058"/>
                      <a:pt x="1077" y="1345"/>
                      <a:pt x="712" y="1345"/>
                    </a:cubicBezTo>
                    <a:cubicBezTo>
                      <a:pt x="366" y="1345"/>
                      <a:pt x="79" y="1058"/>
                      <a:pt x="79" y="712"/>
                    </a:cubicBezTo>
                    <a:cubicBezTo>
                      <a:pt x="79" y="347"/>
                      <a:pt x="366" y="74"/>
                      <a:pt x="712" y="74"/>
                    </a:cubicBezTo>
                    <a:close/>
                    <a:moveTo>
                      <a:pt x="712" y="0"/>
                    </a:moveTo>
                    <a:cubicBezTo>
                      <a:pt x="329" y="0"/>
                      <a:pt x="1" y="305"/>
                      <a:pt x="1" y="712"/>
                    </a:cubicBezTo>
                    <a:cubicBezTo>
                      <a:pt x="1" y="1095"/>
                      <a:pt x="329" y="1424"/>
                      <a:pt x="712" y="1424"/>
                    </a:cubicBezTo>
                    <a:cubicBezTo>
                      <a:pt x="1119" y="1424"/>
                      <a:pt x="1447" y="1095"/>
                      <a:pt x="1447" y="712"/>
                    </a:cubicBezTo>
                    <a:cubicBezTo>
                      <a:pt x="1447" y="305"/>
                      <a:pt x="1119" y="0"/>
                      <a:pt x="71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 name="Google Shape;980;p37"/>
            <p:cNvGrpSpPr/>
            <p:nvPr/>
          </p:nvGrpSpPr>
          <p:grpSpPr>
            <a:xfrm>
              <a:off x="8888550" y="1382850"/>
              <a:ext cx="2469366" cy="2835249"/>
              <a:chOff x="430825" y="1382850"/>
              <a:chExt cx="2469366" cy="2835249"/>
            </a:xfrm>
          </p:grpSpPr>
          <p:sp>
            <p:nvSpPr>
              <p:cNvPr id="981" name="Google Shape;981;p37"/>
              <p:cNvSpPr/>
              <p:nvPr/>
            </p:nvSpPr>
            <p:spPr>
              <a:xfrm>
                <a:off x="443548" y="1397293"/>
                <a:ext cx="2443920" cy="2806364"/>
              </a:xfrm>
              <a:custGeom>
                <a:avLst/>
                <a:gdLst/>
                <a:ahLst/>
                <a:cxnLst/>
                <a:rect l="l" t="t" r="r" b="b"/>
                <a:pathLst>
                  <a:path w="7107" h="8161" extrusionOk="0">
                    <a:moveTo>
                      <a:pt x="425" y="1"/>
                    </a:moveTo>
                    <a:cubicBezTo>
                      <a:pt x="176" y="1"/>
                      <a:pt x="0" y="190"/>
                      <a:pt x="0" y="421"/>
                    </a:cubicBezTo>
                    <a:lnTo>
                      <a:pt x="0" y="7740"/>
                    </a:lnTo>
                    <a:cubicBezTo>
                      <a:pt x="0" y="7989"/>
                      <a:pt x="176" y="8160"/>
                      <a:pt x="425" y="8160"/>
                    </a:cubicBezTo>
                    <a:lnTo>
                      <a:pt x="6682" y="8160"/>
                    </a:lnTo>
                    <a:cubicBezTo>
                      <a:pt x="6913" y="8160"/>
                      <a:pt x="7107" y="7989"/>
                      <a:pt x="7107" y="7740"/>
                    </a:cubicBezTo>
                    <a:lnTo>
                      <a:pt x="7107" y="421"/>
                    </a:lnTo>
                    <a:cubicBezTo>
                      <a:pt x="7107" y="190"/>
                      <a:pt x="6913" y="1"/>
                      <a:pt x="66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7"/>
              <p:cNvSpPr/>
              <p:nvPr/>
            </p:nvSpPr>
            <p:spPr>
              <a:xfrm>
                <a:off x="430825" y="1382850"/>
                <a:ext cx="2469366" cy="2835249"/>
              </a:xfrm>
              <a:custGeom>
                <a:avLst/>
                <a:gdLst/>
                <a:ahLst/>
                <a:cxnLst/>
                <a:rect l="l" t="t" r="r" b="b"/>
                <a:pathLst>
                  <a:path w="7181" h="8245" extrusionOk="0">
                    <a:moveTo>
                      <a:pt x="6719" y="79"/>
                    </a:moveTo>
                    <a:cubicBezTo>
                      <a:pt x="6931" y="79"/>
                      <a:pt x="7102" y="255"/>
                      <a:pt x="7102" y="463"/>
                    </a:cubicBezTo>
                    <a:lnTo>
                      <a:pt x="7102" y="7782"/>
                    </a:lnTo>
                    <a:cubicBezTo>
                      <a:pt x="7102" y="8013"/>
                      <a:pt x="6931" y="8165"/>
                      <a:pt x="6719" y="8165"/>
                    </a:cubicBezTo>
                    <a:lnTo>
                      <a:pt x="462" y="8165"/>
                    </a:lnTo>
                    <a:cubicBezTo>
                      <a:pt x="231" y="8165"/>
                      <a:pt x="74" y="8013"/>
                      <a:pt x="74" y="7782"/>
                    </a:cubicBezTo>
                    <a:lnTo>
                      <a:pt x="74" y="463"/>
                    </a:lnTo>
                    <a:cubicBezTo>
                      <a:pt x="74" y="255"/>
                      <a:pt x="231" y="79"/>
                      <a:pt x="462" y="79"/>
                    </a:cubicBezTo>
                    <a:close/>
                    <a:moveTo>
                      <a:pt x="462" y="1"/>
                    </a:moveTo>
                    <a:cubicBezTo>
                      <a:pt x="190" y="1"/>
                      <a:pt x="0" y="213"/>
                      <a:pt x="0" y="463"/>
                    </a:cubicBezTo>
                    <a:lnTo>
                      <a:pt x="0" y="7782"/>
                    </a:lnTo>
                    <a:cubicBezTo>
                      <a:pt x="0" y="8050"/>
                      <a:pt x="190" y="8244"/>
                      <a:pt x="462" y="8244"/>
                    </a:cubicBezTo>
                    <a:lnTo>
                      <a:pt x="6719" y="8244"/>
                    </a:lnTo>
                    <a:cubicBezTo>
                      <a:pt x="6968" y="8244"/>
                      <a:pt x="7181" y="8050"/>
                      <a:pt x="7181" y="7782"/>
                    </a:cubicBezTo>
                    <a:lnTo>
                      <a:pt x="7181" y="463"/>
                    </a:lnTo>
                    <a:cubicBezTo>
                      <a:pt x="7181" y="213"/>
                      <a:pt x="6968" y="1"/>
                      <a:pt x="671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7"/>
              <p:cNvSpPr/>
              <p:nvPr/>
            </p:nvSpPr>
            <p:spPr>
              <a:xfrm>
                <a:off x="569062" y="1562696"/>
                <a:ext cx="2245504" cy="569113"/>
              </a:xfrm>
              <a:custGeom>
                <a:avLst/>
                <a:gdLst/>
                <a:ahLst/>
                <a:cxnLst/>
                <a:rect l="l" t="t" r="r" b="b"/>
                <a:pathLst>
                  <a:path w="6530" h="1655" extrusionOk="0">
                    <a:moveTo>
                      <a:pt x="231" y="0"/>
                    </a:moveTo>
                    <a:cubicBezTo>
                      <a:pt x="97" y="0"/>
                      <a:pt x="0" y="97"/>
                      <a:pt x="0" y="213"/>
                    </a:cubicBezTo>
                    <a:lnTo>
                      <a:pt x="0" y="1423"/>
                    </a:lnTo>
                    <a:cubicBezTo>
                      <a:pt x="0" y="1557"/>
                      <a:pt x="97" y="1654"/>
                      <a:pt x="231" y="1654"/>
                    </a:cubicBezTo>
                    <a:lnTo>
                      <a:pt x="6298" y="1654"/>
                    </a:lnTo>
                    <a:cubicBezTo>
                      <a:pt x="6432" y="1654"/>
                      <a:pt x="6529" y="1557"/>
                      <a:pt x="6529" y="1423"/>
                    </a:cubicBezTo>
                    <a:lnTo>
                      <a:pt x="6529" y="213"/>
                    </a:lnTo>
                    <a:cubicBezTo>
                      <a:pt x="6529" y="97"/>
                      <a:pt x="6432" y="0"/>
                      <a:pt x="62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7"/>
              <p:cNvSpPr/>
              <p:nvPr/>
            </p:nvSpPr>
            <p:spPr>
              <a:xfrm>
                <a:off x="556339" y="1549972"/>
                <a:ext cx="2270950" cy="595935"/>
              </a:xfrm>
              <a:custGeom>
                <a:avLst/>
                <a:gdLst/>
                <a:ahLst/>
                <a:cxnLst/>
                <a:rect l="l" t="t" r="r" b="b"/>
                <a:pathLst>
                  <a:path w="6604" h="1733" extrusionOk="0">
                    <a:moveTo>
                      <a:pt x="6335" y="74"/>
                    </a:moveTo>
                    <a:cubicBezTo>
                      <a:pt x="6451" y="74"/>
                      <a:pt x="6525" y="153"/>
                      <a:pt x="6525" y="250"/>
                    </a:cubicBezTo>
                    <a:lnTo>
                      <a:pt x="6525" y="1460"/>
                    </a:lnTo>
                    <a:cubicBezTo>
                      <a:pt x="6525" y="1576"/>
                      <a:pt x="6451" y="1654"/>
                      <a:pt x="6335" y="1654"/>
                    </a:cubicBezTo>
                    <a:lnTo>
                      <a:pt x="268" y="1654"/>
                    </a:lnTo>
                    <a:cubicBezTo>
                      <a:pt x="153" y="1654"/>
                      <a:pt x="79" y="1576"/>
                      <a:pt x="79" y="1460"/>
                    </a:cubicBezTo>
                    <a:lnTo>
                      <a:pt x="79" y="250"/>
                    </a:lnTo>
                    <a:cubicBezTo>
                      <a:pt x="79" y="153"/>
                      <a:pt x="153" y="74"/>
                      <a:pt x="268" y="74"/>
                    </a:cubicBezTo>
                    <a:close/>
                    <a:moveTo>
                      <a:pt x="268" y="0"/>
                    </a:moveTo>
                    <a:cubicBezTo>
                      <a:pt x="116" y="0"/>
                      <a:pt x="0" y="116"/>
                      <a:pt x="0" y="250"/>
                    </a:cubicBezTo>
                    <a:lnTo>
                      <a:pt x="0" y="1460"/>
                    </a:lnTo>
                    <a:cubicBezTo>
                      <a:pt x="0" y="1617"/>
                      <a:pt x="116" y="1733"/>
                      <a:pt x="268" y="1733"/>
                    </a:cubicBezTo>
                    <a:lnTo>
                      <a:pt x="6335" y="1733"/>
                    </a:lnTo>
                    <a:cubicBezTo>
                      <a:pt x="6488" y="1733"/>
                      <a:pt x="6603" y="1617"/>
                      <a:pt x="6603" y="1460"/>
                    </a:cubicBezTo>
                    <a:lnTo>
                      <a:pt x="6603" y="250"/>
                    </a:lnTo>
                    <a:cubicBezTo>
                      <a:pt x="6603" y="116"/>
                      <a:pt x="6488" y="0"/>
                      <a:pt x="633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7"/>
              <p:cNvSpPr/>
              <p:nvPr/>
            </p:nvSpPr>
            <p:spPr>
              <a:xfrm>
                <a:off x="569062" y="2283798"/>
                <a:ext cx="2245504" cy="569113"/>
              </a:xfrm>
              <a:custGeom>
                <a:avLst/>
                <a:gdLst/>
                <a:ahLst/>
                <a:cxnLst/>
                <a:rect l="l" t="t" r="r" b="b"/>
                <a:pathLst>
                  <a:path w="6530" h="1655" extrusionOk="0">
                    <a:moveTo>
                      <a:pt x="231" y="1"/>
                    </a:moveTo>
                    <a:cubicBezTo>
                      <a:pt x="97" y="1"/>
                      <a:pt x="0" y="98"/>
                      <a:pt x="0" y="232"/>
                    </a:cubicBezTo>
                    <a:lnTo>
                      <a:pt x="0" y="1447"/>
                    </a:lnTo>
                    <a:cubicBezTo>
                      <a:pt x="0" y="1563"/>
                      <a:pt x="97" y="1655"/>
                      <a:pt x="231" y="1655"/>
                    </a:cubicBezTo>
                    <a:lnTo>
                      <a:pt x="6298" y="1655"/>
                    </a:lnTo>
                    <a:cubicBezTo>
                      <a:pt x="6432" y="1655"/>
                      <a:pt x="6529" y="1563"/>
                      <a:pt x="6529" y="1447"/>
                    </a:cubicBezTo>
                    <a:lnTo>
                      <a:pt x="6529" y="232"/>
                    </a:lnTo>
                    <a:cubicBezTo>
                      <a:pt x="6529" y="98"/>
                      <a:pt x="6432" y="1"/>
                      <a:pt x="62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7"/>
              <p:cNvSpPr/>
              <p:nvPr/>
            </p:nvSpPr>
            <p:spPr>
              <a:xfrm>
                <a:off x="556339" y="2271075"/>
                <a:ext cx="2270950" cy="596279"/>
              </a:xfrm>
              <a:custGeom>
                <a:avLst/>
                <a:gdLst/>
                <a:ahLst/>
                <a:cxnLst/>
                <a:rect l="l" t="t" r="r" b="b"/>
                <a:pathLst>
                  <a:path w="6604" h="1734" extrusionOk="0">
                    <a:moveTo>
                      <a:pt x="6335" y="75"/>
                    </a:moveTo>
                    <a:cubicBezTo>
                      <a:pt x="6451" y="75"/>
                      <a:pt x="6525" y="153"/>
                      <a:pt x="6525" y="269"/>
                    </a:cubicBezTo>
                    <a:lnTo>
                      <a:pt x="6525" y="1484"/>
                    </a:lnTo>
                    <a:cubicBezTo>
                      <a:pt x="6525" y="1576"/>
                      <a:pt x="6451" y="1655"/>
                      <a:pt x="6335" y="1655"/>
                    </a:cubicBezTo>
                    <a:lnTo>
                      <a:pt x="268" y="1655"/>
                    </a:lnTo>
                    <a:cubicBezTo>
                      <a:pt x="153" y="1655"/>
                      <a:pt x="79" y="1576"/>
                      <a:pt x="79" y="1484"/>
                    </a:cubicBezTo>
                    <a:lnTo>
                      <a:pt x="79" y="269"/>
                    </a:lnTo>
                    <a:cubicBezTo>
                      <a:pt x="79" y="153"/>
                      <a:pt x="153" y="75"/>
                      <a:pt x="268" y="75"/>
                    </a:cubicBezTo>
                    <a:close/>
                    <a:moveTo>
                      <a:pt x="268" y="1"/>
                    </a:moveTo>
                    <a:cubicBezTo>
                      <a:pt x="116" y="1"/>
                      <a:pt x="0" y="116"/>
                      <a:pt x="0" y="269"/>
                    </a:cubicBezTo>
                    <a:lnTo>
                      <a:pt x="0" y="1484"/>
                    </a:lnTo>
                    <a:cubicBezTo>
                      <a:pt x="0" y="1618"/>
                      <a:pt x="116" y="1734"/>
                      <a:pt x="268" y="1734"/>
                    </a:cubicBezTo>
                    <a:lnTo>
                      <a:pt x="6335" y="1734"/>
                    </a:lnTo>
                    <a:cubicBezTo>
                      <a:pt x="6488" y="1734"/>
                      <a:pt x="6603" y="1618"/>
                      <a:pt x="6603" y="1484"/>
                    </a:cubicBezTo>
                    <a:lnTo>
                      <a:pt x="6603" y="269"/>
                    </a:lnTo>
                    <a:cubicBezTo>
                      <a:pt x="6603" y="116"/>
                      <a:pt x="6488" y="1"/>
                      <a:pt x="633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7"/>
              <p:cNvSpPr/>
              <p:nvPr/>
            </p:nvSpPr>
            <p:spPr>
              <a:xfrm>
                <a:off x="569062" y="2959165"/>
                <a:ext cx="2245504" cy="577022"/>
              </a:xfrm>
              <a:custGeom>
                <a:avLst/>
                <a:gdLst/>
                <a:ahLst/>
                <a:cxnLst/>
                <a:rect l="l" t="t" r="r" b="b"/>
                <a:pathLst>
                  <a:path w="6530" h="1678" extrusionOk="0">
                    <a:moveTo>
                      <a:pt x="231" y="1"/>
                    </a:moveTo>
                    <a:cubicBezTo>
                      <a:pt x="97" y="1"/>
                      <a:pt x="0" y="116"/>
                      <a:pt x="0" y="232"/>
                    </a:cubicBezTo>
                    <a:lnTo>
                      <a:pt x="0" y="1447"/>
                    </a:lnTo>
                    <a:cubicBezTo>
                      <a:pt x="0" y="1581"/>
                      <a:pt x="97" y="1678"/>
                      <a:pt x="231" y="1678"/>
                    </a:cubicBezTo>
                    <a:lnTo>
                      <a:pt x="6298" y="1678"/>
                    </a:lnTo>
                    <a:cubicBezTo>
                      <a:pt x="6432" y="1678"/>
                      <a:pt x="6529" y="1581"/>
                      <a:pt x="6529" y="1447"/>
                    </a:cubicBezTo>
                    <a:lnTo>
                      <a:pt x="6529" y="232"/>
                    </a:lnTo>
                    <a:cubicBezTo>
                      <a:pt x="6529" y="116"/>
                      <a:pt x="6432" y="1"/>
                      <a:pt x="62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7"/>
              <p:cNvSpPr/>
              <p:nvPr/>
            </p:nvSpPr>
            <p:spPr>
              <a:xfrm>
                <a:off x="556339" y="2946442"/>
                <a:ext cx="2270950" cy="602469"/>
              </a:xfrm>
              <a:custGeom>
                <a:avLst/>
                <a:gdLst/>
                <a:ahLst/>
                <a:cxnLst/>
                <a:rect l="l" t="t" r="r" b="b"/>
                <a:pathLst>
                  <a:path w="6604" h="1752" extrusionOk="0">
                    <a:moveTo>
                      <a:pt x="6335" y="74"/>
                    </a:moveTo>
                    <a:cubicBezTo>
                      <a:pt x="6451" y="74"/>
                      <a:pt x="6525" y="172"/>
                      <a:pt x="6525" y="269"/>
                    </a:cubicBezTo>
                    <a:lnTo>
                      <a:pt x="6525" y="1484"/>
                    </a:lnTo>
                    <a:cubicBezTo>
                      <a:pt x="6525" y="1576"/>
                      <a:pt x="6451" y="1673"/>
                      <a:pt x="6335" y="1673"/>
                    </a:cubicBezTo>
                    <a:lnTo>
                      <a:pt x="268" y="1673"/>
                    </a:lnTo>
                    <a:cubicBezTo>
                      <a:pt x="153" y="1673"/>
                      <a:pt x="79" y="1576"/>
                      <a:pt x="79" y="1484"/>
                    </a:cubicBezTo>
                    <a:lnTo>
                      <a:pt x="79" y="269"/>
                    </a:lnTo>
                    <a:cubicBezTo>
                      <a:pt x="79" y="172"/>
                      <a:pt x="153" y="74"/>
                      <a:pt x="268" y="74"/>
                    </a:cubicBezTo>
                    <a:close/>
                    <a:moveTo>
                      <a:pt x="268" y="1"/>
                    </a:moveTo>
                    <a:cubicBezTo>
                      <a:pt x="116" y="1"/>
                      <a:pt x="0" y="116"/>
                      <a:pt x="0" y="269"/>
                    </a:cubicBezTo>
                    <a:lnTo>
                      <a:pt x="0" y="1484"/>
                    </a:lnTo>
                    <a:cubicBezTo>
                      <a:pt x="0" y="1636"/>
                      <a:pt x="116" y="1752"/>
                      <a:pt x="268" y="1752"/>
                    </a:cubicBezTo>
                    <a:lnTo>
                      <a:pt x="6335" y="1752"/>
                    </a:lnTo>
                    <a:cubicBezTo>
                      <a:pt x="6488" y="1752"/>
                      <a:pt x="6603" y="1636"/>
                      <a:pt x="6603" y="1484"/>
                    </a:cubicBezTo>
                    <a:lnTo>
                      <a:pt x="6603" y="269"/>
                    </a:lnTo>
                    <a:cubicBezTo>
                      <a:pt x="6603" y="116"/>
                      <a:pt x="6488" y="1"/>
                      <a:pt x="633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7"/>
              <p:cNvSpPr/>
              <p:nvPr/>
            </p:nvSpPr>
            <p:spPr>
              <a:xfrm>
                <a:off x="721398" y="1688209"/>
                <a:ext cx="788505" cy="318084"/>
              </a:xfrm>
              <a:custGeom>
                <a:avLst/>
                <a:gdLst/>
                <a:ahLst/>
                <a:cxnLst/>
                <a:rect l="l" t="t" r="r" b="b"/>
                <a:pathLst>
                  <a:path w="2293" h="925" extrusionOk="0">
                    <a:moveTo>
                      <a:pt x="214" y="0"/>
                    </a:moveTo>
                    <a:cubicBezTo>
                      <a:pt x="98" y="0"/>
                      <a:pt x="1" y="97"/>
                      <a:pt x="1" y="231"/>
                    </a:cubicBezTo>
                    <a:lnTo>
                      <a:pt x="1" y="693"/>
                    </a:lnTo>
                    <a:cubicBezTo>
                      <a:pt x="1" y="809"/>
                      <a:pt x="98" y="924"/>
                      <a:pt x="214" y="924"/>
                    </a:cubicBezTo>
                    <a:lnTo>
                      <a:pt x="2062" y="924"/>
                    </a:lnTo>
                    <a:cubicBezTo>
                      <a:pt x="2196" y="924"/>
                      <a:pt x="2293" y="809"/>
                      <a:pt x="2293" y="693"/>
                    </a:cubicBezTo>
                    <a:lnTo>
                      <a:pt x="2293" y="231"/>
                    </a:lnTo>
                    <a:cubicBezTo>
                      <a:pt x="2293" y="97"/>
                      <a:pt x="2196" y="0"/>
                      <a:pt x="20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7"/>
              <p:cNvSpPr/>
              <p:nvPr/>
            </p:nvSpPr>
            <p:spPr>
              <a:xfrm>
                <a:off x="709018" y="1675486"/>
                <a:ext cx="813608" cy="343531"/>
              </a:xfrm>
              <a:custGeom>
                <a:avLst/>
                <a:gdLst/>
                <a:ahLst/>
                <a:cxnLst/>
                <a:rect l="l" t="t" r="r" b="b"/>
                <a:pathLst>
                  <a:path w="2366" h="999" extrusionOk="0">
                    <a:moveTo>
                      <a:pt x="2098" y="74"/>
                    </a:moveTo>
                    <a:cubicBezTo>
                      <a:pt x="2213" y="74"/>
                      <a:pt x="2292" y="153"/>
                      <a:pt x="2292" y="268"/>
                    </a:cubicBezTo>
                    <a:lnTo>
                      <a:pt x="2292" y="730"/>
                    </a:lnTo>
                    <a:cubicBezTo>
                      <a:pt x="2292" y="827"/>
                      <a:pt x="2213" y="924"/>
                      <a:pt x="2098" y="924"/>
                    </a:cubicBezTo>
                    <a:lnTo>
                      <a:pt x="250" y="924"/>
                    </a:lnTo>
                    <a:cubicBezTo>
                      <a:pt x="152" y="924"/>
                      <a:pt x="74" y="827"/>
                      <a:pt x="74" y="730"/>
                    </a:cubicBezTo>
                    <a:lnTo>
                      <a:pt x="74" y="268"/>
                    </a:lnTo>
                    <a:cubicBezTo>
                      <a:pt x="74" y="153"/>
                      <a:pt x="152" y="74"/>
                      <a:pt x="250" y="74"/>
                    </a:cubicBezTo>
                    <a:close/>
                    <a:moveTo>
                      <a:pt x="250" y="0"/>
                    </a:moveTo>
                    <a:cubicBezTo>
                      <a:pt x="116" y="0"/>
                      <a:pt x="0" y="116"/>
                      <a:pt x="0" y="268"/>
                    </a:cubicBezTo>
                    <a:lnTo>
                      <a:pt x="0" y="730"/>
                    </a:lnTo>
                    <a:cubicBezTo>
                      <a:pt x="0" y="864"/>
                      <a:pt x="116" y="998"/>
                      <a:pt x="250" y="998"/>
                    </a:cubicBezTo>
                    <a:lnTo>
                      <a:pt x="2098" y="998"/>
                    </a:lnTo>
                    <a:cubicBezTo>
                      <a:pt x="2250" y="998"/>
                      <a:pt x="2366" y="864"/>
                      <a:pt x="2366" y="730"/>
                    </a:cubicBezTo>
                    <a:lnTo>
                      <a:pt x="2366" y="268"/>
                    </a:lnTo>
                    <a:cubicBezTo>
                      <a:pt x="2366" y="116"/>
                      <a:pt x="2250" y="0"/>
                      <a:pt x="209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7"/>
              <p:cNvSpPr/>
              <p:nvPr/>
            </p:nvSpPr>
            <p:spPr>
              <a:xfrm>
                <a:off x="1635068" y="1614964"/>
                <a:ext cx="125858" cy="125858"/>
              </a:xfrm>
              <a:custGeom>
                <a:avLst/>
                <a:gdLst/>
                <a:ahLst/>
                <a:cxnLst/>
                <a:rect l="l" t="t" r="r" b="b"/>
                <a:pathLst>
                  <a:path w="366" h="366" extrusionOk="0">
                    <a:moveTo>
                      <a:pt x="98" y="1"/>
                    </a:moveTo>
                    <a:cubicBezTo>
                      <a:pt x="38" y="1"/>
                      <a:pt x="1" y="42"/>
                      <a:pt x="1" y="98"/>
                    </a:cubicBezTo>
                    <a:lnTo>
                      <a:pt x="1" y="273"/>
                    </a:lnTo>
                    <a:cubicBezTo>
                      <a:pt x="1" y="310"/>
                      <a:pt x="38" y="366"/>
                      <a:pt x="98" y="366"/>
                    </a:cubicBezTo>
                    <a:lnTo>
                      <a:pt x="269" y="366"/>
                    </a:lnTo>
                    <a:cubicBezTo>
                      <a:pt x="310" y="366"/>
                      <a:pt x="366" y="310"/>
                      <a:pt x="366" y="273"/>
                    </a:cubicBezTo>
                    <a:lnTo>
                      <a:pt x="366" y="98"/>
                    </a:lnTo>
                    <a:cubicBezTo>
                      <a:pt x="366" y="42"/>
                      <a:pt x="310" y="1"/>
                      <a:pt x="2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7"/>
              <p:cNvSpPr/>
              <p:nvPr/>
            </p:nvSpPr>
            <p:spPr>
              <a:xfrm>
                <a:off x="1622345" y="1602241"/>
                <a:ext cx="153024" cy="153024"/>
              </a:xfrm>
              <a:custGeom>
                <a:avLst/>
                <a:gdLst/>
                <a:ahLst/>
                <a:cxnLst/>
                <a:rect l="l" t="t" r="r" b="b"/>
                <a:pathLst>
                  <a:path w="445" h="445" extrusionOk="0">
                    <a:moveTo>
                      <a:pt x="306" y="79"/>
                    </a:moveTo>
                    <a:cubicBezTo>
                      <a:pt x="329" y="79"/>
                      <a:pt x="366" y="98"/>
                      <a:pt x="366" y="135"/>
                    </a:cubicBezTo>
                    <a:lnTo>
                      <a:pt x="366" y="310"/>
                    </a:lnTo>
                    <a:cubicBezTo>
                      <a:pt x="366" y="329"/>
                      <a:pt x="329" y="366"/>
                      <a:pt x="306" y="366"/>
                    </a:cubicBezTo>
                    <a:lnTo>
                      <a:pt x="135" y="366"/>
                    </a:lnTo>
                    <a:cubicBezTo>
                      <a:pt x="98" y="366"/>
                      <a:pt x="75" y="329"/>
                      <a:pt x="75" y="310"/>
                    </a:cubicBezTo>
                    <a:lnTo>
                      <a:pt x="75" y="135"/>
                    </a:lnTo>
                    <a:cubicBezTo>
                      <a:pt x="75" y="98"/>
                      <a:pt x="98" y="79"/>
                      <a:pt x="135" y="79"/>
                    </a:cubicBezTo>
                    <a:close/>
                    <a:moveTo>
                      <a:pt x="135" y="1"/>
                    </a:moveTo>
                    <a:cubicBezTo>
                      <a:pt x="56" y="1"/>
                      <a:pt x="1" y="56"/>
                      <a:pt x="1" y="135"/>
                    </a:cubicBezTo>
                    <a:lnTo>
                      <a:pt x="1" y="310"/>
                    </a:lnTo>
                    <a:cubicBezTo>
                      <a:pt x="1" y="384"/>
                      <a:pt x="56" y="444"/>
                      <a:pt x="135" y="444"/>
                    </a:cubicBezTo>
                    <a:lnTo>
                      <a:pt x="306" y="444"/>
                    </a:lnTo>
                    <a:cubicBezTo>
                      <a:pt x="384" y="444"/>
                      <a:pt x="444" y="384"/>
                      <a:pt x="444" y="310"/>
                    </a:cubicBezTo>
                    <a:lnTo>
                      <a:pt x="444" y="135"/>
                    </a:lnTo>
                    <a:cubicBezTo>
                      <a:pt x="444" y="56"/>
                      <a:pt x="384" y="1"/>
                      <a:pt x="30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7"/>
              <p:cNvSpPr/>
              <p:nvPr/>
            </p:nvSpPr>
            <p:spPr>
              <a:xfrm>
                <a:off x="1635068" y="2336411"/>
                <a:ext cx="125858" cy="127234"/>
              </a:xfrm>
              <a:custGeom>
                <a:avLst/>
                <a:gdLst/>
                <a:ahLst/>
                <a:cxnLst/>
                <a:rect l="l" t="t" r="r" b="b"/>
                <a:pathLst>
                  <a:path w="366" h="370" extrusionOk="0">
                    <a:moveTo>
                      <a:pt x="98" y="0"/>
                    </a:moveTo>
                    <a:cubicBezTo>
                      <a:pt x="38" y="0"/>
                      <a:pt x="1" y="60"/>
                      <a:pt x="1" y="116"/>
                    </a:cubicBezTo>
                    <a:lnTo>
                      <a:pt x="1" y="273"/>
                    </a:lnTo>
                    <a:cubicBezTo>
                      <a:pt x="1" y="328"/>
                      <a:pt x="38" y="370"/>
                      <a:pt x="98" y="370"/>
                    </a:cubicBezTo>
                    <a:lnTo>
                      <a:pt x="269" y="370"/>
                    </a:lnTo>
                    <a:cubicBezTo>
                      <a:pt x="310" y="370"/>
                      <a:pt x="366" y="328"/>
                      <a:pt x="366" y="273"/>
                    </a:cubicBezTo>
                    <a:lnTo>
                      <a:pt x="366" y="116"/>
                    </a:lnTo>
                    <a:cubicBezTo>
                      <a:pt x="366" y="60"/>
                      <a:pt x="310" y="0"/>
                      <a:pt x="2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7"/>
              <p:cNvSpPr/>
              <p:nvPr/>
            </p:nvSpPr>
            <p:spPr>
              <a:xfrm>
                <a:off x="1622345" y="2323687"/>
                <a:ext cx="153024" cy="152681"/>
              </a:xfrm>
              <a:custGeom>
                <a:avLst/>
                <a:gdLst/>
                <a:ahLst/>
                <a:cxnLst/>
                <a:rect l="l" t="t" r="r" b="b"/>
                <a:pathLst>
                  <a:path w="445" h="444" extrusionOk="0">
                    <a:moveTo>
                      <a:pt x="306" y="79"/>
                    </a:moveTo>
                    <a:cubicBezTo>
                      <a:pt x="329" y="79"/>
                      <a:pt x="366" y="116"/>
                      <a:pt x="366" y="153"/>
                    </a:cubicBezTo>
                    <a:lnTo>
                      <a:pt x="366" y="310"/>
                    </a:lnTo>
                    <a:cubicBezTo>
                      <a:pt x="366" y="347"/>
                      <a:pt x="329" y="365"/>
                      <a:pt x="306" y="365"/>
                    </a:cubicBezTo>
                    <a:lnTo>
                      <a:pt x="135" y="365"/>
                    </a:lnTo>
                    <a:cubicBezTo>
                      <a:pt x="98" y="365"/>
                      <a:pt x="75" y="347"/>
                      <a:pt x="75" y="310"/>
                    </a:cubicBezTo>
                    <a:lnTo>
                      <a:pt x="75" y="153"/>
                    </a:lnTo>
                    <a:cubicBezTo>
                      <a:pt x="75" y="116"/>
                      <a:pt x="98" y="79"/>
                      <a:pt x="135" y="79"/>
                    </a:cubicBezTo>
                    <a:close/>
                    <a:moveTo>
                      <a:pt x="135" y="0"/>
                    </a:moveTo>
                    <a:cubicBezTo>
                      <a:pt x="56" y="0"/>
                      <a:pt x="1" y="79"/>
                      <a:pt x="1" y="153"/>
                    </a:cubicBezTo>
                    <a:lnTo>
                      <a:pt x="1" y="310"/>
                    </a:lnTo>
                    <a:cubicBezTo>
                      <a:pt x="1" y="384"/>
                      <a:pt x="56" y="444"/>
                      <a:pt x="135" y="444"/>
                    </a:cubicBezTo>
                    <a:lnTo>
                      <a:pt x="306" y="444"/>
                    </a:lnTo>
                    <a:cubicBezTo>
                      <a:pt x="384" y="444"/>
                      <a:pt x="444" y="384"/>
                      <a:pt x="444" y="310"/>
                    </a:cubicBezTo>
                    <a:lnTo>
                      <a:pt x="444" y="153"/>
                    </a:lnTo>
                    <a:cubicBezTo>
                      <a:pt x="444" y="79"/>
                      <a:pt x="384" y="0"/>
                      <a:pt x="30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7"/>
              <p:cNvSpPr/>
              <p:nvPr/>
            </p:nvSpPr>
            <p:spPr>
              <a:xfrm>
                <a:off x="1635068" y="1767644"/>
                <a:ext cx="125858" cy="119325"/>
              </a:xfrm>
              <a:custGeom>
                <a:avLst/>
                <a:gdLst/>
                <a:ahLst/>
                <a:cxnLst/>
                <a:rect l="l" t="t" r="r" b="b"/>
                <a:pathLst>
                  <a:path w="366" h="347" extrusionOk="0">
                    <a:moveTo>
                      <a:pt x="98" y="0"/>
                    </a:moveTo>
                    <a:cubicBezTo>
                      <a:pt x="38" y="0"/>
                      <a:pt x="1" y="37"/>
                      <a:pt x="1" y="97"/>
                    </a:cubicBezTo>
                    <a:lnTo>
                      <a:pt x="1" y="250"/>
                    </a:lnTo>
                    <a:cubicBezTo>
                      <a:pt x="1" y="310"/>
                      <a:pt x="38" y="347"/>
                      <a:pt x="98" y="347"/>
                    </a:cubicBezTo>
                    <a:lnTo>
                      <a:pt x="269" y="347"/>
                    </a:lnTo>
                    <a:cubicBezTo>
                      <a:pt x="310" y="347"/>
                      <a:pt x="366" y="310"/>
                      <a:pt x="366" y="250"/>
                    </a:cubicBezTo>
                    <a:lnTo>
                      <a:pt x="366" y="97"/>
                    </a:lnTo>
                    <a:cubicBezTo>
                      <a:pt x="366" y="37"/>
                      <a:pt x="310" y="0"/>
                      <a:pt x="2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7"/>
              <p:cNvSpPr/>
              <p:nvPr/>
            </p:nvSpPr>
            <p:spPr>
              <a:xfrm>
                <a:off x="1622345" y="1754921"/>
                <a:ext cx="153024" cy="144771"/>
              </a:xfrm>
              <a:custGeom>
                <a:avLst/>
                <a:gdLst/>
                <a:ahLst/>
                <a:cxnLst/>
                <a:rect l="l" t="t" r="r" b="b"/>
                <a:pathLst>
                  <a:path w="445" h="421" extrusionOk="0">
                    <a:moveTo>
                      <a:pt x="306" y="74"/>
                    </a:moveTo>
                    <a:cubicBezTo>
                      <a:pt x="329" y="74"/>
                      <a:pt x="366" y="97"/>
                      <a:pt x="366" y="134"/>
                    </a:cubicBezTo>
                    <a:lnTo>
                      <a:pt x="366" y="287"/>
                    </a:lnTo>
                    <a:cubicBezTo>
                      <a:pt x="366" y="328"/>
                      <a:pt x="329" y="347"/>
                      <a:pt x="306" y="347"/>
                    </a:cubicBezTo>
                    <a:lnTo>
                      <a:pt x="135" y="347"/>
                    </a:lnTo>
                    <a:cubicBezTo>
                      <a:pt x="98" y="347"/>
                      <a:pt x="75" y="328"/>
                      <a:pt x="75" y="287"/>
                    </a:cubicBezTo>
                    <a:lnTo>
                      <a:pt x="75" y="134"/>
                    </a:lnTo>
                    <a:cubicBezTo>
                      <a:pt x="75" y="97"/>
                      <a:pt x="98" y="74"/>
                      <a:pt x="135" y="74"/>
                    </a:cubicBezTo>
                    <a:close/>
                    <a:moveTo>
                      <a:pt x="135" y="0"/>
                    </a:moveTo>
                    <a:cubicBezTo>
                      <a:pt x="56" y="0"/>
                      <a:pt x="1" y="56"/>
                      <a:pt x="1" y="134"/>
                    </a:cubicBezTo>
                    <a:lnTo>
                      <a:pt x="1" y="287"/>
                    </a:lnTo>
                    <a:cubicBezTo>
                      <a:pt x="1" y="365"/>
                      <a:pt x="56" y="421"/>
                      <a:pt x="135" y="421"/>
                    </a:cubicBezTo>
                    <a:lnTo>
                      <a:pt x="306" y="421"/>
                    </a:lnTo>
                    <a:cubicBezTo>
                      <a:pt x="384" y="421"/>
                      <a:pt x="444" y="365"/>
                      <a:pt x="444" y="287"/>
                    </a:cubicBezTo>
                    <a:lnTo>
                      <a:pt x="444" y="134"/>
                    </a:lnTo>
                    <a:cubicBezTo>
                      <a:pt x="444" y="56"/>
                      <a:pt x="384" y="0"/>
                      <a:pt x="30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7"/>
              <p:cNvSpPr/>
              <p:nvPr/>
            </p:nvSpPr>
            <p:spPr>
              <a:xfrm>
                <a:off x="1635068" y="2488746"/>
                <a:ext cx="125858" cy="125858"/>
              </a:xfrm>
              <a:custGeom>
                <a:avLst/>
                <a:gdLst/>
                <a:ahLst/>
                <a:cxnLst/>
                <a:rect l="l" t="t" r="r" b="b"/>
                <a:pathLst>
                  <a:path w="366" h="366" extrusionOk="0">
                    <a:moveTo>
                      <a:pt x="98" y="1"/>
                    </a:moveTo>
                    <a:cubicBezTo>
                      <a:pt x="38" y="1"/>
                      <a:pt x="1" y="42"/>
                      <a:pt x="1" y="98"/>
                    </a:cubicBezTo>
                    <a:lnTo>
                      <a:pt x="1" y="273"/>
                    </a:lnTo>
                    <a:cubicBezTo>
                      <a:pt x="1" y="329"/>
                      <a:pt x="38" y="366"/>
                      <a:pt x="98" y="366"/>
                    </a:cubicBezTo>
                    <a:lnTo>
                      <a:pt x="269" y="366"/>
                    </a:lnTo>
                    <a:cubicBezTo>
                      <a:pt x="310" y="366"/>
                      <a:pt x="366" y="329"/>
                      <a:pt x="366" y="273"/>
                    </a:cubicBezTo>
                    <a:lnTo>
                      <a:pt x="366" y="98"/>
                    </a:lnTo>
                    <a:cubicBezTo>
                      <a:pt x="366" y="42"/>
                      <a:pt x="310" y="1"/>
                      <a:pt x="2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7"/>
              <p:cNvSpPr/>
              <p:nvPr/>
            </p:nvSpPr>
            <p:spPr>
              <a:xfrm>
                <a:off x="1622345" y="2476023"/>
                <a:ext cx="153024" cy="153024"/>
              </a:xfrm>
              <a:custGeom>
                <a:avLst/>
                <a:gdLst/>
                <a:ahLst/>
                <a:cxnLst/>
                <a:rect l="l" t="t" r="r" b="b"/>
                <a:pathLst>
                  <a:path w="445" h="445" extrusionOk="0">
                    <a:moveTo>
                      <a:pt x="306" y="79"/>
                    </a:moveTo>
                    <a:cubicBezTo>
                      <a:pt x="329" y="79"/>
                      <a:pt x="366" y="98"/>
                      <a:pt x="366" y="135"/>
                    </a:cubicBezTo>
                    <a:lnTo>
                      <a:pt x="366" y="310"/>
                    </a:lnTo>
                    <a:cubicBezTo>
                      <a:pt x="366" y="347"/>
                      <a:pt x="329" y="366"/>
                      <a:pt x="306" y="366"/>
                    </a:cubicBezTo>
                    <a:lnTo>
                      <a:pt x="135" y="366"/>
                    </a:lnTo>
                    <a:cubicBezTo>
                      <a:pt x="98" y="366"/>
                      <a:pt x="75" y="347"/>
                      <a:pt x="75" y="310"/>
                    </a:cubicBezTo>
                    <a:lnTo>
                      <a:pt x="75" y="135"/>
                    </a:lnTo>
                    <a:cubicBezTo>
                      <a:pt x="75" y="98"/>
                      <a:pt x="98" y="79"/>
                      <a:pt x="135" y="79"/>
                    </a:cubicBezTo>
                    <a:close/>
                    <a:moveTo>
                      <a:pt x="135" y="1"/>
                    </a:moveTo>
                    <a:cubicBezTo>
                      <a:pt x="56" y="1"/>
                      <a:pt x="1" y="56"/>
                      <a:pt x="1" y="135"/>
                    </a:cubicBezTo>
                    <a:lnTo>
                      <a:pt x="1" y="310"/>
                    </a:lnTo>
                    <a:cubicBezTo>
                      <a:pt x="1" y="384"/>
                      <a:pt x="56" y="444"/>
                      <a:pt x="135" y="444"/>
                    </a:cubicBezTo>
                    <a:lnTo>
                      <a:pt x="306" y="444"/>
                    </a:lnTo>
                    <a:cubicBezTo>
                      <a:pt x="384" y="444"/>
                      <a:pt x="444" y="384"/>
                      <a:pt x="444" y="310"/>
                    </a:cubicBezTo>
                    <a:lnTo>
                      <a:pt x="444" y="135"/>
                    </a:lnTo>
                    <a:cubicBezTo>
                      <a:pt x="444" y="56"/>
                      <a:pt x="384" y="1"/>
                      <a:pt x="30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7"/>
              <p:cNvSpPr/>
              <p:nvPr/>
            </p:nvSpPr>
            <p:spPr>
              <a:xfrm>
                <a:off x="1635068" y="1913790"/>
                <a:ext cx="125858" cy="125858"/>
              </a:xfrm>
              <a:custGeom>
                <a:avLst/>
                <a:gdLst/>
                <a:ahLst/>
                <a:cxnLst/>
                <a:rect l="l" t="t" r="r" b="b"/>
                <a:pathLst>
                  <a:path w="366" h="366" extrusionOk="0">
                    <a:moveTo>
                      <a:pt x="98" y="0"/>
                    </a:moveTo>
                    <a:cubicBezTo>
                      <a:pt x="38" y="0"/>
                      <a:pt x="1" y="37"/>
                      <a:pt x="1" y="97"/>
                    </a:cubicBezTo>
                    <a:lnTo>
                      <a:pt x="1" y="268"/>
                    </a:lnTo>
                    <a:cubicBezTo>
                      <a:pt x="1" y="328"/>
                      <a:pt x="38" y="365"/>
                      <a:pt x="98" y="365"/>
                    </a:cubicBezTo>
                    <a:lnTo>
                      <a:pt x="269" y="365"/>
                    </a:lnTo>
                    <a:cubicBezTo>
                      <a:pt x="310" y="365"/>
                      <a:pt x="366" y="328"/>
                      <a:pt x="366" y="268"/>
                    </a:cubicBezTo>
                    <a:lnTo>
                      <a:pt x="366" y="97"/>
                    </a:lnTo>
                    <a:cubicBezTo>
                      <a:pt x="366" y="37"/>
                      <a:pt x="310" y="0"/>
                      <a:pt x="2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7"/>
              <p:cNvSpPr/>
              <p:nvPr/>
            </p:nvSpPr>
            <p:spPr>
              <a:xfrm>
                <a:off x="1622345" y="1899348"/>
                <a:ext cx="153024" cy="153024"/>
              </a:xfrm>
              <a:custGeom>
                <a:avLst/>
                <a:gdLst/>
                <a:ahLst/>
                <a:cxnLst/>
                <a:rect l="l" t="t" r="r" b="b"/>
                <a:pathLst>
                  <a:path w="445" h="445" extrusionOk="0">
                    <a:moveTo>
                      <a:pt x="306" y="79"/>
                    </a:moveTo>
                    <a:cubicBezTo>
                      <a:pt x="329" y="79"/>
                      <a:pt x="366" y="98"/>
                      <a:pt x="366" y="139"/>
                    </a:cubicBezTo>
                    <a:lnTo>
                      <a:pt x="366" y="310"/>
                    </a:lnTo>
                    <a:cubicBezTo>
                      <a:pt x="366" y="347"/>
                      <a:pt x="329" y="370"/>
                      <a:pt x="306" y="370"/>
                    </a:cubicBezTo>
                    <a:lnTo>
                      <a:pt x="135" y="370"/>
                    </a:lnTo>
                    <a:cubicBezTo>
                      <a:pt x="98" y="370"/>
                      <a:pt x="75" y="347"/>
                      <a:pt x="75" y="310"/>
                    </a:cubicBezTo>
                    <a:lnTo>
                      <a:pt x="75" y="139"/>
                    </a:lnTo>
                    <a:cubicBezTo>
                      <a:pt x="75" y="98"/>
                      <a:pt x="98" y="79"/>
                      <a:pt x="135" y="79"/>
                    </a:cubicBezTo>
                    <a:close/>
                    <a:moveTo>
                      <a:pt x="135" y="1"/>
                    </a:moveTo>
                    <a:cubicBezTo>
                      <a:pt x="56" y="1"/>
                      <a:pt x="1" y="61"/>
                      <a:pt x="1" y="139"/>
                    </a:cubicBezTo>
                    <a:lnTo>
                      <a:pt x="1" y="310"/>
                    </a:lnTo>
                    <a:cubicBezTo>
                      <a:pt x="1" y="389"/>
                      <a:pt x="56" y="444"/>
                      <a:pt x="135" y="444"/>
                    </a:cubicBezTo>
                    <a:lnTo>
                      <a:pt x="306" y="444"/>
                    </a:lnTo>
                    <a:cubicBezTo>
                      <a:pt x="384" y="444"/>
                      <a:pt x="444" y="389"/>
                      <a:pt x="444" y="310"/>
                    </a:cubicBezTo>
                    <a:lnTo>
                      <a:pt x="444" y="139"/>
                    </a:lnTo>
                    <a:cubicBezTo>
                      <a:pt x="444" y="61"/>
                      <a:pt x="384" y="1"/>
                      <a:pt x="30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7"/>
              <p:cNvSpPr/>
              <p:nvPr/>
            </p:nvSpPr>
            <p:spPr>
              <a:xfrm>
                <a:off x="1635068" y="2641426"/>
                <a:ext cx="125858" cy="119325"/>
              </a:xfrm>
              <a:custGeom>
                <a:avLst/>
                <a:gdLst/>
                <a:ahLst/>
                <a:cxnLst/>
                <a:rect l="l" t="t" r="r" b="b"/>
                <a:pathLst>
                  <a:path w="366" h="347" extrusionOk="0">
                    <a:moveTo>
                      <a:pt x="98" y="0"/>
                    </a:moveTo>
                    <a:cubicBezTo>
                      <a:pt x="38" y="0"/>
                      <a:pt x="1" y="37"/>
                      <a:pt x="1" y="97"/>
                    </a:cubicBezTo>
                    <a:lnTo>
                      <a:pt x="1" y="250"/>
                    </a:lnTo>
                    <a:cubicBezTo>
                      <a:pt x="1" y="310"/>
                      <a:pt x="38" y="347"/>
                      <a:pt x="98" y="347"/>
                    </a:cubicBezTo>
                    <a:lnTo>
                      <a:pt x="269" y="347"/>
                    </a:lnTo>
                    <a:cubicBezTo>
                      <a:pt x="310" y="347"/>
                      <a:pt x="366" y="310"/>
                      <a:pt x="366" y="250"/>
                    </a:cubicBezTo>
                    <a:lnTo>
                      <a:pt x="366" y="97"/>
                    </a:lnTo>
                    <a:cubicBezTo>
                      <a:pt x="366" y="37"/>
                      <a:pt x="310" y="0"/>
                      <a:pt x="2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7"/>
              <p:cNvSpPr/>
              <p:nvPr/>
            </p:nvSpPr>
            <p:spPr>
              <a:xfrm>
                <a:off x="1622345" y="2628703"/>
                <a:ext cx="153024" cy="144771"/>
              </a:xfrm>
              <a:custGeom>
                <a:avLst/>
                <a:gdLst/>
                <a:ahLst/>
                <a:cxnLst/>
                <a:rect l="l" t="t" r="r" b="b"/>
                <a:pathLst>
                  <a:path w="445" h="421" extrusionOk="0">
                    <a:moveTo>
                      <a:pt x="306" y="74"/>
                    </a:moveTo>
                    <a:cubicBezTo>
                      <a:pt x="329" y="74"/>
                      <a:pt x="366" y="97"/>
                      <a:pt x="366" y="134"/>
                    </a:cubicBezTo>
                    <a:lnTo>
                      <a:pt x="366" y="287"/>
                    </a:lnTo>
                    <a:cubicBezTo>
                      <a:pt x="366" y="329"/>
                      <a:pt x="329" y="347"/>
                      <a:pt x="306" y="347"/>
                    </a:cubicBezTo>
                    <a:lnTo>
                      <a:pt x="135" y="347"/>
                    </a:lnTo>
                    <a:cubicBezTo>
                      <a:pt x="98" y="347"/>
                      <a:pt x="75" y="329"/>
                      <a:pt x="75" y="287"/>
                    </a:cubicBezTo>
                    <a:lnTo>
                      <a:pt x="75" y="134"/>
                    </a:lnTo>
                    <a:cubicBezTo>
                      <a:pt x="75" y="97"/>
                      <a:pt x="98" y="74"/>
                      <a:pt x="135" y="74"/>
                    </a:cubicBezTo>
                    <a:close/>
                    <a:moveTo>
                      <a:pt x="135" y="0"/>
                    </a:moveTo>
                    <a:cubicBezTo>
                      <a:pt x="56" y="0"/>
                      <a:pt x="1" y="56"/>
                      <a:pt x="1" y="134"/>
                    </a:cubicBezTo>
                    <a:lnTo>
                      <a:pt x="1" y="287"/>
                    </a:lnTo>
                    <a:cubicBezTo>
                      <a:pt x="1" y="365"/>
                      <a:pt x="56" y="421"/>
                      <a:pt x="135" y="421"/>
                    </a:cubicBezTo>
                    <a:lnTo>
                      <a:pt x="306" y="421"/>
                    </a:lnTo>
                    <a:cubicBezTo>
                      <a:pt x="384" y="421"/>
                      <a:pt x="444" y="365"/>
                      <a:pt x="444" y="287"/>
                    </a:cubicBezTo>
                    <a:lnTo>
                      <a:pt x="444" y="134"/>
                    </a:lnTo>
                    <a:cubicBezTo>
                      <a:pt x="444" y="56"/>
                      <a:pt x="384" y="0"/>
                      <a:pt x="30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7"/>
              <p:cNvSpPr/>
              <p:nvPr/>
            </p:nvSpPr>
            <p:spPr>
              <a:xfrm>
                <a:off x="1800471" y="1614964"/>
                <a:ext cx="125858" cy="125858"/>
              </a:xfrm>
              <a:custGeom>
                <a:avLst/>
                <a:gdLst/>
                <a:ahLst/>
                <a:cxnLst/>
                <a:rect l="l" t="t" r="r" b="b"/>
                <a:pathLst>
                  <a:path w="366" h="366" extrusionOk="0">
                    <a:moveTo>
                      <a:pt x="97" y="1"/>
                    </a:moveTo>
                    <a:cubicBezTo>
                      <a:pt x="42" y="1"/>
                      <a:pt x="0" y="42"/>
                      <a:pt x="0" y="98"/>
                    </a:cubicBezTo>
                    <a:lnTo>
                      <a:pt x="0" y="273"/>
                    </a:lnTo>
                    <a:cubicBezTo>
                      <a:pt x="0" y="310"/>
                      <a:pt x="42" y="366"/>
                      <a:pt x="97" y="366"/>
                    </a:cubicBezTo>
                    <a:lnTo>
                      <a:pt x="273" y="366"/>
                    </a:lnTo>
                    <a:cubicBezTo>
                      <a:pt x="310" y="366"/>
                      <a:pt x="365" y="310"/>
                      <a:pt x="365" y="273"/>
                    </a:cubicBezTo>
                    <a:lnTo>
                      <a:pt x="365" y="98"/>
                    </a:lnTo>
                    <a:cubicBezTo>
                      <a:pt x="365" y="42"/>
                      <a:pt x="310" y="1"/>
                      <a:pt x="2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7"/>
              <p:cNvSpPr/>
              <p:nvPr/>
            </p:nvSpPr>
            <p:spPr>
              <a:xfrm>
                <a:off x="1787748" y="1602241"/>
                <a:ext cx="152681" cy="153024"/>
              </a:xfrm>
              <a:custGeom>
                <a:avLst/>
                <a:gdLst/>
                <a:ahLst/>
                <a:cxnLst/>
                <a:rect l="l" t="t" r="r" b="b"/>
                <a:pathLst>
                  <a:path w="444" h="445" extrusionOk="0">
                    <a:moveTo>
                      <a:pt x="310" y="79"/>
                    </a:moveTo>
                    <a:cubicBezTo>
                      <a:pt x="328" y="79"/>
                      <a:pt x="365" y="98"/>
                      <a:pt x="365" y="135"/>
                    </a:cubicBezTo>
                    <a:lnTo>
                      <a:pt x="365" y="310"/>
                    </a:lnTo>
                    <a:cubicBezTo>
                      <a:pt x="365" y="329"/>
                      <a:pt x="328" y="366"/>
                      <a:pt x="310" y="366"/>
                    </a:cubicBezTo>
                    <a:lnTo>
                      <a:pt x="134" y="366"/>
                    </a:lnTo>
                    <a:cubicBezTo>
                      <a:pt x="97" y="366"/>
                      <a:pt x="79" y="329"/>
                      <a:pt x="79" y="310"/>
                    </a:cubicBezTo>
                    <a:lnTo>
                      <a:pt x="79" y="135"/>
                    </a:lnTo>
                    <a:cubicBezTo>
                      <a:pt x="79" y="98"/>
                      <a:pt x="97" y="79"/>
                      <a:pt x="134" y="79"/>
                    </a:cubicBezTo>
                    <a:close/>
                    <a:moveTo>
                      <a:pt x="134" y="1"/>
                    </a:moveTo>
                    <a:cubicBezTo>
                      <a:pt x="56" y="1"/>
                      <a:pt x="0" y="56"/>
                      <a:pt x="0" y="135"/>
                    </a:cubicBezTo>
                    <a:lnTo>
                      <a:pt x="0" y="310"/>
                    </a:lnTo>
                    <a:cubicBezTo>
                      <a:pt x="0" y="384"/>
                      <a:pt x="56" y="444"/>
                      <a:pt x="134" y="444"/>
                    </a:cubicBezTo>
                    <a:lnTo>
                      <a:pt x="310" y="444"/>
                    </a:lnTo>
                    <a:cubicBezTo>
                      <a:pt x="384" y="444"/>
                      <a:pt x="444" y="384"/>
                      <a:pt x="444" y="310"/>
                    </a:cubicBezTo>
                    <a:lnTo>
                      <a:pt x="444" y="135"/>
                    </a:lnTo>
                    <a:cubicBezTo>
                      <a:pt x="444" y="56"/>
                      <a:pt x="384" y="1"/>
                      <a:pt x="31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7"/>
              <p:cNvSpPr/>
              <p:nvPr/>
            </p:nvSpPr>
            <p:spPr>
              <a:xfrm>
                <a:off x="1800471" y="2336411"/>
                <a:ext cx="125858" cy="127234"/>
              </a:xfrm>
              <a:custGeom>
                <a:avLst/>
                <a:gdLst/>
                <a:ahLst/>
                <a:cxnLst/>
                <a:rect l="l" t="t" r="r" b="b"/>
                <a:pathLst>
                  <a:path w="366" h="370" extrusionOk="0">
                    <a:moveTo>
                      <a:pt x="97" y="0"/>
                    </a:moveTo>
                    <a:cubicBezTo>
                      <a:pt x="42" y="0"/>
                      <a:pt x="0" y="60"/>
                      <a:pt x="0" y="116"/>
                    </a:cubicBezTo>
                    <a:lnTo>
                      <a:pt x="0" y="273"/>
                    </a:lnTo>
                    <a:cubicBezTo>
                      <a:pt x="0" y="328"/>
                      <a:pt x="42" y="370"/>
                      <a:pt x="97" y="370"/>
                    </a:cubicBezTo>
                    <a:lnTo>
                      <a:pt x="273" y="370"/>
                    </a:lnTo>
                    <a:cubicBezTo>
                      <a:pt x="310" y="370"/>
                      <a:pt x="365" y="328"/>
                      <a:pt x="365" y="273"/>
                    </a:cubicBezTo>
                    <a:lnTo>
                      <a:pt x="365" y="116"/>
                    </a:lnTo>
                    <a:cubicBezTo>
                      <a:pt x="365" y="60"/>
                      <a:pt x="310" y="0"/>
                      <a:pt x="2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7"/>
              <p:cNvSpPr/>
              <p:nvPr/>
            </p:nvSpPr>
            <p:spPr>
              <a:xfrm>
                <a:off x="1787748" y="2323687"/>
                <a:ext cx="152681" cy="152681"/>
              </a:xfrm>
              <a:custGeom>
                <a:avLst/>
                <a:gdLst/>
                <a:ahLst/>
                <a:cxnLst/>
                <a:rect l="l" t="t" r="r" b="b"/>
                <a:pathLst>
                  <a:path w="444" h="444" extrusionOk="0">
                    <a:moveTo>
                      <a:pt x="310" y="79"/>
                    </a:moveTo>
                    <a:cubicBezTo>
                      <a:pt x="328" y="79"/>
                      <a:pt x="365" y="116"/>
                      <a:pt x="365" y="153"/>
                    </a:cubicBezTo>
                    <a:lnTo>
                      <a:pt x="365" y="310"/>
                    </a:lnTo>
                    <a:cubicBezTo>
                      <a:pt x="365" y="347"/>
                      <a:pt x="328" y="365"/>
                      <a:pt x="310" y="365"/>
                    </a:cubicBezTo>
                    <a:lnTo>
                      <a:pt x="134" y="365"/>
                    </a:lnTo>
                    <a:cubicBezTo>
                      <a:pt x="97" y="365"/>
                      <a:pt x="79" y="347"/>
                      <a:pt x="79" y="310"/>
                    </a:cubicBezTo>
                    <a:lnTo>
                      <a:pt x="79" y="153"/>
                    </a:lnTo>
                    <a:cubicBezTo>
                      <a:pt x="79" y="116"/>
                      <a:pt x="97" y="79"/>
                      <a:pt x="134" y="79"/>
                    </a:cubicBezTo>
                    <a:close/>
                    <a:moveTo>
                      <a:pt x="134" y="0"/>
                    </a:moveTo>
                    <a:cubicBezTo>
                      <a:pt x="56" y="0"/>
                      <a:pt x="0" y="79"/>
                      <a:pt x="0" y="153"/>
                    </a:cubicBezTo>
                    <a:lnTo>
                      <a:pt x="0" y="310"/>
                    </a:lnTo>
                    <a:cubicBezTo>
                      <a:pt x="0" y="384"/>
                      <a:pt x="56" y="444"/>
                      <a:pt x="134" y="444"/>
                    </a:cubicBezTo>
                    <a:lnTo>
                      <a:pt x="310" y="444"/>
                    </a:lnTo>
                    <a:cubicBezTo>
                      <a:pt x="384" y="444"/>
                      <a:pt x="444" y="384"/>
                      <a:pt x="444" y="310"/>
                    </a:cubicBezTo>
                    <a:lnTo>
                      <a:pt x="444" y="153"/>
                    </a:lnTo>
                    <a:cubicBezTo>
                      <a:pt x="444" y="79"/>
                      <a:pt x="384" y="0"/>
                      <a:pt x="31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7"/>
              <p:cNvSpPr/>
              <p:nvPr/>
            </p:nvSpPr>
            <p:spPr>
              <a:xfrm>
                <a:off x="1800471" y="1767644"/>
                <a:ext cx="125858" cy="119325"/>
              </a:xfrm>
              <a:custGeom>
                <a:avLst/>
                <a:gdLst/>
                <a:ahLst/>
                <a:cxnLst/>
                <a:rect l="l" t="t" r="r" b="b"/>
                <a:pathLst>
                  <a:path w="366" h="347" extrusionOk="0">
                    <a:moveTo>
                      <a:pt x="97" y="0"/>
                    </a:moveTo>
                    <a:cubicBezTo>
                      <a:pt x="42" y="0"/>
                      <a:pt x="0" y="37"/>
                      <a:pt x="0" y="97"/>
                    </a:cubicBezTo>
                    <a:lnTo>
                      <a:pt x="0" y="250"/>
                    </a:lnTo>
                    <a:cubicBezTo>
                      <a:pt x="0" y="310"/>
                      <a:pt x="42" y="347"/>
                      <a:pt x="97" y="347"/>
                    </a:cubicBezTo>
                    <a:lnTo>
                      <a:pt x="273" y="347"/>
                    </a:lnTo>
                    <a:cubicBezTo>
                      <a:pt x="310" y="347"/>
                      <a:pt x="365" y="310"/>
                      <a:pt x="365" y="250"/>
                    </a:cubicBezTo>
                    <a:lnTo>
                      <a:pt x="365" y="97"/>
                    </a:lnTo>
                    <a:cubicBezTo>
                      <a:pt x="365" y="37"/>
                      <a:pt x="310" y="0"/>
                      <a:pt x="2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7"/>
              <p:cNvSpPr/>
              <p:nvPr/>
            </p:nvSpPr>
            <p:spPr>
              <a:xfrm>
                <a:off x="1787748" y="1754921"/>
                <a:ext cx="152681" cy="144771"/>
              </a:xfrm>
              <a:custGeom>
                <a:avLst/>
                <a:gdLst/>
                <a:ahLst/>
                <a:cxnLst/>
                <a:rect l="l" t="t" r="r" b="b"/>
                <a:pathLst>
                  <a:path w="444" h="421" extrusionOk="0">
                    <a:moveTo>
                      <a:pt x="310" y="74"/>
                    </a:moveTo>
                    <a:cubicBezTo>
                      <a:pt x="328" y="74"/>
                      <a:pt x="365" y="97"/>
                      <a:pt x="365" y="134"/>
                    </a:cubicBezTo>
                    <a:lnTo>
                      <a:pt x="365" y="287"/>
                    </a:lnTo>
                    <a:cubicBezTo>
                      <a:pt x="365" y="328"/>
                      <a:pt x="328" y="347"/>
                      <a:pt x="310" y="347"/>
                    </a:cubicBezTo>
                    <a:lnTo>
                      <a:pt x="134" y="347"/>
                    </a:lnTo>
                    <a:cubicBezTo>
                      <a:pt x="97" y="347"/>
                      <a:pt x="79" y="328"/>
                      <a:pt x="79" y="287"/>
                    </a:cubicBezTo>
                    <a:lnTo>
                      <a:pt x="79" y="134"/>
                    </a:lnTo>
                    <a:cubicBezTo>
                      <a:pt x="79" y="97"/>
                      <a:pt x="97" y="74"/>
                      <a:pt x="134" y="74"/>
                    </a:cubicBezTo>
                    <a:close/>
                    <a:moveTo>
                      <a:pt x="134" y="0"/>
                    </a:moveTo>
                    <a:cubicBezTo>
                      <a:pt x="56" y="0"/>
                      <a:pt x="0" y="56"/>
                      <a:pt x="0" y="134"/>
                    </a:cubicBezTo>
                    <a:lnTo>
                      <a:pt x="0" y="287"/>
                    </a:lnTo>
                    <a:cubicBezTo>
                      <a:pt x="0" y="365"/>
                      <a:pt x="56" y="421"/>
                      <a:pt x="134" y="421"/>
                    </a:cubicBezTo>
                    <a:lnTo>
                      <a:pt x="310" y="421"/>
                    </a:lnTo>
                    <a:cubicBezTo>
                      <a:pt x="384" y="421"/>
                      <a:pt x="444" y="365"/>
                      <a:pt x="444" y="287"/>
                    </a:cubicBezTo>
                    <a:lnTo>
                      <a:pt x="444" y="134"/>
                    </a:lnTo>
                    <a:cubicBezTo>
                      <a:pt x="444" y="56"/>
                      <a:pt x="384" y="0"/>
                      <a:pt x="31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7"/>
              <p:cNvSpPr/>
              <p:nvPr/>
            </p:nvSpPr>
            <p:spPr>
              <a:xfrm>
                <a:off x="1800471" y="2488746"/>
                <a:ext cx="125858" cy="125858"/>
              </a:xfrm>
              <a:custGeom>
                <a:avLst/>
                <a:gdLst/>
                <a:ahLst/>
                <a:cxnLst/>
                <a:rect l="l" t="t" r="r" b="b"/>
                <a:pathLst>
                  <a:path w="366" h="366" extrusionOk="0">
                    <a:moveTo>
                      <a:pt x="97" y="1"/>
                    </a:moveTo>
                    <a:cubicBezTo>
                      <a:pt x="42" y="1"/>
                      <a:pt x="0" y="42"/>
                      <a:pt x="0" y="98"/>
                    </a:cubicBezTo>
                    <a:lnTo>
                      <a:pt x="0" y="273"/>
                    </a:lnTo>
                    <a:cubicBezTo>
                      <a:pt x="0" y="329"/>
                      <a:pt x="42" y="366"/>
                      <a:pt x="97" y="366"/>
                    </a:cubicBezTo>
                    <a:lnTo>
                      <a:pt x="273" y="366"/>
                    </a:lnTo>
                    <a:cubicBezTo>
                      <a:pt x="310" y="366"/>
                      <a:pt x="365" y="329"/>
                      <a:pt x="365" y="273"/>
                    </a:cubicBezTo>
                    <a:lnTo>
                      <a:pt x="365" y="98"/>
                    </a:lnTo>
                    <a:cubicBezTo>
                      <a:pt x="365" y="42"/>
                      <a:pt x="310" y="1"/>
                      <a:pt x="2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7"/>
              <p:cNvSpPr/>
              <p:nvPr/>
            </p:nvSpPr>
            <p:spPr>
              <a:xfrm>
                <a:off x="1787748" y="2476023"/>
                <a:ext cx="152681" cy="153024"/>
              </a:xfrm>
              <a:custGeom>
                <a:avLst/>
                <a:gdLst/>
                <a:ahLst/>
                <a:cxnLst/>
                <a:rect l="l" t="t" r="r" b="b"/>
                <a:pathLst>
                  <a:path w="444" h="445" extrusionOk="0">
                    <a:moveTo>
                      <a:pt x="310" y="79"/>
                    </a:moveTo>
                    <a:cubicBezTo>
                      <a:pt x="328" y="79"/>
                      <a:pt x="365" y="98"/>
                      <a:pt x="365" y="135"/>
                    </a:cubicBezTo>
                    <a:lnTo>
                      <a:pt x="365" y="310"/>
                    </a:lnTo>
                    <a:cubicBezTo>
                      <a:pt x="365" y="347"/>
                      <a:pt x="328" y="366"/>
                      <a:pt x="310" y="366"/>
                    </a:cubicBezTo>
                    <a:lnTo>
                      <a:pt x="134" y="366"/>
                    </a:lnTo>
                    <a:cubicBezTo>
                      <a:pt x="97" y="366"/>
                      <a:pt x="79" y="347"/>
                      <a:pt x="79" y="310"/>
                    </a:cubicBezTo>
                    <a:lnTo>
                      <a:pt x="79" y="135"/>
                    </a:lnTo>
                    <a:cubicBezTo>
                      <a:pt x="79" y="98"/>
                      <a:pt x="97" y="79"/>
                      <a:pt x="134" y="79"/>
                    </a:cubicBezTo>
                    <a:close/>
                    <a:moveTo>
                      <a:pt x="134" y="1"/>
                    </a:moveTo>
                    <a:cubicBezTo>
                      <a:pt x="56" y="1"/>
                      <a:pt x="0" y="56"/>
                      <a:pt x="0" y="135"/>
                    </a:cubicBezTo>
                    <a:lnTo>
                      <a:pt x="0" y="310"/>
                    </a:lnTo>
                    <a:cubicBezTo>
                      <a:pt x="0" y="384"/>
                      <a:pt x="56" y="444"/>
                      <a:pt x="134" y="444"/>
                    </a:cubicBezTo>
                    <a:lnTo>
                      <a:pt x="310" y="444"/>
                    </a:lnTo>
                    <a:cubicBezTo>
                      <a:pt x="384" y="444"/>
                      <a:pt x="444" y="384"/>
                      <a:pt x="444" y="310"/>
                    </a:cubicBezTo>
                    <a:lnTo>
                      <a:pt x="444" y="135"/>
                    </a:lnTo>
                    <a:cubicBezTo>
                      <a:pt x="444" y="56"/>
                      <a:pt x="384" y="1"/>
                      <a:pt x="31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7"/>
              <p:cNvSpPr/>
              <p:nvPr/>
            </p:nvSpPr>
            <p:spPr>
              <a:xfrm>
                <a:off x="1800471" y="1913790"/>
                <a:ext cx="125858" cy="125858"/>
              </a:xfrm>
              <a:custGeom>
                <a:avLst/>
                <a:gdLst/>
                <a:ahLst/>
                <a:cxnLst/>
                <a:rect l="l" t="t" r="r" b="b"/>
                <a:pathLst>
                  <a:path w="366" h="366" extrusionOk="0">
                    <a:moveTo>
                      <a:pt x="97" y="0"/>
                    </a:moveTo>
                    <a:cubicBezTo>
                      <a:pt x="42" y="0"/>
                      <a:pt x="0" y="37"/>
                      <a:pt x="0" y="97"/>
                    </a:cubicBezTo>
                    <a:lnTo>
                      <a:pt x="0" y="268"/>
                    </a:lnTo>
                    <a:cubicBezTo>
                      <a:pt x="0" y="328"/>
                      <a:pt x="42" y="365"/>
                      <a:pt x="97" y="365"/>
                    </a:cubicBezTo>
                    <a:lnTo>
                      <a:pt x="273" y="365"/>
                    </a:lnTo>
                    <a:cubicBezTo>
                      <a:pt x="310" y="365"/>
                      <a:pt x="365" y="328"/>
                      <a:pt x="365" y="268"/>
                    </a:cubicBezTo>
                    <a:lnTo>
                      <a:pt x="365" y="97"/>
                    </a:lnTo>
                    <a:cubicBezTo>
                      <a:pt x="365" y="37"/>
                      <a:pt x="310" y="0"/>
                      <a:pt x="2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7"/>
              <p:cNvSpPr/>
              <p:nvPr/>
            </p:nvSpPr>
            <p:spPr>
              <a:xfrm>
                <a:off x="1787748" y="1899348"/>
                <a:ext cx="152681" cy="153024"/>
              </a:xfrm>
              <a:custGeom>
                <a:avLst/>
                <a:gdLst/>
                <a:ahLst/>
                <a:cxnLst/>
                <a:rect l="l" t="t" r="r" b="b"/>
                <a:pathLst>
                  <a:path w="444" h="445" extrusionOk="0">
                    <a:moveTo>
                      <a:pt x="310" y="79"/>
                    </a:moveTo>
                    <a:cubicBezTo>
                      <a:pt x="328" y="79"/>
                      <a:pt x="365" y="98"/>
                      <a:pt x="365" y="139"/>
                    </a:cubicBezTo>
                    <a:lnTo>
                      <a:pt x="365" y="310"/>
                    </a:lnTo>
                    <a:cubicBezTo>
                      <a:pt x="365" y="347"/>
                      <a:pt x="328" y="370"/>
                      <a:pt x="310" y="370"/>
                    </a:cubicBezTo>
                    <a:lnTo>
                      <a:pt x="134" y="370"/>
                    </a:lnTo>
                    <a:cubicBezTo>
                      <a:pt x="97" y="370"/>
                      <a:pt x="79" y="347"/>
                      <a:pt x="79" y="310"/>
                    </a:cubicBezTo>
                    <a:lnTo>
                      <a:pt x="79" y="139"/>
                    </a:lnTo>
                    <a:cubicBezTo>
                      <a:pt x="79" y="98"/>
                      <a:pt x="97" y="79"/>
                      <a:pt x="134" y="79"/>
                    </a:cubicBezTo>
                    <a:close/>
                    <a:moveTo>
                      <a:pt x="134" y="1"/>
                    </a:moveTo>
                    <a:cubicBezTo>
                      <a:pt x="56" y="1"/>
                      <a:pt x="0" y="61"/>
                      <a:pt x="0" y="139"/>
                    </a:cubicBezTo>
                    <a:lnTo>
                      <a:pt x="0" y="310"/>
                    </a:lnTo>
                    <a:cubicBezTo>
                      <a:pt x="0" y="389"/>
                      <a:pt x="56" y="444"/>
                      <a:pt x="134" y="444"/>
                    </a:cubicBezTo>
                    <a:lnTo>
                      <a:pt x="310" y="444"/>
                    </a:lnTo>
                    <a:cubicBezTo>
                      <a:pt x="384" y="444"/>
                      <a:pt x="444" y="389"/>
                      <a:pt x="444" y="310"/>
                    </a:cubicBezTo>
                    <a:lnTo>
                      <a:pt x="444" y="139"/>
                    </a:lnTo>
                    <a:cubicBezTo>
                      <a:pt x="444" y="61"/>
                      <a:pt x="384" y="1"/>
                      <a:pt x="31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7"/>
              <p:cNvSpPr/>
              <p:nvPr/>
            </p:nvSpPr>
            <p:spPr>
              <a:xfrm>
                <a:off x="1800471" y="2641426"/>
                <a:ext cx="125858" cy="119325"/>
              </a:xfrm>
              <a:custGeom>
                <a:avLst/>
                <a:gdLst/>
                <a:ahLst/>
                <a:cxnLst/>
                <a:rect l="l" t="t" r="r" b="b"/>
                <a:pathLst>
                  <a:path w="366" h="347" extrusionOk="0">
                    <a:moveTo>
                      <a:pt x="97" y="0"/>
                    </a:moveTo>
                    <a:cubicBezTo>
                      <a:pt x="42" y="0"/>
                      <a:pt x="0" y="37"/>
                      <a:pt x="0" y="97"/>
                    </a:cubicBezTo>
                    <a:lnTo>
                      <a:pt x="0" y="250"/>
                    </a:lnTo>
                    <a:cubicBezTo>
                      <a:pt x="0" y="310"/>
                      <a:pt x="42" y="347"/>
                      <a:pt x="97" y="347"/>
                    </a:cubicBezTo>
                    <a:lnTo>
                      <a:pt x="273" y="347"/>
                    </a:lnTo>
                    <a:cubicBezTo>
                      <a:pt x="310" y="347"/>
                      <a:pt x="365" y="310"/>
                      <a:pt x="365" y="250"/>
                    </a:cubicBezTo>
                    <a:lnTo>
                      <a:pt x="365" y="97"/>
                    </a:lnTo>
                    <a:cubicBezTo>
                      <a:pt x="365" y="37"/>
                      <a:pt x="310" y="0"/>
                      <a:pt x="2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7"/>
              <p:cNvSpPr/>
              <p:nvPr/>
            </p:nvSpPr>
            <p:spPr>
              <a:xfrm>
                <a:off x="1787748" y="2628703"/>
                <a:ext cx="152681" cy="144771"/>
              </a:xfrm>
              <a:custGeom>
                <a:avLst/>
                <a:gdLst/>
                <a:ahLst/>
                <a:cxnLst/>
                <a:rect l="l" t="t" r="r" b="b"/>
                <a:pathLst>
                  <a:path w="444" h="421" extrusionOk="0">
                    <a:moveTo>
                      <a:pt x="310" y="74"/>
                    </a:moveTo>
                    <a:cubicBezTo>
                      <a:pt x="328" y="74"/>
                      <a:pt x="365" y="97"/>
                      <a:pt x="365" y="134"/>
                    </a:cubicBezTo>
                    <a:lnTo>
                      <a:pt x="365" y="287"/>
                    </a:lnTo>
                    <a:cubicBezTo>
                      <a:pt x="365" y="329"/>
                      <a:pt x="328" y="347"/>
                      <a:pt x="310" y="347"/>
                    </a:cubicBezTo>
                    <a:lnTo>
                      <a:pt x="134" y="347"/>
                    </a:lnTo>
                    <a:cubicBezTo>
                      <a:pt x="97" y="347"/>
                      <a:pt x="79" y="329"/>
                      <a:pt x="79" y="287"/>
                    </a:cubicBezTo>
                    <a:lnTo>
                      <a:pt x="79" y="134"/>
                    </a:lnTo>
                    <a:cubicBezTo>
                      <a:pt x="79" y="97"/>
                      <a:pt x="97" y="74"/>
                      <a:pt x="134" y="74"/>
                    </a:cubicBezTo>
                    <a:close/>
                    <a:moveTo>
                      <a:pt x="134" y="0"/>
                    </a:moveTo>
                    <a:cubicBezTo>
                      <a:pt x="56" y="0"/>
                      <a:pt x="0" y="56"/>
                      <a:pt x="0" y="134"/>
                    </a:cubicBezTo>
                    <a:lnTo>
                      <a:pt x="0" y="287"/>
                    </a:lnTo>
                    <a:cubicBezTo>
                      <a:pt x="0" y="365"/>
                      <a:pt x="56" y="421"/>
                      <a:pt x="134" y="421"/>
                    </a:cubicBezTo>
                    <a:lnTo>
                      <a:pt x="310" y="421"/>
                    </a:lnTo>
                    <a:cubicBezTo>
                      <a:pt x="384" y="421"/>
                      <a:pt x="444" y="365"/>
                      <a:pt x="444" y="287"/>
                    </a:cubicBezTo>
                    <a:lnTo>
                      <a:pt x="444" y="134"/>
                    </a:lnTo>
                    <a:cubicBezTo>
                      <a:pt x="444" y="56"/>
                      <a:pt x="384" y="0"/>
                      <a:pt x="31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7"/>
              <p:cNvSpPr/>
              <p:nvPr/>
            </p:nvSpPr>
            <p:spPr>
              <a:xfrm>
                <a:off x="2032242" y="1972593"/>
                <a:ext cx="159214" cy="67056"/>
              </a:xfrm>
              <a:custGeom>
                <a:avLst/>
                <a:gdLst/>
                <a:ahLst/>
                <a:cxnLst/>
                <a:rect l="l" t="t" r="r" b="b"/>
                <a:pathLst>
                  <a:path w="463" h="195" extrusionOk="0">
                    <a:moveTo>
                      <a:pt x="98" y="0"/>
                    </a:moveTo>
                    <a:cubicBezTo>
                      <a:pt x="38" y="0"/>
                      <a:pt x="1" y="42"/>
                      <a:pt x="1" y="97"/>
                    </a:cubicBezTo>
                    <a:cubicBezTo>
                      <a:pt x="1" y="134"/>
                      <a:pt x="38" y="194"/>
                      <a:pt x="98" y="194"/>
                    </a:cubicBezTo>
                    <a:lnTo>
                      <a:pt x="366" y="194"/>
                    </a:lnTo>
                    <a:cubicBezTo>
                      <a:pt x="426" y="194"/>
                      <a:pt x="463" y="134"/>
                      <a:pt x="463" y="97"/>
                    </a:cubicBezTo>
                    <a:cubicBezTo>
                      <a:pt x="463" y="42"/>
                      <a:pt x="426" y="0"/>
                      <a:pt x="3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7"/>
              <p:cNvSpPr/>
              <p:nvPr/>
            </p:nvSpPr>
            <p:spPr>
              <a:xfrm>
                <a:off x="2019519" y="1959869"/>
                <a:ext cx="184661" cy="92502"/>
              </a:xfrm>
              <a:custGeom>
                <a:avLst/>
                <a:gdLst/>
                <a:ahLst/>
                <a:cxnLst/>
                <a:rect l="l" t="t" r="r" b="b"/>
                <a:pathLst>
                  <a:path w="537" h="269" extrusionOk="0">
                    <a:moveTo>
                      <a:pt x="403" y="79"/>
                    </a:moveTo>
                    <a:cubicBezTo>
                      <a:pt x="445" y="79"/>
                      <a:pt x="463" y="97"/>
                      <a:pt x="463" y="134"/>
                    </a:cubicBezTo>
                    <a:cubicBezTo>
                      <a:pt x="463" y="153"/>
                      <a:pt x="445" y="194"/>
                      <a:pt x="403" y="194"/>
                    </a:cubicBezTo>
                    <a:lnTo>
                      <a:pt x="135" y="194"/>
                    </a:lnTo>
                    <a:cubicBezTo>
                      <a:pt x="98" y="194"/>
                      <a:pt x="75" y="153"/>
                      <a:pt x="75" y="134"/>
                    </a:cubicBezTo>
                    <a:cubicBezTo>
                      <a:pt x="75" y="97"/>
                      <a:pt x="98" y="79"/>
                      <a:pt x="135" y="79"/>
                    </a:cubicBezTo>
                    <a:close/>
                    <a:moveTo>
                      <a:pt x="135" y="0"/>
                    </a:moveTo>
                    <a:cubicBezTo>
                      <a:pt x="56" y="0"/>
                      <a:pt x="1" y="56"/>
                      <a:pt x="1" y="134"/>
                    </a:cubicBezTo>
                    <a:cubicBezTo>
                      <a:pt x="1" y="194"/>
                      <a:pt x="56" y="268"/>
                      <a:pt x="135" y="268"/>
                    </a:cubicBezTo>
                    <a:lnTo>
                      <a:pt x="403" y="268"/>
                    </a:lnTo>
                    <a:cubicBezTo>
                      <a:pt x="482" y="268"/>
                      <a:pt x="537" y="194"/>
                      <a:pt x="537" y="134"/>
                    </a:cubicBezTo>
                    <a:cubicBezTo>
                      <a:pt x="537" y="56"/>
                      <a:pt x="482" y="0"/>
                      <a:pt x="40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7"/>
              <p:cNvSpPr/>
              <p:nvPr/>
            </p:nvSpPr>
            <p:spPr>
              <a:xfrm>
                <a:off x="2019519" y="2694550"/>
                <a:ext cx="159558" cy="65336"/>
              </a:xfrm>
              <a:custGeom>
                <a:avLst/>
                <a:gdLst/>
                <a:ahLst/>
                <a:cxnLst/>
                <a:rect l="l" t="t" r="r" b="b"/>
                <a:pathLst>
                  <a:path w="464" h="190" extrusionOk="0">
                    <a:moveTo>
                      <a:pt x="75" y="0"/>
                    </a:moveTo>
                    <a:cubicBezTo>
                      <a:pt x="38" y="0"/>
                      <a:pt x="1" y="37"/>
                      <a:pt x="1" y="98"/>
                    </a:cubicBezTo>
                    <a:cubicBezTo>
                      <a:pt x="1" y="153"/>
                      <a:pt x="38" y="190"/>
                      <a:pt x="75" y="190"/>
                    </a:cubicBezTo>
                    <a:lnTo>
                      <a:pt x="366" y="190"/>
                    </a:lnTo>
                    <a:cubicBezTo>
                      <a:pt x="421" y="190"/>
                      <a:pt x="463" y="153"/>
                      <a:pt x="463" y="98"/>
                    </a:cubicBezTo>
                    <a:cubicBezTo>
                      <a:pt x="463" y="37"/>
                      <a:pt x="421" y="0"/>
                      <a:pt x="3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7"/>
              <p:cNvSpPr/>
              <p:nvPr/>
            </p:nvSpPr>
            <p:spPr>
              <a:xfrm>
                <a:off x="1998886" y="2680107"/>
                <a:ext cx="192570" cy="94222"/>
              </a:xfrm>
              <a:custGeom>
                <a:avLst/>
                <a:gdLst/>
                <a:ahLst/>
                <a:cxnLst/>
                <a:rect l="l" t="t" r="r" b="b"/>
                <a:pathLst>
                  <a:path w="560" h="274" extrusionOk="0">
                    <a:moveTo>
                      <a:pt x="426" y="79"/>
                    </a:moveTo>
                    <a:cubicBezTo>
                      <a:pt x="463" y="79"/>
                      <a:pt x="481" y="116"/>
                      <a:pt x="481" y="140"/>
                    </a:cubicBezTo>
                    <a:cubicBezTo>
                      <a:pt x="481" y="176"/>
                      <a:pt x="463" y="195"/>
                      <a:pt x="426" y="195"/>
                    </a:cubicBezTo>
                    <a:lnTo>
                      <a:pt x="135" y="195"/>
                    </a:lnTo>
                    <a:cubicBezTo>
                      <a:pt x="116" y="195"/>
                      <a:pt x="98" y="176"/>
                      <a:pt x="98" y="140"/>
                    </a:cubicBezTo>
                    <a:cubicBezTo>
                      <a:pt x="98" y="116"/>
                      <a:pt x="116" y="79"/>
                      <a:pt x="135" y="79"/>
                    </a:cubicBezTo>
                    <a:close/>
                    <a:moveTo>
                      <a:pt x="135" y="1"/>
                    </a:moveTo>
                    <a:cubicBezTo>
                      <a:pt x="79" y="1"/>
                      <a:pt x="1" y="61"/>
                      <a:pt x="1" y="140"/>
                    </a:cubicBezTo>
                    <a:cubicBezTo>
                      <a:pt x="1" y="213"/>
                      <a:pt x="79" y="274"/>
                      <a:pt x="135" y="274"/>
                    </a:cubicBezTo>
                    <a:lnTo>
                      <a:pt x="426" y="274"/>
                    </a:lnTo>
                    <a:cubicBezTo>
                      <a:pt x="505" y="274"/>
                      <a:pt x="560" y="213"/>
                      <a:pt x="560" y="140"/>
                    </a:cubicBezTo>
                    <a:cubicBezTo>
                      <a:pt x="560" y="61"/>
                      <a:pt x="505" y="1"/>
                      <a:pt x="42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7"/>
              <p:cNvSpPr/>
              <p:nvPr/>
            </p:nvSpPr>
            <p:spPr>
              <a:xfrm>
                <a:off x="2224811" y="1972593"/>
                <a:ext cx="159214" cy="67056"/>
              </a:xfrm>
              <a:custGeom>
                <a:avLst/>
                <a:gdLst/>
                <a:ahLst/>
                <a:cxnLst/>
                <a:rect l="l" t="t" r="r" b="b"/>
                <a:pathLst>
                  <a:path w="463" h="195" extrusionOk="0">
                    <a:moveTo>
                      <a:pt x="79" y="0"/>
                    </a:moveTo>
                    <a:cubicBezTo>
                      <a:pt x="37" y="0"/>
                      <a:pt x="0" y="42"/>
                      <a:pt x="0" y="97"/>
                    </a:cubicBezTo>
                    <a:cubicBezTo>
                      <a:pt x="0" y="134"/>
                      <a:pt x="37" y="194"/>
                      <a:pt x="79" y="194"/>
                    </a:cubicBezTo>
                    <a:lnTo>
                      <a:pt x="365" y="194"/>
                    </a:lnTo>
                    <a:cubicBezTo>
                      <a:pt x="425" y="194"/>
                      <a:pt x="462" y="134"/>
                      <a:pt x="462" y="97"/>
                    </a:cubicBezTo>
                    <a:cubicBezTo>
                      <a:pt x="462" y="42"/>
                      <a:pt x="425" y="0"/>
                      <a:pt x="3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7"/>
              <p:cNvSpPr/>
              <p:nvPr/>
            </p:nvSpPr>
            <p:spPr>
              <a:xfrm>
                <a:off x="2212087" y="1959869"/>
                <a:ext cx="184661" cy="92502"/>
              </a:xfrm>
              <a:custGeom>
                <a:avLst/>
                <a:gdLst/>
                <a:ahLst/>
                <a:cxnLst/>
                <a:rect l="l" t="t" r="r" b="b"/>
                <a:pathLst>
                  <a:path w="537" h="269" extrusionOk="0">
                    <a:moveTo>
                      <a:pt x="402" y="79"/>
                    </a:moveTo>
                    <a:cubicBezTo>
                      <a:pt x="439" y="79"/>
                      <a:pt x="462" y="97"/>
                      <a:pt x="462" y="134"/>
                    </a:cubicBezTo>
                    <a:cubicBezTo>
                      <a:pt x="462" y="153"/>
                      <a:pt x="439" y="194"/>
                      <a:pt x="402" y="194"/>
                    </a:cubicBezTo>
                    <a:lnTo>
                      <a:pt x="116" y="194"/>
                    </a:lnTo>
                    <a:cubicBezTo>
                      <a:pt x="92" y="194"/>
                      <a:pt x="74" y="153"/>
                      <a:pt x="74" y="134"/>
                    </a:cubicBezTo>
                    <a:cubicBezTo>
                      <a:pt x="74" y="97"/>
                      <a:pt x="92" y="79"/>
                      <a:pt x="116" y="79"/>
                    </a:cubicBezTo>
                    <a:close/>
                    <a:moveTo>
                      <a:pt x="116" y="0"/>
                    </a:moveTo>
                    <a:cubicBezTo>
                      <a:pt x="56" y="0"/>
                      <a:pt x="0" y="56"/>
                      <a:pt x="0" y="134"/>
                    </a:cubicBezTo>
                    <a:cubicBezTo>
                      <a:pt x="0" y="194"/>
                      <a:pt x="56" y="268"/>
                      <a:pt x="116" y="268"/>
                    </a:cubicBezTo>
                    <a:lnTo>
                      <a:pt x="402" y="268"/>
                    </a:lnTo>
                    <a:cubicBezTo>
                      <a:pt x="481" y="268"/>
                      <a:pt x="536" y="194"/>
                      <a:pt x="536" y="134"/>
                    </a:cubicBezTo>
                    <a:cubicBezTo>
                      <a:pt x="536" y="56"/>
                      <a:pt x="481" y="0"/>
                      <a:pt x="40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7"/>
              <p:cNvSpPr/>
              <p:nvPr/>
            </p:nvSpPr>
            <p:spPr>
              <a:xfrm>
                <a:off x="2224811" y="2693695"/>
                <a:ext cx="159214" cy="67056"/>
              </a:xfrm>
              <a:custGeom>
                <a:avLst/>
                <a:gdLst/>
                <a:ahLst/>
                <a:cxnLst/>
                <a:rect l="l" t="t" r="r" b="b"/>
                <a:pathLst>
                  <a:path w="463" h="195" extrusionOk="0">
                    <a:moveTo>
                      <a:pt x="79" y="1"/>
                    </a:moveTo>
                    <a:cubicBezTo>
                      <a:pt x="37" y="1"/>
                      <a:pt x="0" y="61"/>
                      <a:pt x="0" y="98"/>
                    </a:cubicBezTo>
                    <a:cubicBezTo>
                      <a:pt x="0" y="158"/>
                      <a:pt x="37" y="195"/>
                      <a:pt x="79" y="195"/>
                    </a:cubicBezTo>
                    <a:lnTo>
                      <a:pt x="365" y="195"/>
                    </a:lnTo>
                    <a:cubicBezTo>
                      <a:pt x="425" y="195"/>
                      <a:pt x="462" y="158"/>
                      <a:pt x="462" y="98"/>
                    </a:cubicBezTo>
                    <a:cubicBezTo>
                      <a:pt x="462" y="61"/>
                      <a:pt x="425" y="1"/>
                      <a:pt x="3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7"/>
              <p:cNvSpPr/>
              <p:nvPr/>
            </p:nvSpPr>
            <p:spPr>
              <a:xfrm>
                <a:off x="2212087" y="2680972"/>
                <a:ext cx="184661" cy="92502"/>
              </a:xfrm>
              <a:custGeom>
                <a:avLst/>
                <a:gdLst/>
                <a:ahLst/>
                <a:cxnLst/>
                <a:rect l="l" t="t" r="r" b="b"/>
                <a:pathLst>
                  <a:path w="537" h="269" extrusionOk="0">
                    <a:moveTo>
                      <a:pt x="402" y="79"/>
                    </a:moveTo>
                    <a:cubicBezTo>
                      <a:pt x="439" y="79"/>
                      <a:pt x="462" y="116"/>
                      <a:pt x="462" y="135"/>
                    </a:cubicBezTo>
                    <a:cubicBezTo>
                      <a:pt x="462" y="177"/>
                      <a:pt x="439" y="195"/>
                      <a:pt x="402" y="195"/>
                    </a:cubicBezTo>
                    <a:lnTo>
                      <a:pt x="116" y="195"/>
                    </a:lnTo>
                    <a:cubicBezTo>
                      <a:pt x="92" y="195"/>
                      <a:pt x="74" y="177"/>
                      <a:pt x="74" y="135"/>
                    </a:cubicBezTo>
                    <a:cubicBezTo>
                      <a:pt x="74" y="116"/>
                      <a:pt x="92" y="79"/>
                      <a:pt x="116" y="79"/>
                    </a:cubicBezTo>
                    <a:close/>
                    <a:moveTo>
                      <a:pt x="116" y="1"/>
                    </a:moveTo>
                    <a:cubicBezTo>
                      <a:pt x="56" y="1"/>
                      <a:pt x="0" y="79"/>
                      <a:pt x="0" y="135"/>
                    </a:cubicBezTo>
                    <a:cubicBezTo>
                      <a:pt x="0" y="213"/>
                      <a:pt x="56" y="269"/>
                      <a:pt x="116" y="269"/>
                    </a:cubicBezTo>
                    <a:lnTo>
                      <a:pt x="402" y="269"/>
                    </a:lnTo>
                    <a:cubicBezTo>
                      <a:pt x="481" y="269"/>
                      <a:pt x="536" y="213"/>
                      <a:pt x="536" y="135"/>
                    </a:cubicBezTo>
                    <a:cubicBezTo>
                      <a:pt x="536" y="79"/>
                      <a:pt x="481" y="1"/>
                      <a:pt x="40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7"/>
              <p:cNvSpPr/>
              <p:nvPr/>
            </p:nvSpPr>
            <p:spPr>
              <a:xfrm>
                <a:off x="2417036" y="1972593"/>
                <a:ext cx="165404" cy="67056"/>
              </a:xfrm>
              <a:custGeom>
                <a:avLst/>
                <a:gdLst/>
                <a:ahLst/>
                <a:cxnLst/>
                <a:rect l="l" t="t" r="r" b="b"/>
                <a:pathLst>
                  <a:path w="481" h="195" extrusionOk="0">
                    <a:moveTo>
                      <a:pt x="97" y="0"/>
                    </a:moveTo>
                    <a:cubicBezTo>
                      <a:pt x="56" y="0"/>
                      <a:pt x="0" y="42"/>
                      <a:pt x="0" y="97"/>
                    </a:cubicBezTo>
                    <a:cubicBezTo>
                      <a:pt x="0" y="134"/>
                      <a:pt x="56" y="194"/>
                      <a:pt x="97" y="194"/>
                    </a:cubicBezTo>
                    <a:lnTo>
                      <a:pt x="384" y="194"/>
                    </a:lnTo>
                    <a:cubicBezTo>
                      <a:pt x="421" y="194"/>
                      <a:pt x="481" y="134"/>
                      <a:pt x="481" y="97"/>
                    </a:cubicBezTo>
                    <a:cubicBezTo>
                      <a:pt x="481" y="42"/>
                      <a:pt x="421" y="0"/>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7"/>
              <p:cNvSpPr/>
              <p:nvPr/>
            </p:nvSpPr>
            <p:spPr>
              <a:xfrm>
                <a:off x="2402593" y="1959869"/>
                <a:ext cx="192570" cy="92502"/>
              </a:xfrm>
              <a:custGeom>
                <a:avLst/>
                <a:gdLst/>
                <a:ahLst/>
                <a:cxnLst/>
                <a:rect l="l" t="t" r="r" b="b"/>
                <a:pathLst>
                  <a:path w="560" h="269" extrusionOk="0">
                    <a:moveTo>
                      <a:pt x="426" y="79"/>
                    </a:moveTo>
                    <a:cubicBezTo>
                      <a:pt x="444" y="79"/>
                      <a:pt x="486" y="97"/>
                      <a:pt x="486" y="134"/>
                    </a:cubicBezTo>
                    <a:cubicBezTo>
                      <a:pt x="486" y="153"/>
                      <a:pt x="444" y="194"/>
                      <a:pt x="426" y="194"/>
                    </a:cubicBezTo>
                    <a:lnTo>
                      <a:pt x="139" y="194"/>
                    </a:lnTo>
                    <a:cubicBezTo>
                      <a:pt x="116" y="194"/>
                      <a:pt x="79" y="153"/>
                      <a:pt x="79" y="134"/>
                    </a:cubicBezTo>
                    <a:cubicBezTo>
                      <a:pt x="79" y="97"/>
                      <a:pt x="116" y="79"/>
                      <a:pt x="139" y="79"/>
                    </a:cubicBezTo>
                    <a:close/>
                    <a:moveTo>
                      <a:pt x="139" y="0"/>
                    </a:moveTo>
                    <a:cubicBezTo>
                      <a:pt x="61" y="0"/>
                      <a:pt x="1" y="56"/>
                      <a:pt x="1" y="134"/>
                    </a:cubicBezTo>
                    <a:cubicBezTo>
                      <a:pt x="1" y="194"/>
                      <a:pt x="61" y="268"/>
                      <a:pt x="139" y="268"/>
                    </a:cubicBezTo>
                    <a:lnTo>
                      <a:pt x="426" y="268"/>
                    </a:lnTo>
                    <a:cubicBezTo>
                      <a:pt x="504" y="268"/>
                      <a:pt x="560" y="194"/>
                      <a:pt x="560" y="134"/>
                    </a:cubicBezTo>
                    <a:cubicBezTo>
                      <a:pt x="560" y="56"/>
                      <a:pt x="504" y="0"/>
                      <a:pt x="42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7"/>
              <p:cNvSpPr/>
              <p:nvPr/>
            </p:nvSpPr>
            <p:spPr>
              <a:xfrm>
                <a:off x="2417036" y="2693695"/>
                <a:ext cx="165404" cy="67056"/>
              </a:xfrm>
              <a:custGeom>
                <a:avLst/>
                <a:gdLst/>
                <a:ahLst/>
                <a:cxnLst/>
                <a:rect l="l" t="t" r="r" b="b"/>
                <a:pathLst>
                  <a:path w="481" h="195" extrusionOk="0">
                    <a:moveTo>
                      <a:pt x="97" y="1"/>
                    </a:moveTo>
                    <a:cubicBezTo>
                      <a:pt x="56" y="1"/>
                      <a:pt x="0" y="61"/>
                      <a:pt x="0" y="98"/>
                    </a:cubicBezTo>
                    <a:cubicBezTo>
                      <a:pt x="0" y="158"/>
                      <a:pt x="56" y="195"/>
                      <a:pt x="97" y="195"/>
                    </a:cubicBezTo>
                    <a:lnTo>
                      <a:pt x="384" y="195"/>
                    </a:lnTo>
                    <a:cubicBezTo>
                      <a:pt x="421" y="195"/>
                      <a:pt x="481" y="158"/>
                      <a:pt x="481" y="98"/>
                    </a:cubicBezTo>
                    <a:cubicBezTo>
                      <a:pt x="481" y="61"/>
                      <a:pt x="421" y="1"/>
                      <a:pt x="3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7"/>
              <p:cNvSpPr/>
              <p:nvPr/>
            </p:nvSpPr>
            <p:spPr>
              <a:xfrm>
                <a:off x="2402593" y="2680972"/>
                <a:ext cx="192570" cy="92502"/>
              </a:xfrm>
              <a:custGeom>
                <a:avLst/>
                <a:gdLst/>
                <a:ahLst/>
                <a:cxnLst/>
                <a:rect l="l" t="t" r="r" b="b"/>
                <a:pathLst>
                  <a:path w="560" h="269" extrusionOk="0">
                    <a:moveTo>
                      <a:pt x="426" y="79"/>
                    </a:moveTo>
                    <a:cubicBezTo>
                      <a:pt x="444" y="79"/>
                      <a:pt x="486" y="116"/>
                      <a:pt x="486" y="135"/>
                    </a:cubicBezTo>
                    <a:cubicBezTo>
                      <a:pt x="486" y="177"/>
                      <a:pt x="444" y="195"/>
                      <a:pt x="426" y="195"/>
                    </a:cubicBezTo>
                    <a:lnTo>
                      <a:pt x="139" y="195"/>
                    </a:lnTo>
                    <a:cubicBezTo>
                      <a:pt x="116" y="195"/>
                      <a:pt x="79" y="177"/>
                      <a:pt x="79" y="135"/>
                    </a:cubicBezTo>
                    <a:cubicBezTo>
                      <a:pt x="79" y="116"/>
                      <a:pt x="116" y="79"/>
                      <a:pt x="139" y="79"/>
                    </a:cubicBezTo>
                    <a:close/>
                    <a:moveTo>
                      <a:pt x="139" y="1"/>
                    </a:moveTo>
                    <a:cubicBezTo>
                      <a:pt x="61" y="1"/>
                      <a:pt x="1" y="79"/>
                      <a:pt x="1" y="135"/>
                    </a:cubicBezTo>
                    <a:cubicBezTo>
                      <a:pt x="1" y="213"/>
                      <a:pt x="61" y="269"/>
                      <a:pt x="139" y="269"/>
                    </a:cubicBezTo>
                    <a:lnTo>
                      <a:pt x="426" y="269"/>
                    </a:lnTo>
                    <a:cubicBezTo>
                      <a:pt x="504" y="269"/>
                      <a:pt x="560" y="213"/>
                      <a:pt x="560" y="135"/>
                    </a:cubicBezTo>
                    <a:cubicBezTo>
                      <a:pt x="560" y="79"/>
                      <a:pt x="504" y="1"/>
                      <a:pt x="42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7"/>
              <p:cNvSpPr/>
              <p:nvPr/>
            </p:nvSpPr>
            <p:spPr>
              <a:xfrm>
                <a:off x="2615451" y="1972593"/>
                <a:ext cx="165748" cy="67056"/>
              </a:xfrm>
              <a:custGeom>
                <a:avLst/>
                <a:gdLst/>
                <a:ahLst/>
                <a:cxnLst/>
                <a:rect l="l" t="t" r="r" b="b"/>
                <a:pathLst>
                  <a:path w="482" h="195" extrusionOk="0">
                    <a:moveTo>
                      <a:pt x="98" y="0"/>
                    </a:moveTo>
                    <a:cubicBezTo>
                      <a:pt x="56" y="0"/>
                      <a:pt x="1" y="42"/>
                      <a:pt x="1" y="97"/>
                    </a:cubicBezTo>
                    <a:cubicBezTo>
                      <a:pt x="1" y="134"/>
                      <a:pt x="56" y="194"/>
                      <a:pt x="98" y="194"/>
                    </a:cubicBezTo>
                    <a:lnTo>
                      <a:pt x="384" y="194"/>
                    </a:lnTo>
                    <a:cubicBezTo>
                      <a:pt x="421" y="194"/>
                      <a:pt x="481" y="134"/>
                      <a:pt x="481" y="97"/>
                    </a:cubicBezTo>
                    <a:cubicBezTo>
                      <a:pt x="481" y="42"/>
                      <a:pt x="421" y="0"/>
                      <a:pt x="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7"/>
              <p:cNvSpPr/>
              <p:nvPr/>
            </p:nvSpPr>
            <p:spPr>
              <a:xfrm>
                <a:off x="2601352" y="1959869"/>
                <a:ext cx="192570" cy="92502"/>
              </a:xfrm>
              <a:custGeom>
                <a:avLst/>
                <a:gdLst/>
                <a:ahLst/>
                <a:cxnLst/>
                <a:rect l="l" t="t" r="r" b="b"/>
                <a:pathLst>
                  <a:path w="560" h="269" extrusionOk="0">
                    <a:moveTo>
                      <a:pt x="425" y="79"/>
                    </a:moveTo>
                    <a:cubicBezTo>
                      <a:pt x="444" y="79"/>
                      <a:pt x="485" y="97"/>
                      <a:pt x="485" y="134"/>
                    </a:cubicBezTo>
                    <a:cubicBezTo>
                      <a:pt x="485" y="153"/>
                      <a:pt x="444" y="194"/>
                      <a:pt x="425" y="194"/>
                    </a:cubicBezTo>
                    <a:lnTo>
                      <a:pt x="139" y="194"/>
                    </a:lnTo>
                    <a:cubicBezTo>
                      <a:pt x="116" y="194"/>
                      <a:pt x="79" y="153"/>
                      <a:pt x="79" y="134"/>
                    </a:cubicBezTo>
                    <a:cubicBezTo>
                      <a:pt x="79" y="97"/>
                      <a:pt x="116" y="79"/>
                      <a:pt x="139" y="79"/>
                    </a:cubicBezTo>
                    <a:close/>
                    <a:moveTo>
                      <a:pt x="139" y="0"/>
                    </a:moveTo>
                    <a:cubicBezTo>
                      <a:pt x="60" y="0"/>
                      <a:pt x="0" y="56"/>
                      <a:pt x="0" y="134"/>
                    </a:cubicBezTo>
                    <a:cubicBezTo>
                      <a:pt x="0" y="194"/>
                      <a:pt x="60" y="268"/>
                      <a:pt x="139" y="268"/>
                    </a:cubicBezTo>
                    <a:lnTo>
                      <a:pt x="425" y="268"/>
                    </a:lnTo>
                    <a:cubicBezTo>
                      <a:pt x="504" y="268"/>
                      <a:pt x="559" y="194"/>
                      <a:pt x="559" y="134"/>
                    </a:cubicBezTo>
                    <a:cubicBezTo>
                      <a:pt x="559" y="56"/>
                      <a:pt x="504" y="0"/>
                      <a:pt x="42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7"/>
              <p:cNvSpPr/>
              <p:nvPr/>
            </p:nvSpPr>
            <p:spPr>
              <a:xfrm>
                <a:off x="2615451" y="2693695"/>
                <a:ext cx="165748" cy="67056"/>
              </a:xfrm>
              <a:custGeom>
                <a:avLst/>
                <a:gdLst/>
                <a:ahLst/>
                <a:cxnLst/>
                <a:rect l="l" t="t" r="r" b="b"/>
                <a:pathLst>
                  <a:path w="482" h="195" extrusionOk="0">
                    <a:moveTo>
                      <a:pt x="98" y="1"/>
                    </a:moveTo>
                    <a:cubicBezTo>
                      <a:pt x="56" y="1"/>
                      <a:pt x="1" y="61"/>
                      <a:pt x="1" y="98"/>
                    </a:cubicBezTo>
                    <a:cubicBezTo>
                      <a:pt x="1" y="158"/>
                      <a:pt x="56" y="195"/>
                      <a:pt x="98" y="195"/>
                    </a:cubicBezTo>
                    <a:lnTo>
                      <a:pt x="384" y="195"/>
                    </a:lnTo>
                    <a:cubicBezTo>
                      <a:pt x="421" y="195"/>
                      <a:pt x="481" y="158"/>
                      <a:pt x="481" y="98"/>
                    </a:cubicBezTo>
                    <a:cubicBezTo>
                      <a:pt x="481" y="61"/>
                      <a:pt x="421" y="1"/>
                      <a:pt x="3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7"/>
              <p:cNvSpPr/>
              <p:nvPr/>
            </p:nvSpPr>
            <p:spPr>
              <a:xfrm>
                <a:off x="2601352" y="2680972"/>
                <a:ext cx="192570" cy="92502"/>
              </a:xfrm>
              <a:custGeom>
                <a:avLst/>
                <a:gdLst/>
                <a:ahLst/>
                <a:cxnLst/>
                <a:rect l="l" t="t" r="r" b="b"/>
                <a:pathLst>
                  <a:path w="560" h="269" extrusionOk="0">
                    <a:moveTo>
                      <a:pt x="425" y="79"/>
                    </a:moveTo>
                    <a:cubicBezTo>
                      <a:pt x="444" y="79"/>
                      <a:pt x="485" y="116"/>
                      <a:pt x="485" y="135"/>
                    </a:cubicBezTo>
                    <a:cubicBezTo>
                      <a:pt x="485" y="177"/>
                      <a:pt x="444" y="195"/>
                      <a:pt x="425" y="195"/>
                    </a:cubicBezTo>
                    <a:lnTo>
                      <a:pt x="139" y="195"/>
                    </a:lnTo>
                    <a:cubicBezTo>
                      <a:pt x="116" y="195"/>
                      <a:pt x="79" y="177"/>
                      <a:pt x="79" y="135"/>
                    </a:cubicBezTo>
                    <a:cubicBezTo>
                      <a:pt x="79" y="116"/>
                      <a:pt x="116" y="79"/>
                      <a:pt x="139" y="79"/>
                    </a:cubicBezTo>
                    <a:close/>
                    <a:moveTo>
                      <a:pt x="139" y="1"/>
                    </a:moveTo>
                    <a:cubicBezTo>
                      <a:pt x="60" y="1"/>
                      <a:pt x="0" y="79"/>
                      <a:pt x="0" y="135"/>
                    </a:cubicBezTo>
                    <a:cubicBezTo>
                      <a:pt x="0" y="213"/>
                      <a:pt x="60" y="269"/>
                      <a:pt x="139" y="269"/>
                    </a:cubicBezTo>
                    <a:lnTo>
                      <a:pt x="425" y="269"/>
                    </a:lnTo>
                    <a:cubicBezTo>
                      <a:pt x="504" y="269"/>
                      <a:pt x="559" y="213"/>
                      <a:pt x="559" y="135"/>
                    </a:cubicBezTo>
                    <a:cubicBezTo>
                      <a:pt x="559" y="79"/>
                      <a:pt x="504" y="1"/>
                      <a:pt x="42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7"/>
              <p:cNvSpPr/>
              <p:nvPr/>
            </p:nvSpPr>
            <p:spPr>
              <a:xfrm>
                <a:off x="853445" y="2357043"/>
                <a:ext cx="470765" cy="464231"/>
              </a:xfrm>
              <a:custGeom>
                <a:avLst/>
                <a:gdLst/>
                <a:ahLst/>
                <a:cxnLst/>
                <a:rect l="l" t="t" r="r" b="b"/>
                <a:pathLst>
                  <a:path w="1369" h="1350" extrusionOk="0">
                    <a:moveTo>
                      <a:pt x="675" y="0"/>
                    </a:moveTo>
                    <a:cubicBezTo>
                      <a:pt x="310" y="0"/>
                      <a:pt x="0" y="287"/>
                      <a:pt x="0" y="675"/>
                    </a:cubicBezTo>
                    <a:cubicBezTo>
                      <a:pt x="0" y="1040"/>
                      <a:pt x="310" y="1350"/>
                      <a:pt x="675" y="1350"/>
                    </a:cubicBezTo>
                    <a:cubicBezTo>
                      <a:pt x="1063" y="1350"/>
                      <a:pt x="1368" y="1040"/>
                      <a:pt x="1368" y="675"/>
                    </a:cubicBezTo>
                    <a:cubicBezTo>
                      <a:pt x="1368" y="287"/>
                      <a:pt x="1063" y="0"/>
                      <a:pt x="6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7"/>
              <p:cNvSpPr/>
              <p:nvPr/>
            </p:nvSpPr>
            <p:spPr>
              <a:xfrm>
                <a:off x="853445" y="2357043"/>
                <a:ext cx="470765" cy="232116"/>
              </a:xfrm>
              <a:custGeom>
                <a:avLst/>
                <a:gdLst/>
                <a:ahLst/>
                <a:cxnLst/>
                <a:rect l="l" t="t" r="r" b="b"/>
                <a:pathLst>
                  <a:path w="1369" h="675" extrusionOk="0">
                    <a:moveTo>
                      <a:pt x="1368" y="675"/>
                    </a:moveTo>
                    <a:lnTo>
                      <a:pt x="1368" y="675"/>
                    </a:lnTo>
                    <a:lnTo>
                      <a:pt x="1368" y="675"/>
                    </a:lnTo>
                    <a:lnTo>
                      <a:pt x="1368" y="675"/>
                    </a:lnTo>
                    <a:close/>
                    <a:moveTo>
                      <a:pt x="0" y="675"/>
                    </a:moveTo>
                    <a:lnTo>
                      <a:pt x="0" y="675"/>
                    </a:lnTo>
                    <a:lnTo>
                      <a:pt x="0" y="675"/>
                    </a:lnTo>
                    <a:lnTo>
                      <a:pt x="0" y="675"/>
                    </a:lnTo>
                    <a:lnTo>
                      <a:pt x="0" y="675"/>
                    </a:lnTo>
                    <a:close/>
                    <a:moveTo>
                      <a:pt x="1234" y="268"/>
                    </a:moveTo>
                    <a:lnTo>
                      <a:pt x="1234" y="268"/>
                    </a:lnTo>
                    <a:lnTo>
                      <a:pt x="1234" y="268"/>
                    </a:lnTo>
                    <a:close/>
                    <a:moveTo>
                      <a:pt x="158" y="250"/>
                    </a:moveTo>
                    <a:lnTo>
                      <a:pt x="158" y="250"/>
                    </a:lnTo>
                    <a:lnTo>
                      <a:pt x="158" y="250"/>
                    </a:lnTo>
                    <a:close/>
                    <a:moveTo>
                      <a:pt x="158" y="231"/>
                    </a:moveTo>
                    <a:lnTo>
                      <a:pt x="158" y="231"/>
                    </a:lnTo>
                    <a:lnTo>
                      <a:pt x="158" y="231"/>
                    </a:lnTo>
                    <a:close/>
                    <a:moveTo>
                      <a:pt x="675" y="0"/>
                    </a:moveTo>
                    <a:lnTo>
                      <a:pt x="675" y="0"/>
                    </a:lnTo>
                    <a:cubicBezTo>
                      <a:pt x="486" y="0"/>
                      <a:pt x="292" y="97"/>
                      <a:pt x="158" y="231"/>
                    </a:cubicBezTo>
                    <a:cubicBezTo>
                      <a:pt x="292" y="97"/>
                      <a:pt x="486" y="0"/>
                      <a:pt x="675" y="0"/>
                    </a:cubicBezTo>
                    <a:cubicBezTo>
                      <a:pt x="906" y="0"/>
                      <a:pt x="1100" y="97"/>
                      <a:pt x="1234" y="268"/>
                    </a:cubicBezTo>
                    <a:cubicBezTo>
                      <a:pt x="1100" y="97"/>
                      <a:pt x="906" y="0"/>
                      <a:pt x="675" y="0"/>
                    </a:cubicBezTo>
                    <a:close/>
                  </a:path>
                </a:pathLst>
              </a:custGeom>
              <a:solidFill>
                <a:srgbClr val="2E8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7"/>
              <p:cNvSpPr/>
              <p:nvPr/>
            </p:nvSpPr>
            <p:spPr>
              <a:xfrm>
                <a:off x="840722" y="2344320"/>
                <a:ext cx="497587" cy="489678"/>
              </a:xfrm>
              <a:custGeom>
                <a:avLst/>
                <a:gdLst/>
                <a:ahLst/>
                <a:cxnLst/>
                <a:rect l="l" t="t" r="r" b="b"/>
                <a:pathLst>
                  <a:path w="1447" h="1424" extrusionOk="0">
                    <a:moveTo>
                      <a:pt x="712" y="74"/>
                    </a:moveTo>
                    <a:cubicBezTo>
                      <a:pt x="1077" y="74"/>
                      <a:pt x="1368" y="347"/>
                      <a:pt x="1368" y="712"/>
                    </a:cubicBezTo>
                    <a:cubicBezTo>
                      <a:pt x="1368" y="1058"/>
                      <a:pt x="1077" y="1345"/>
                      <a:pt x="712" y="1345"/>
                    </a:cubicBezTo>
                    <a:cubicBezTo>
                      <a:pt x="366" y="1345"/>
                      <a:pt x="79" y="1058"/>
                      <a:pt x="79" y="712"/>
                    </a:cubicBezTo>
                    <a:cubicBezTo>
                      <a:pt x="79" y="347"/>
                      <a:pt x="366" y="74"/>
                      <a:pt x="712" y="74"/>
                    </a:cubicBezTo>
                    <a:close/>
                    <a:moveTo>
                      <a:pt x="712" y="0"/>
                    </a:moveTo>
                    <a:cubicBezTo>
                      <a:pt x="329" y="0"/>
                      <a:pt x="1" y="305"/>
                      <a:pt x="1" y="712"/>
                    </a:cubicBezTo>
                    <a:cubicBezTo>
                      <a:pt x="1" y="1095"/>
                      <a:pt x="329" y="1424"/>
                      <a:pt x="712" y="1424"/>
                    </a:cubicBezTo>
                    <a:cubicBezTo>
                      <a:pt x="1119" y="1424"/>
                      <a:pt x="1447" y="1095"/>
                      <a:pt x="1447" y="712"/>
                    </a:cubicBezTo>
                    <a:cubicBezTo>
                      <a:pt x="1447" y="305"/>
                      <a:pt x="1119" y="0"/>
                      <a:pt x="71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7"/>
              <p:cNvSpPr/>
              <p:nvPr/>
            </p:nvSpPr>
            <p:spPr>
              <a:xfrm>
                <a:off x="960046" y="2463300"/>
                <a:ext cx="259282" cy="251373"/>
              </a:xfrm>
              <a:custGeom>
                <a:avLst/>
                <a:gdLst/>
                <a:ahLst/>
                <a:cxnLst/>
                <a:rect l="l" t="t" r="r" b="b"/>
                <a:pathLst>
                  <a:path w="754" h="731" extrusionOk="0">
                    <a:moveTo>
                      <a:pt x="365" y="1"/>
                    </a:moveTo>
                    <a:cubicBezTo>
                      <a:pt x="176" y="1"/>
                      <a:pt x="0" y="153"/>
                      <a:pt x="0" y="366"/>
                    </a:cubicBezTo>
                    <a:cubicBezTo>
                      <a:pt x="0" y="555"/>
                      <a:pt x="176" y="731"/>
                      <a:pt x="365" y="731"/>
                    </a:cubicBezTo>
                    <a:cubicBezTo>
                      <a:pt x="578" y="731"/>
                      <a:pt x="753" y="555"/>
                      <a:pt x="753" y="366"/>
                    </a:cubicBezTo>
                    <a:cubicBezTo>
                      <a:pt x="753" y="153"/>
                      <a:pt x="578" y="1"/>
                      <a:pt x="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7"/>
              <p:cNvSpPr/>
              <p:nvPr/>
            </p:nvSpPr>
            <p:spPr>
              <a:xfrm>
                <a:off x="947322" y="2449201"/>
                <a:ext cx="284729" cy="278195"/>
              </a:xfrm>
              <a:custGeom>
                <a:avLst/>
                <a:gdLst/>
                <a:ahLst/>
                <a:cxnLst/>
                <a:rect l="l" t="t" r="r" b="b"/>
                <a:pathLst>
                  <a:path w="828" h="809" extrusionOk="0">
                    <a:moveTo>
                      <a:pt x="402" y="79"/>
                    </a:moveTo>
                    <a:cubicBezTo>
                      <a:pt x="596" y="79"/>
                      <a:pt x="749" y="213"/>
                      <a:pt x="749" y="407"/>
                    </a:cubicBezTo>
                    <a:cubicBezTo>
                      <a:pt x="749" y="578"/>
                      <a:pt x="596" y="735"/>
                      <a:pt x="402" y="735"/>
                    </a:cubicBezTo>
                    <a:cubicBezTo>
                      <a:pt x="231" y="735"/>
                      <a:pt x="74" y="578"/>
                      <a:pt x="74" y="407"/>
                    </a:cubicBezTo>
                    <a:cubicBezTo>
                      <a:pt x="74" y="213"/>
                      <a:pt x="231" y="79"/>
                      <a:pt x="402" y="79"/>
                    </a:cubicBezTo>
                    <a:close/>
                    <a:moveTo>
                      <a:pt x="402" y="0"/>
                    </a:moveTo>
                    <a:cubicBezTo>
                      <a:pt x="190" y="0"/>
                      <a:pt x="0" y="176"/>
                      <a:pt x="0" y="407"/>
                    </a:cubicBezTo>
                    <a:cubicBezTo>
                      <a:pt x="0" y="619"/>
                      <a:pt x="190" y="809"/>
                      <a:pt x="402" y="809"/>
                    </a:cubicBezTo>
                    <a:cubicBezTo>
                      <a:pt x="633" y="809"/>
                      <a:pt x="827" y="619"/>
                      <a:pt x="827" y="407"/>
                    </a:cubicBezTo>
                    <a:cubicBezTo>
                      <a:pt x="827" y="176"/>
                      <a:pt x="633" y="0"/>
                      <a:pt x="40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7"/>
              <p:cNvSpPr/>
              <p:nvPr/>
            </p:nvSpPr>
            <p:spPr>
              <a:xfrm>
                <a:off x="669129" y="3065766"/>
                <a:ext cx="165748" cy="105226"/>
              </a:xfrm>
              <a:custGeom>
                <a:avLst/>
                <a:gdLst/>
                <a:ahLst/>
                <a:cxnLst/>
                <a:rect l="l" t="t" r="r" b="b"/>
                <a:pathLst>
                  <a:path w="482" h="306" extrusionOk="0">
                    <a:moveTo>
                      <a:pt x="56" y="0"/>
                    </a:moveTo>
                    <a:cubicBezTo>
                      <a:pt x="37" y="0"/>
                      <a:pt x="0" y="37"/>
                      <a:pt x="0" y="74"/>
                    </a:cubicBezTo>
                    <a:lnTo>
                      <a:pt x="0" y="250"/>
                    </a:lnTo>
                    <a:cubicBezTo>
                      <a:pt x="0" y="268"/>
                      <a:pt x="37" y="305"/>
                      <a:pt x="56" y="305"/>
                    </a:cubicBezTo>
                    <a:lnTo>
                      <a:pt x="421" y="305"/>
                    </a:lnTo>
                    <a:cubicBezTo>
                      <a:pt x="444" y="305"/>
                      <a:pt x="481" y="268"/>
                      <a:pt x="481" y="250"/>
                    </a:cubicBezTo>
                    <a:lnTo>
                      <a:pt x="481" y="74"/>
                    </a:lnTo>
                    <a:cubicBezTo>
                      <a:pt x="481" y="37"/>
                      <a:pt x="444" y="0"/>
                      <a:pt x="4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7"/>
              <p:cNvSpPr/>
              <p:nvPr/>
            </p:nvSpPr>
            <p:spPr>
              <a:xfrm>
                <a:off x="654686" y="3051323"/>
                <a:ext cx="192570" cy="133767"/>
              </a:xfrm>
              <a:custGeom>
                <a:avLst/>
                <a:gdLst/>
                <a:ahLst/>
                <a:cxnLst/>
                <a:rect l="l" t="t" r="r" b="b"/>
                <a:pathLst>
                  <a:path w="560" h="389" extrusionOk="0">
                    <a:moveTo>
                      <a:pt x="463" y="79"/>
                    </a:moveTo>
                    <a:cubicBezTo>
                      <a:pt x="463" y="79"/>
                      <a:pt x="486" y="98"/>
                      <a:pt x="486" y="116"/>
                    </a:cubicBezTo>
                    <a:lnTo>
                      <a:pt x="486" y="292"/>
                    </a:lnTo>
                    <a:lnTo>
                      <a:pt x="463" y="310"/>
                    </a:lnTo>
                    <a:lnTo>
                      <a:pt x="98" y="310"/>
                    </a:lnTo>
                    <a:lnTo>
                      <a:pt x="79" y="292"/>
                    </a:lnTo>
                    <a:lnTo>
                      <a:pt x="79" y="116"/>
                    </a:lnTo>
                    <a:cubicBezTo>
                      <a:pt x="79" y="98"/>
                      <a:pt x="98" y="79"/>
                      <a:pt x="98" y="79"/>
                    </a:cubicBezTo>
                    <a:close/>
                    <a:moveTo>
                      <a:pt x="98" y="1"/>
                    </a:moveTo>
                    <a:cubicBezTo>
                      <a:pt x="42" y="1"/>
                      <a:pt x="1" y="61"/>
                      <a:pt x="1" y="116"/>
                    </a:cubicBezTo>
                    <a:lnTo>
                      <a:pt x="1" y="292"/>
                    </a:lnTo>
                    <a:cubicBezTo>
                      <a:pt x="1" y="329"/>
                      <a:pt x="42" y="389"/>
                      <a:pt x="98" y="389"/>
                    </a:cubicBezTo>
                    <a:lnTo>
                      <a:pt x="463" y="389"/>
                    </a:lnTo>
                    <a:cubicBezTo>
                      <a:pt x="523" y="389"/>
                      <a:pt x="560" y="329"/>
                      <a:pt x="560" y="292"/>
                    </a:cubicBezTo>
                    <a:lnTo>
                      <a:pt x="560" y="116"/>
                    </a:lnTo>
                    <a:cubicBezTo>
                      <a:pt x="560" y="61"/>
                      <a:pt x="523" y="1"/>
                      <a:pt x="46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7"/>
              <p:cNvSpPr/>
              <p:nvPr/>
            </p:nvSpPr>
            <p:spPr>
              <a:xfrm>
                <a:off x="874077" y="3065766"/>
                <a:ext cx="159214" cy="105226"/>
              </a:xfrm>
              <a:custGeom>
                <a:avLst/>
                <a:gdLst/>
                <a:ahLst/>
                <a:cxnLst/>
                <a:rect l="l" t="t" r="r" b="b"/>
                <a:pathLst>
                  <a:path w="463" h="306" extrusionOk="0">
                    <a:moveTo>
                      <a:pt x="56" y="0"/>
                    </a:moveTo>
                    <a:cubicBezTo>
                      <a:pt x="19" y="0"/>
                      <a:pt x="1" y="37"/>
                      <a:pt x="1" y="74"/>
                    </a:cubicBezTo>
                    <a:lnTo>
                      <a:pt x="1" y="250"/>
                    </a:lnTo>
                    <a:cubicBezTo>
                      <a:pt x="1" y="268"/>
                      <a:pt x="19" y="305"/>
                      <a:pt x="56" y="305"/>
                    </a:cubicBezTo>
                    <a:lnTo>
                      <a:pt x="403" y="305"/>
                    </a:lnTo>
                    <a:cubicBezTo>
                      <a:pt x="444" y="305"/>
                      <a:pt x="463" y="268"/>
                      <a:pt x="463" y="250"/>
                    </a:cubicBezTo>
                    <a:lnTo>
                      <a:pt x="463" y="74"/>
                    </a:lnTo>
                    <a:cubicBezTo>
                      <a:pt x="463" y="37"/>
                      <a:pt x="444" y="0"/>
                      <a:pt x="40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7"/>
              <p:cNvSpPr/>
              <p:nvPr/>
            </p:nvSpPr>
            <p:spPr>
              <a:xfrm>
                <a:off x="861354" y="3051323"/>
                <a:ext cx="184661" cy="133767"/>
              </a:xfrm>
              <a:custGeom>
                <a:avLst/>
                <a:gdLst/>
                <a:ahLst/>
                <a:cxnLst/>
                <a:rect l="l" t="t" r="r" b="b"/>
                <a:pathLst>
                  <a:path w="537" h="389" extrusionOk="0">
                    <a:moveTo>
                      <a:pt x="440" y="79"/>
                    </a:moveTo>
                    <a:cubicBezTo>
                      <a:pt x="463" y="79"/>
                      <a:pt x="463" y="98"/>
                      <a:pt x="463" y="116"/>
                    </a:cubicBezTo>
                    <a:lnTo>
                      <a:pt x="463" y="292"/>
                    </a:lnTo>
                    <a:cubicBezTo>
                      <a:pt x="463" y="292"/>
                      <a:pt x="463" y="310"/>
                      <a:pt x="440" y="310"/>
                    </a:cubicBezTo>
                    <a:lnTo>
                      <a:pt x="93" y="310"/>
                    </a:lnTo>
                    <a:cubicBezTo>
                      <a:pt x="75" y="310"/>
                      <a:pt x="75" y="292"/>
                      <a:pt x="75" y="292"/>
                    </a:cubicBezTo>
                    <a:lnTo>
                      <a:pt x="75" y="116"/>
                    </a:lnTo>
                    <a:cubicBezTo>
                      <a:pt x="75" y="98"/>
                      <a:pt x="75" y="79"/>
                      <a:pt x="93" y="79"/>
                    </a:cubicBezTo>
                    <a:close/>
                    <a:moveTo>
                      <a:pt x="93" y="1"/>
                    </a:moveTo>
                    <a:cubicBezTo>
                      <a:pt x="38" y="1"/>
                      <a:pt x="1" y="61"/>
                      <a:pt x="1" y="116"/>
                    </a:cubicBezTo>
                    <a:lnTo>
                      <a:pt x="1" y="292"/>
                    </a:lnTo>
                    <a:cubicBezTo>
                      <a:pt x="1" y="329"/>
                      <a:pt x="38" y="389"/>
                      <a:pt x="93" y="389"/>
                    </a:cubicBezTo>
                    <a:lnTo>
                      <a:pt x="440" y="389"/>
                    </a:lnTo>
                    <a:cubicBezTo>
                      <a:pt x="500" y="389"/>
                      <a:pt x="537" y="329"/>
                      <a:pt x="537" y="292"/>
                    </a:cubicBezTo>
                    <a:lnTo>
                      <a:pt x="537" y="116"/>
                    </a:lnTo>
                    <a:cubicBezTo>
                      <a:pt x="537" y="61"/>
                      <a:pt x="500" y="1"/>
                      <a:pt x="44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7"/>
              <p:cNvSpPr/>
              <p:nvPr/>
            </p:nvSpPr>
            <p:spPr>
              <a:xfrm>
                <a:off x="1118915" y="3065766"/>
                <a:ext cx="165404" cy="105226"/>
              </a:xfrm>
              <a:custGeom>
                <a:avLst/>
                <a:gdLst/>
                <a:ahLst/>
                <a:cxnLst/>
                <a:rect l="l" t="t" r="r" b="b"/>
                <a:pathLst>
                  <a:path w="481" h="306" extrusionOk="0">
                    <a:moveTo>
                      <a:pt x="60" y="0"/>
                    </a:moveTo>
                    <a:cubicBezTo>
                      <a:pt x="37" y="0"/>
                      <a:pt x="0" y="37"/>
                      <a:pt x="0" y="74"/>
                    </a:cubicBezTo>
                    <a:lnTo>
                      <a:pt x="0" y="250"/>
                    </a:lnTo>
                    <a:cubicBezTo>
                      <a:pt x="0" y="268"/>
                      <a:pt x="37" y="305"/>
                      <a:pt x="60" y="305"/>
                    </a:cubicBezTo>
                    <a:lnTo>
                      <a:pt x="425" y="305"/>
                    </a:lnTo>
                    <a:cubicBezTo>
                      <a:pt x="444" y="305"/>
                      <a:pt x="481" y="268"/>
                      <a:pt x="481" y="250"/>
                    </a:cubicBezTo>
                    <a:lnTo>
                      <a:pt x="481" y="74"/>
                    </a:lnTo>
                    <a:cubicBezTo>
                      <a:pt x="481" y="37"/>
                      <a:pt x="444" y="0"/>
                      <a:pt x="4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7"/>
              <p:cNvSpPr/>
              <p:nvPr/>
            </p:nvSpPr>
            <p:spPr>
              <a:xfrm>
                <a:off x="1106192" y="3051323"/>
                <a:ext cx="192570" cy="133767"/>
              </a:xfrm>
              <a:custGeom>
                <a:avLst/>
                <a:gdLst/>
                <a:ahLst/>
                <a:cxnLst/>
                <a:rect l="l" t="t" r="r" b="b"/>
                <a:pathLst>
                  <a:path w="560" h="389" extrusionOk="0">
                    <a:moveTo>
                      <a:pt x="462" y="79"/>
                    </a:moveTo>
                    <a:cubicBezTo>
                      <a:pt x="462" y="79"/>
                      <a:pt x="481" y="98"/>
                      <a:pt x="481" y="116"/>
                    </a:cubicBezTo>
                    <a:lnTo>
                      <a:pt x="481" y="292"/>
                    </a:lnTo>
                    <a:lnTo>
                      <a:pt x="462" y="310"/>
                    </a:lnTo>
                    <a:lnTo>
                      <a:pt x="97" y="310"/>
                    </a:lnTo>
                    <a:lnTo>
                      <a:pt x="74" y="292"/>
                    </a:lnTo>
                    <a:lnTo>
                      <a:pt x="74" y="116"/>
                    </a:lnTo>
                    <a:cubicBezTo>
                      <a:pt x="74" y="98"/>
                      <a:pt x="97" y="79"/>
                      <a:pt x="97" y="79"/>
                    </a:cubicBezTo>
                    <a:close/>
                    <a:moveTo>
                      <a:pt x="97" y="1"/>
                    </a:moveTo>
                    <a:cubicBezTo>
                      <a:pt x="37" y="1"/>
                      <a:pt x="0" y="61"/>
                      <a:pt x="0" y="116"/>
                    </a:cubicBezTo>
                    <a:lnTo>
                      <a:pt x="0" y="292"/>
                    </a:lnTo>
                    <a:cubicBezTo>
                      <a:pt x="0" y="329"/>
                      <a:pt x="37" y="389"/>
                      <a:pt x="97" y="389"/>
                    </a:cubicBezTo>
                    <a:lnTo>
                      <a:pt x="462" y="389"/>
                    </a:lnTo>
                    <a:cubicBezTo>
                      <a:pt x="518" y="389"/>
                      <a:pt x="559" y="329"/>
                      <a:pt x="559" y="292"/>
                    </a:cubicBezTo>
                    <a:lnTo>
                      <a:pt x="559" y="116"/>
                    </a:lnTo>
                    <a:cubicBezTo>
                      <a:pt x="559" y="61"/>
                      <a:pt x="518" y="1"/>
                      <a:pt x="46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7"/>
              <p:cNvSpPr/>
              <p:nvPr/>
            </p:nvSpPr>
            <p:spPr>
              <a:xfrm>
                <a:off x="1721037" y="3005244"/>
                <a:ext cx="100412" cy="345250"/>
              </a:xfrm>
              <a:custGeom>
                <a:avLst/>
                <a:gdLst/>
                <a:ahLst/>
                <a:cxnLst/>
                <a:rect l="l" t="t" r="r" b="b"/>
                <a:pathLst>
                  <a:path w="292" h="1004" extrusionOk="0">
                    <a:moveTo>
                      <a:pt x="0" y="1"/>
                    </a:moveTo>
                    <a:lnTo>
                      <a:pt x="0" y="1003"/>
                    </a:lnTo>
                    <a:lnTo>
                      <a:pt x="291" y="1003"/>
                    </a:lnTo>
                    <a:lnTo>
                      <a:pt x="29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7"/>
              <p:cNvSpPr/>
              <p:nvPr/>
            </p:nvSpPr>
            <p:spPr>
              <a:xfrm>
                <a:off x="1708313" y="2992521"/>
                <a:ext cx="125858" cy="370697"/>
              </a:xfrm>
              <a:custGeom>
                <a:avLst/>
                <a:gdLst/>
                <a:ahLst/>
                <a:cxnLst/>
                <a:rect l="l" t="t" r="r" b="b"/>
                <a:pathLst>
                  <a:path w="366" h="1078" extrusionOk="0">
                    <a:moveTo>
                      <a:pt x="287" y="79"/>
                    </a:moveTo>
                    <a:lnTo>
                      <a:pt x="287" y="1003"/>
                    </a:lnTo>
                    <a:lnTo>
                      <a:pt x="79" y="1003"/>
                    </a:lnTo>
                    <a:lnTo>
                      <a:pt x="79" y="79"/>
                    </a:lnTo>
                    <a:close/>
                    <a:moveTo>
                      <a:pt x="0" y="1"/>
                    </a:moveTo>
                    <a:lnTo>
                      <a:pt x="0" y="38"/>
                    </a:lnTo>
                    <a:lnTo>
                      <a:pt x="0" y="1077"/>
                    </a:lnTo>
                    <a:lnTo>
                      <a:pt x="365" y="1077"/>
                    </a:lnTo>
                    <a:lnTo>
                      <a:pt x="365"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7"/>
              <p:cNvSpPr/>
              <p:nvPr/>
            </p:nvSpPr>
            <p:spPr>
              <a:xfrm>
                <a:off x="1854459" y="3005244"/>
                <a:ext cx="98692" cy="345250"/>
              </a:xfrm>
              <a:custGeom>
                <a:avLst/>
                <a:gdLst/>
                <a:ahLst/>
                <a:cxnLst/>
                <a:rect l="l" t="t" r="r" b="b"/>
                <a:pathLst>
                  <a:path w="287" h="1004" extrusionOk="0">
                    <a:moveTo>
                      <a:pt x="0" y="1"/>
                    </a:moveTo>
                    <a:lnTo>
                      <a:pt x="0" y="1003"/>
                    </a:lnTo>
                    <a:lnTo>
                      <a:pt x="287" y="1003"/>
                    </a:lnTo>
                    <a:lnTo>
                      <a:pt x="28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7"/>
              <p:cNvSpPr/>
              <p:nvPr/>
            </p:nvSpPr>
            <p:spPr>
              <a:xfrm>
                <a:off x="1840017" y="2992521"/>
                <a:ext cx="125858" cy="370697"/>
              </a:xfrm>
              <a:custGeom>
                <a:avLst/>
                <a:gdLst/>
                <a:ahLst/>
                <a:cxnLst/>
                <a:rect l="l" t="t" r="r" b="b"/>
                <a:pathLst>
                  <a:path w="366" h="1078" extrusionOk="0">
                    <a:moveTo>
                      <a:pt x="292" y="79"/>
                    </a:moveTo>
                    <a:lnTo>
                      <a:pt x="292" y="1003"/>
                    </a:lnTo>
                    <a:lnTo>
                      <a:pt x="79" y="1003"/>
                    </a:lnTo>
                    <a:lnTo>
                      <a:pt x="79" y="79"/>
                    </a:lnTo>
                    <a:close/>
                    <a:moveTo>
                      <a:pt x="1" y="1"/>
                    </a:moveTo>
                    <a:lnTo>
                      <a:pt x="1" y="38"/>
                    </a:lnTo>
                    <a:lnTo>
                      <a:pt x="1" y="1077"/>
                    </a:lnTo>
                    <a:lnTo>
                      <a:pt x="366" y="1077"/>
                    </a:lnTo>
                    <a:lnTo>
                      <a:pt x="366"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7"/>
              <p:cNvSpPr/>
              <p:nvPr/>
            </p:nvSpPr>
            <p:spPr>
              <a:xfrm>
                <a:off x="1992696" y="3005244"/>
                <a:ext cx="106945" cy="345250"/>
              </a:xfrm>
              <a:custGeom>
                <a:avLst/>
                <a:gdLst/>
                <a:ahLst/>
                <a:cxnLst/>
                <a:rect l="l" t="t" r="r" b="b"/>
                <a:pathLst>
                  <a:path w="311" h="1004" extrusionOk="0">
                    <a:moveTo>
                      <a:pt x="0" y="1"/>
                    </a:moveTo>
                    <a:lnTo>
                      <a:pt x="0" y="1003"/>
                    </a:lnTo>
                    <a:lnTo>
                      <a:pt x="310" y="1003"/>
                    </a:lnTo>
                    <a:lnTo>
                      <a:pt x="31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7"/>
              <p:cNvSpPr/>
              <p:nvPr/>
            </p:nvSpPr>
            <p:spPr>
              <a:xfrm>
                <a:off x="1979973" y="2992521"/>
                <a:ext cx="132048" cy="370697"/>
              </a:xfrm>
              <a:custGeom>
                <a:avLst/>
                <a:gdLst/>
                <a:ahLst/>
                <a:cxnLst/>
                <a:rect l="l" t="t" r="r" b="b"/>
                <a:pathLst>
                  <a:path w="384" h="1078" extrusionOk="0">
                    <a:moveTo>
                      <a:pt x="305" y="79"/>
                    </a:moveTo>
                    <a:lnTo>
                      <a:pt x="305" y="1003"/>
                    </a:lnTo>
                    <a:lnTo>
                      <a:pt x="74" y="1003"/>
                    </a:lnTo>
                    <a:lnTo>
                      <a:pt x="74" y="79"/>
                    </a:lnTo>
                    <a:close/>
                    <a:moveTo>
                      <a:pt x="0" y="1"/>
                    </a:moveTo>
                    <a:lnTo>
                      <a:pt x="0" y="38"/>
                    </a:lnTo>
                    <a:lnTo>
                      <a:pt x="0" y="1077"/>
                    </a:lnTo>
                    <a:lnTo>
                      <a:pt x="384" y="1077"/>
                    </a:lnTo>
                    <a:lnTo>
                      <a:pt x="384"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7"/>
              <p:cNvSpPr/>
              <p:nvPr/>
            </p:nvSpPr>
            <p:spPr>
              <a:xfrm>
                <a:off x="2138842" y="3005244"/>
                <a:ext cx="98692" cy="345250"/>
              </a:xfrm>
              <a:custGeom>
                <a:avLst/>
                <a:gdLst/>
                <a:ahLst/>
                <a:cxnLst/>
                <a:rect l="l" t="t" r="r" b="b"/>
                <a:pathLst>
                  <a:path w="287" h="1004" extrusionOk="0">
                    <a:moveTo>
                      <a:pt x="1" y="1"/>
                    </a:moveTo>
                    <a:lnTo>
                      <a:pt x="1" y="1003"/>
                    </a:lnTo>
                    <a:lnTo>
                      <a:pt x="287" y="1003"/>
                    </a:lnTo>
                    <a:lnTo>
                      <a:pt x="28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7"/>
              <p:cNvSpPr/>
              <p:nvPr/>
            </p:nvSpPr>
            <p:spPr>
              <a:xfrm>
                <a:off x="2124400" y="2992521"/>
                <a:ext cx="127578" cy="370697"/>
              </a:xfrm>
              <a:custGeom>
                <a:avLst/>
                <a:gdLst/>
                <a:ahLst/>
                <a:cxnLst/>
                <a:rect l="l" t="t" r="r" b="b"/>
                <a:pathLst>
                  <a:path w="371" h="1078" extrusionOk="0">
                    <a:moveTo>
                      <a:pt x="292" y="79"/>
                    </a:moveTo>
                    <a:lnTo>
                      <a:pt x="292" y="1003"/>
                    </a:lnTo>
                    <a:lnTo>
                      <a:pt x="79" y="1003"/>
                    </a:lnTo>
                    <a:lnTo>
                      <a:pt x="79" y="79"/>
                    </a:lnTo>
                    <a:close/>
                    <a:moveTo>
                      <a:pt x="1" y="1"/>
                    </a:moveTo>
                    <a:lnTo>
                      <a:pt x="1" y="38"/>
                    </a:lnTo>
                    <a:lnTo>
                      <a:pt x="1" y="1077"/>
                    </a:lnTo>
                    <a:lnTo>
                      <a:pt x="371" y="1077"/>
                    </a:lnTo>
                    <a:lnTo>
                      <a:pt x="371"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7"/>
              <p:cNvSpPr/>
              <p:nvPr/>
            </p:nvSpPr>
            <p:spPr>
              <a:xfrm>
                <a:off x="2270890" y="3005244"/>
                <a:ext cx="100412" cy="345250"/>
              </a:xfrm>
              <a:custGeom>
                <a:avLst/>
                <a:gdLst/>
                <a:ahLst/>
                <a:cxnLst/>
                <a:rect l="l" t="t" r="r" b="b"/>
                <a:pathLst>
                  <a:path w="292" h="1004" extrusionOk="0">
                    <a:moveTo>
                      <a:pt x="0" y="1"/>
                    </a:moveTo>
                    <a:lnTo>
                      <a:pt x="0" y="1003"/>
                    </a:lnTo>
                    <a:lnTo>
                      <a:pt x="291" y="1003"/>
                    </a:lnTo>
                    <a:lnTo>
                      <a:pt x="29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7"/>
              <p:cNvSpPr/>
              <p:nvPr/>
            </p:nvSpPr>
            <p:spPr>
              <a:xfrm>
                <a:off x="2258166" y="2992521"/>
                <a:ext cx="125858" cy="370697"/>
              </a:xfrm>
              <a:custGeom>
                <a:avLst/>
                <a:gdLst/>
                <a:ahLst/>
                <a:cxnLst/>
                <a:rect l="l" t="t" r="r" b="b"/>
                <a:pathLst>
                  <a:path w="366" h="1078" extrusionOk="0">
                    <a:moveTo>
                      <a:pt x="287" y="79"/>
                    </a:moveTo>
                    <a:lnTo>
                      <a:pt x="287" y="1003"/>
                    </a:lnTo>
                    <a:lnTo>
                      <a:pt x="74" y="1003"/>
                    </a:lnTo>
                    <a:lnTo>
                      <a:pt x="74" y="79"/>
                    </a:lnTo>
                    <a:close/>
                    <a:moveTo>
                      <a:pt x="0" y="1"/>
                    </a:moveTo>
                    <a:lnTo>
                      <a:pt x="0" y="38"/>
                    </a:lnTo>
                    <a:lnTo>
                      <a:pt x="0" y="1077"/>
                    </a:lnTo>
                    <a:lnTo>
                      <a:pt x="365" y="1077"/>
                    </a:lnTo>
                    <a:lnTo>
                      <a:pt x="365"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7"/>
              <p:cNvSpPr/>
              <p:nvPr/>
            </p:nvSpPr>
            <p:spPr>
              <a:xfrm>
                <a:off x="2410502" y="3005244"/>
                <a:ext cx="105226" cy="345250"/>
              </a:xfrm>
              <a:custGeom>
                <a:avLst/>
                <a:gdLst/>
                <a:ahLst/>
                <a:cxnLst/>
                <a:rect l="l" t="t" r="r" b="b"/>
                <a:pathLst>
                  <a:path w="306" h="1004" extrusionOk="0">
                    <a:moveTo>
                      <a:pt x="1" y="1"/>
                    </a:moveTo>
                    <a:lnTo>
                      <a:pt x="1" y="1003"/>
                    </a:lnTo>
                    <a:lnTo>
                      <a:pt x="306" y="1003"/>
                    </a:lnTo>
                    <a:lnTo>
                      <a:pt x="30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7"/>
              <p:cNvSpPr/>
              <p:nvPr/>
            </p:nvSpPr>
            <p:spPr>
              <a:xfrm>
                <a:off x="2396403" y="2992521"/>
                <a:ext cx="133767" cy="370697"/>
              </a:xfrm>
              <a:custGeom>
                <a:avLst/>
                <a:gdLst/>
                <a:ahLst/>
                <a:cxnLst/>
                <a:rect l="l" t="t" r="r" b="b"/>
                <a:pathLst>
                  <a:path w="389" h="1078" extrusionOk="0">
                    <a:moveTo>
                      <a:pt x="310" y="79"/>
                    </a:moveTo>
                    <a:lnTo>
                      <a:pt x="310" y="1003"/>
                    </a:lnTo>
                    <a:lnTo>
                      <a:pt x="79" y="1003"/>
                    </a:lnTo>
                    <a:lnTo>
                      <a:pt x="79" y="79"/>
                    </a:lnTo>
                    <a:close/>
                    <a:moveTo>
                      <a:pt x="0" y="1"/>
                    </a:moveTo>
                    <a:lnTo>
                      <a:pt x="0" y="38"/>
                    </a:lnTo>
                    <a:lnTo>
                      <a:pt x="0" y="1077"/>
                    </a:lnTo>
                    <a:lnTo>
                      <a:pt x="388" y="1077"/>
                    </a:lnTo>
                    <a:lnTo>
                      <a:pt x="388"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7"/>
              <p:cNvSpPr/>
              <p:nvPr/>
            </p:nvSpPr>
            <p:spPr>
              <a:xfrm>
                <a:off x="2555273" y="3005244"/>
                <a:ext cx="106601" cy="345250"/>
              </a:xfrm>
              <a:custGeom>
                <a:avLst/>
                <a:gdLst/>
                <a:ahLst/>
                <a:cxnLst/>
                <a:rect l="l" t="t" r="r" b="b"/>
                <a:pathLst>
                  <a:path w="310" h="1004" extrusionOk="0">
                    <a:moveTo>
                      <a:pt x="0" y="1"/>
                    </a:moveTo>
                    <a:lnTo>
                      <a:pt x="0" y="1003"/>
                    </a:lnTo>
                    <a:lnTo>
                      <a:pt x="310" y="1003"/>
                    </a:lnTo>
                    <a:lnTo>
                      <a:pt x="31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7"/>
              <p:cNvSpPr/>
              <p:nvPr/>
            </p:nvSpPr>
            <p:spPr>
              <a:xfrm>
                <a:off x="2542549" y="2992521"/>
                <a:ext cx="132048" cy="370697"/>
              </a:xfrm>
              <a:custGeom>
                <a:avLst/>
                <a:gdLst/>
                <a:ahLst/>
                <a:cxnLst/>
                <a:rect l="l" t="t" r="r" b="b"/>
                <a:pathLst>
                  <a:path w="384" h="1078" extrusionOk="0">
                    <a:moveTo>
                      <a:pt x="310" y="79"/>
                    </a:moveTo>
                    <a:lnTo>
                      <a:pt x="310" y="1003"/>
                    </a:lnTo>
                    <a:lnTo>
                      <a:pt x="79" y="1003"/>
                    </a:lnTo>
                    <a:lnTo>
                      <a:pt x="79" y="79"/>
                    </a:lnTo>
                    <a:close/>
                    <a:moveTo>
                      <a:pt x="0" y="1"/>
                    </a:moveTo>
                    <a:lnTo>
                      <a:pt x="0" y="38"/>
                    </a:lnTo>
                    <a:lnTo>
                      <a:pt x="0" y="1077"/>
                    </a:lnTo>
                    <a:lnTo>
                      <a:pt x="384" y="1077"/>
                    </a:lnTo>
                    <a:lnTo>
                      <a:pt x="384"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7"/>
              <p:cNvSpPr/>
              <p:nvPr/>
            </p:nvSpPr>
            <p:spPr>
              <a:xfrm>
                <a:off x="629240" y="3383505"/>
                <a:ext cx="2032645" cy="105226"/>
              </a:xfrm>
              <a:custGeom>
                <a:avLst/>
                <a:gdLst/>
                <a:ahLst/>
                <a:cxnLst/>
                <a:rect l="l" t="t" r="r" b="b"/>
                <a:pathLst>
                  <a:path w="5911" h="306" extrusionOk="0">
                    <a:moveTo>
                      <a:pt x="1" y="0"/>
                    </a:moveTo>
                    <a:lnTo>
                      <a:pt x="1" y="305"/>
                    </a:lnTo>
                    <a:lnTo>
                      <a:pt x="5911" y="305"/>
                    </a:lnTo>
                    <a:lnTo>
                      <a:pt x="59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7"/>
              <p:cNvSpPr/>
              <p:nvPr/>
            </p:nvSpPr>
            <p:spPr>
              <a:xfrm>
                <a:off x="615141" y="3369062"/>
                <a:ext cx="2059467" cy="133767"/>
              </a:xfrm>
              <a:custGeom>
                <a:avLst/>
                <a:gdLst/>
                <a:ahLst/>
                <a:cxnLst/>
                <a:rect l="l" t="t" r="r" b="b"/>
                <a:pathLst>
                  <a:path w="5989" h="389" extrusionOk="0">
                    <a:moveTo>
                      <a:pt x="5915" y="79"/>
                    </a:moveTo>
                    <a:lnTo>
                      <a:pt x="5915" y="310"/>
                    </a:lnTo>
                    <a:lnTo>
                      <a:pt x="79" y="310"/>
                    </a:lnTo>
                    <a:lnTo>
                      <a:pt x="79" y="79"/>
                    </a:lnTo>
                    <a:close/>
                    <a:moveTo>
                      <a:pt x="0" y="1"/>
                    </a:moveTo>
                    <a:lnTo>
                      <a:pt x="0" y="42"/>
                    </a:lnTo>
                    <a:lnTo>
                      <a:pt x="0" y="389"/>
                    </a:lnTo>
                    <a:lnTo>
                      <a:pt x="5989" y="389"/>
                    </a:lnTo>
                    <a:lnTo>
                      <a:pt x="5989"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7"/>
              <p:cNvSpPr/>
              <p:nvPr/>
            </p:nvSpPr>
            <p:spPr>
              <a:xfrm>
                <a:off x="654686" y="3621809"/>
                <a:ext cx="167467" cy="581836"/>
              </a:xfrm>
              <a:custGeom>
                <a:avLst/>
                <a:gdLst/>
                <a:ahLst/>
                <a:cxnLst/>
                <a:rect l="l" t="t" r="r" b="b"/>
                <a:pathLst>
                  <a:path w="487" h="1692" extrusionOk="0">
                    <a:moveTo>
                      <a:pt x="1" y="0"/>
                    </a:moveTo>
                    <a:lnTo>
                      <a:pt x="1" y="1691"/>
                    </a:lnTo>
                    <a:lnTo>
                      <a:pt x="486" y="1691"/>
                    </a:lnTo>
                    <a:lnTo>
                      <a:pt x="48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7"/>
              <p:cNvSpPr/>
              <p:nvPr/>
            </p:nvSpPr>
            <p:spPr>
              <a:xfrm>
                <a:off x="641963" y="3607366"/>
                <a:ext cx="192914" cy="610722"/>
              </a:xfrm>
              <a:custGeom>
                <a:avLst/>
                <a:gdLst/>
                <a:ahLst/>
                <a:cxnLst/>
                <a:rect l="l" t="t" r="r" b="b"/>
                <a:pathLst>
                  <a:path w="561" h="1776" extrusionOk="0">
                    <a:moveTo>
                      <a:pt x="481" y="79"/>
                    </a:moveTo>
                    <a:lnTo>
                      <a:pt x="481" y="1696"/>
                    </a:lnTo>
                    <a:lnTo>
                      <a:pt x="79" y="1696"/>
                    </a:lnTo>
                    <a:lnTo>
                      <a:pt x="79" y="79"/>
                    </a:lnTo>
                    <a:close/>
                    <a:moveTo>
                      <a:pt x="1" y="1"/>
                    </a:moveTo>
                    <a:lnTo>
                      <a:pt x="1" y="42"/>
                    </a:lnTo>
                    <a:lnTo>
                      <a:pt x="1" y="1775"/>
                    </a:lnTo>
                    <a:lnTo>
                      <a:pt x="560" y="1775"/>
                    </a:lnTo>
                    <a:lnTo>
                      <a:pt x="560"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7"/>
              <p:cNvSpPr/>
              <p:nvPr/>
            </p:nvSpPr>
            <p:spPr>
              <a:xfrm>
                <a:off x="867888" y="3621809"/>
                <a:ext cx="165404" cy="581836"/>
              </a:xfrm>
              <a:custGeom>
                <a:avLst/>
                <a:gdLst/>
                <a:ahLst/>
                <a:cxnLst/>
                <a:rect l="l" t="t" r="r" b="b"/>
                <a:pathLst>
                  <a:path w="481" h="1692" extrusionOk="0">
                    <a:moveTo>
                      <a:pt x="0" y="0"/>
                    </a:moveTo>
                    <a:lnTo>
                      <a:pt x="0" y="1691"/>
                    </a:lnTo>
                    <a:lnTo>
                      <a:pt x="481" y="1691"/>
                    </a:lnTo>
                    <a:lnTo>
                      <a:pt x="4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7"/>
              <p:cNvSpPr/>
              <p:nvPr/>
            </p:nvSpPr>
            <p:spPr>
              <a:xfrm>
                <a:off x="853445" y="3607366"/>
                <a:ext cx="192570" cy="610722"/>
              </a:xfrm>
              <a:custGeom>
                <a:avLst/>
                <a:gdLst/>
                <a:ahLst/>
                <a:cxnLst/>
                <a:rect l="l" t="t" r="r" b="b"/>
                <a:pathLst>
                  <a:path w="560" h="1776" extrusionOk="0">
                    <a:moveTo>
                      <a:pt x="486" y="79"/>
                    </a:moveTo>
                    <a:lnTo>
                      <a:pt x="486" y="1696"/>
                    </a:lnTo>
                    <a:lnTo>
                      <a:pt x="79" y="1696"/>
                    </a:lnTo>
                    <a:lnTo>
                      <a:pt x="79" y="79"/>
                    </a:lnTo>
                    <a:close/>
                    <a:moveTo>
                      <a:pt x="0" y="1"/>
                    </a:moveTo>
                    <a:lnTo>
                      <a:pt x="0" y="42"/>
                    </a:lnTo>
                    <a:lnTo>
                      <a:pt x="0" y="1775"/>
                    </a:lnTo>
                    <a:lnTo>
                      <a:pt x="560" y="1775"/>
                    </a:lnTo>
                    <a:lnTo>
                      <a:pt x="560"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37"/>
              <p:cNvSpPr/>
              <p:nvPr/>
            </p:nvSpPr>
            <p:spPr>
              <a:xfrm>
                <a:off x="1085559" y="3621809"/>
                <a:ext cx="165404" cy="581836"/>
              </a:xfrm>
              <a:custGeom>
                <a:avLst/>
                <a:gdLst/>
                <a:ahLst/>
                <a:cxnLst/>
                <a:rect l="l" t="t" r="r" b="b"/>
                <a:pathLst>
                  <a:path w="481" h="1692" extrusionOk="0">
                    <a:moveTo>
                      <a:pt x="0" y="0"/>
                    </a:moveTo>
                    <a:lnTo>
                      <a:pt x="0" y="1691"/>
                    </a:lnTo>
                    <a:lnTo>
                      <a:pt x="481" y="1691"/>
                    </a:lnTo>
                    <a:lnTo>
                      <a:pt x="4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37"/>
              <p:cNvSpPr/>
              <p:nvPr/>
            </p:nvSpPr>
            <p:spPr>
              <a:xfrm>
                <a:off x="1072836" y="3607366"/>
                <a:ext cx="192570" cy="610722"/>
              </a:xfrm>
              <a:custGeom>
                <a:avLst/>
                <a:gdLst/>
                <a:ahLst/>
                <a:cxnLst/>
                <a:rect l="l" t="t" r="r" b="b"/>
                <a:pathLst>
                  <a:path w="560" h="1776" extrusionOk="0">
                    <a:moveTo>
                      <a:pt x="481" y="79"/>
                    </a:moveTo>
                    <a:lnTo>
                      <a:pt x="481" y="1696"/>
                    </a:lnTo>
                    <a:lnTo>
                      <a:pt x="79" y="1696"/>
                    </a:lnTo>
                    <a:lnTo>
                      <a:pt x="79" y="79"/>
                    </a:lnTo>
                    <a:close/>
                    <a:moveTo>
                      <a:pt x="0" y="1"/>
                    </a:moveTo>
                    <a:lnTo>
                      <a:pt x="0" y="42"/>
                    </a:lnTo>
                    <a:lnTo>
                      <a:pt x="0" y="1775"/>
                    </a:lnTo>
                    <a:lnTo>
                      <a:pt x="559" y="1775"/>
                    </a:lnTo>
                    <a:lnTo>
                      <a:pt x="559"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7"/>
              <p:cNvSpPr/>
              <p:nvPr/>
            </p:nvSpPr>
            <p:spPr>
              <a:xfrm>
                <a:off x="1298417" y="3621809"/>
                <a:ext cx="171938" cy="581836"/>
              </a:xfrm>
              <a:custGeom>
                <a:avLst/>
                <a:gdLst/>
                <a:ahLst/>
                <a:cxnLst/>
                <a:rect l="l" t="t" r="r" b="b"/>
                <a:pathLst>
                  <a:path w="500" h="1692" extrusionOk="0">
                    <a:moveTo>
                      <a:pt x="0" y="0"/>
                    </a:moveTo>
                    <a:lnTo>
                      <a:pt x="0" y="1691"/>
                    </a:lnTo>
                    <a:lnTo>
                      <a:pt x="499" y="1691"/>
                    </a:lnTo>
                    <a:lnTo>
                      <a:pt x="4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37"/>
              <p:cNvSpPr/>
              <p:nvPr/>
            </p:nvSpPr>
            <p:spPr>
              <a:xfrm>
                <a:off x="1283974" y="3607366"/>
                <a:ext cx="199104" cy="610722"/>
              </a:xfrm>
              <a:custGeom>
                <a:avLst/>
                <a:gdLst/>
                <a:ahLst/>
                <a:cxnLst/>
                <a:rect l="l" t="t" r="r" b="b"/>
                <a:pathLst>
                  <a:path w="579" h="1776" extrusionOk="0">
                    <a:moveTo>
                      <a:pt x="504" y="79"/>
                    </a:moveTo>
                    <a:lnTo>
                      <a:pt x="504" y="1696"/>
                    </a:lnTo>
                    <a:lnTo>
                      <a:pt x="79" y="1696"/>
                    </a:lnTo>
                    <a:lnTo>
                      <a:pt x="79" y="79"/>
                    </a:lnTo>
                    <a:close/>
                    <a:moveTo>
                      <a:pt x="1" y="1"/>
                    </a:moveTo>
                    <a:lnTo>
                      <a:pt x="1" y="42"/>
                    </a:lnTo>
                    <a:lnTo>
                      <a:pt x="1" y="1775"/>
                    </a:lnTo>
                    <a:lnTo>
                      <a:pt x="578" y="1775"/>
                    </a:lnTo>
                    <a:lnTo>
                      <a:pt x="578"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37"/>
              <p:cNvSpPr/>
              <p:nvPr/>
            </p:nvSpPr>
            <p:spPr>
              <a:xfrm>
                <a:off x="1516088" y="3621809"/>
                <a:ext cx="165404" cy="581836"/>
              </a:xfrm>
              <a:custGeom>
                <a:avLst/>
                <a:gdLst/>
                <a:ahLst/>
                <a:cxnLst/>
                <a:rect l="l" t="t" r="r" b="b"/>
                <a:pathLst>
                  <a:path w="481" h="1692" extrusionOk="0">
                    <a:moveTo>
                      <a:pt x="0" y="0"/>
                    </a:moveTo>
                    <a:lnTo>
                      <a:pt x="0" y="1691"/>
                    </a:lnTo>
                    <a:lnTo>
                      <a:pt x="481" y="1691"/>
                    </a:lnTo>
                    <a:lnTo>
                      <a:pt x="4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7"/>
              <p:cNvSpPr/>
              <p:nvPr/>
            </p:nvSpPr>
            <p:spPr>
              <a:xfrm>
                <a:off x="1503365" y="3607366"/>
                <a:ext cx="192570" cy="610722"/>
              </a:xfrm>
              <a:custGeom>
                <a:avLst/>
                <a:gdLst/>
                <a:ahLst/>
                <a:cxnLst/>
                <a:rect l="l" t="t" r="r" b="b"/>
                <a:pathLst>
                  <a:path w="560" h="1776" extrusionOk="0">
                    <a:moveTo>
                      <a:pt x="481" y="79"/>
                    </a:moveTo>
                    <a:lnTo>
                      <a:pt x="481" y="1696"/>
                    </a:lnTo>
                    <a:lnTo>
                      <a:pt x="74" y="1696"/>
                    </a:lnTo>
                    <a:lnTo>
                      <a:pt x="74" y="79"/>
                    </a:lnTo>
                    <a:close/>
                    <a:moveTo>
                      <a:pt x="0" y="1"/>
                    </a:moveTo>
                    <a:lnTo>
                      <a:pt x="0" y="42"/>
                    </a:lnTo>
                    <a:lnTo>
                      <a:pt x="0" y="1775"/>
                    </a:lnTo>
                    <a:lnTo>
                      <a:pt x="559" y="1775"/>
                    </a:lnTo>
                    <a:lnTo>
                      <a:pt x="559"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7"/>
              <p:cNvSpPr/>
              <p:nvPr/>
            </p:nvSpPr>
            <p:spPr>
              <a:xfrm>
                <a:off x="1735136" y="3621809"/>
                <a:ext cx="165748" cy="581836"/>
              </a:xfrm>
              <a:custGeom>
                <a:avLst/>
                <a:gdLst/>
                <a:ahLst/>
                <a:cxnLst/>
                <a:rect l="l" t="t" r="r" b="b"/>
                <a:pathLst>
                  <a:path w="482" h="1692" extrusionOk="0">
                    <a:moveTo>
                      <a:pt x="1" y="0"/>
                    </a:moveTo>
                    <a:lnTo>
                      <a:pt x="1" y="1691"/>
                    </a:lnTo>
                    <a:lnTo>
                      <a:pt x="481" y="1691"/>
                    </a:lnTo>
                    <a:lnTo>
                      <a:pt x="4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7"/>
              <p:cNvSpPr/>
              <p:nvPr/>
            </p:nvSpPr>
            <p:spPr>
              <a:xfrm>
                <a:off x="1721037" y="3607366"/>
                <a:ext cx="192570" cy="610722"/>
              </a:xfrm>
              <a:custGeom>
                <a:avLst/>
                <a:gdLst/>
                <a:ahLst/>
                <a:cxnLst/>
                <a:rect l="l" t="t" r="r" b="b"/>
                <a:pathLst>
                  <a:path w="560" h="1776" extrusionOk="0">
                    <a:moveTo>
                      <a:pt x="481" y="79"/>
                    </a:moveTo>
                    <a:lnTo>
                      <a:pt x="481" y="1696"/>
                    </a:lnTo>
                    <a:lnTo>
                      <a:pt x="79" y="1696"/>
                    </a:lnTo>
                    <a:lnTo>
                      <a:pt x="79" y="79"/>
                    </a:lnTo>
                    <a:close/>
                    <a:moveTo>
                      <a:pt x="0" y="1"/>
                    </a:moveTo>
                    <a:lnTo>
                      <a:pt x="0" y="42"/>
                    </a:lnTo>
                    <a:lnTo>
                      <a:pt x="0" y="1775"/>
                    </a:lnTo>
                    <a:lnTo>
                      <a:pt x="559" y="1775"/>
                    </a:lnTo>
                    <a:lnTo>
                      <a:pt x="559"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7"/>
              <p:cNvSpPr/>
              <p:nvPr/>
            </p:nvSpPr>
            <p:spPr>
              <a:xfrm>
                <a:off x="1946617" y="3621809"/>
                <a:ext cx="171938" cy="581836"/>
              </a:xfrm>
              <a:custGeom>
                <a:avLst/>
                <a:gdLst/>
                <a:ahLst/>
                <a:cxnLst/>
                <a:rect l="l" t="t" r="r" b="b"/>
                <a:pathLst>
                  <a:path w="500" h="1692" extrusionOk="0">
                    <a:moveTo>
                      <a:pt x="0" y="0"/>
                    </a:moveTo>
                    <a:lnTo>
                      <a:pt x="0" y="1691"/>
                    </a:lnTo>
                    <a:lnTo>
                      <a:pt x="499" y="1691"/>
                    </a:lnTo>
                    <a:lnTo>
                      <a:pt x="4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7"/>
              <p:cNvSpPr/>
              <p:nvPr/>
            </p:nvSpPr>
            <p:spPr>
              <a:xfrm>
                <a:off x="1933894" y="3607366"/>
                <a:ext cx="199104" cy="610722"/>
              </a:xfrm>
              <a:custGeom>
                <a:avLst/>
                <a:gdLst/>
                <a:ahLst/>
                <a:cxnLst/>
                <a:rect l="l" t="t" r="r" b="b"/>
                <a:pathLst>
                  <a:path w="579" h="1776" extrusionOk="0">
                    <a:moveTo>
                      <a:pt x="499" y="79"/>
                    </a:moveTo>
                    <a:lnTo>
                      <a:pt x="499" y="1696"/>
                    </a:lnTo>
                    <a:lnTo>
                      <a:pt x="74" y="1696"/>
                    </a:lnTo>
                    <a:lnTo>
                      <a:pt x="74" y="79"/>
                    </a:lnTo>
                    <a:close/>
                    <a:moveTo>
                      <a:pt x="0" y="1"/>
                    </a:moveTo>
                    <a:lnTo>
                      <a:pt x="0" y="42"/>
                    </a:lnTo>
                    <a:lnTo>
                      <a:pt x="0" y="1775"/>
                    </a:lnTo>
                    <a:lnTo>
                      <a:pt x="578" y="1775"/>
                    </a:lnTo>
                    <a:lnTo>
                      <a:pt x="578"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7"/>
              <p:cNvSpPr/>
              <p:nvPr/>
            </p:nvSpPr>
            <p:spPr>
              <a:xfrm>
                <a:off x="2164289" y="3621809"/>
                <a:ext cx="167123" cy="581836"/>
              </a:xfrm>
              <a:custGeom>
                <a:avLst/>
                <a:gdLst/>
                <a:ahLst/>
                <a:cxnLst/>
                <a:rect l="l" t="t" r="r" b="b"/>
                <a:pathLst>
                  <a:path w="486" h="1692" extrusionOk="0">
                    <a:moveTo>
                      <a:pt x="0" y="0"/>
                    </a:moveTo>
                    <a:lnTo>
                      <a:pt x="0" y="1691"/>
                    </a:lnTo>
                    <a:lnTo>
                      <a:pt x="486" y="1691"/>
                    </a:lnTo>
                    <a:lnTo>
                      <a:pt x="48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7"/>
              <p:cNvSpPr/>
              <p:nvPr/>
            </p:nvSpPr>
            <p:spPr>
              <a:xfrm>
                <a:off x="2151566" y="3607366"/>
                <a:ext cx="192570" cy="610722"/>
              </a:xfrm>
              <a:custGeom>
                <a:avLst/>
                <a:gdLst/>
                <a:ahLst/>
                <a:cxnLst/>
                <a:rect l="l" t="t" r="r" b="b"/>
                <a:pathLst>
                  <a:path w="560" h="1776" extrusionOk="0">
                    <a:moveTo>
                      <a:pt x="481" y="79"/>
                    </a:moveTo>
                    <a:lnTo>
                      <a:pt x="481" y="1696"/>
                    </a:lnTo>
                    <a:lnTo>
                      <a:pt x="79" y="1696"/>
                    </a:lnTo>
                    <a:lnTo>
                      <a:pt x="79" y="79"/>
                    </a:lnTo>
                    <a:close/>
                    <a:moveTo>
                      <a:pt x="0" y="1"/>
                    </a:moveTo>
                    <a:lnTo>
                      <a:pt x="0" y="42"/>
                    </a:lnTo>
                    <a:lnTo>
                      <a:pt x="0" y="1775"/>
                    </a:lnTo>
                    <a:lnTo>
                      <a:pt x="560" y="1775"/>
                    </a:lnTo>
                    <a:lnTo>
                      <a:pt x="560"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7"/>
              <p:cNvSpPr/>
              <p:nvPr/>
            </p:nvSpPr>
            <p:spPr>
              <a:xfrm>
                <a:off x="2383680" y="3621809"/>
                <a:ext cx="165404" cy="581836"/>
              </a:xfrm>
              <a:custGeom>
                <a:avLst/>
                <a:gdLst/>
                <a:ahLst/>
                <a:cxnLst/>
                <a:rect l="l" t="t" r="r" b="b"/>
                <a:pathLst>
                  <a:path w="481" h="1692" extrusionOk="0">
                    <a:moveTo>
                      <a:pt x="0" y="0"/>
                    </a:moveTo>
                    <a:lnTo>
                      <a:pt x="0" y="1691"/>
                    </a:lnTo>
                    <a:lnTo>
                      <a:pt x="481" y="1691"/>
                    </a:lnTo>
                    <a:lnTo>
                      <a:pt x="4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7"/>
              <p:cNvSpPr/>
              <p:nvPr/>
            </p:nvSpPr>
            <p:spPr>
              <a:xfrm>
                <a:off x="2370957" y="3607366"/>
                <a:ext cx="190851" cy="610722"/>
              </a:xfrm>
              <a:custGeom>
                <a:avLst/>
                <a:gdLst/>
                <a:ahLst/>
                <a:cxnLst/>
                <a:rect l="l" t="t" r="r" b="b"/>
                <a:pathLst>
                  <a:path w="555" h="1776" extrusionOk="0">
                    <a:moveTo>
                      <a:pt x="481" y="79"/>
                    </a:moveTo>
                    <a:lnTo>
                      <a:pt x="481" y="1696"/>
                    </a:lnTo>
                    <a:lnTo>
                      <a:pt x="74" y="1696"/>
                    </a:lnTo>
                    <a:lnTo>
                      <a:pt x="74" y="79"/>
                    </a:lnTo>
                    <a:close/>
                    <a:moveTo>
                      <a:pt x="0" y="1"/>
                    </a:moveTo>
                    <a:lnTo>
                      <a:pt x="0" y="42"/>
                    </a:lnTo>
                    <a:lnTo>
                      <a:pt x="0" y="1775"/>
                    </a:lnTo>
                    <a:lnTo>
                      <a:pt x="555" y="1775"/>
                    </a:lnTo>
                    <a:lnTo>
                      <a:pt x="555"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7"/>
              <p:cNvSpPr/>
              <p:nvPr/>
            </p:nvSpPr>
            <p:spPr>
              <a:xfrm>
                <a:off x="2594818" y="3621809"/>
                <a:ext cx="165748" cy="581836"/>
              </a:xfrm>
              <a:custGeom>
                <a:avLst/>
                <a:gdLst/>
                <a:ahLst/>
                <a:cxnLst/>
                <a:rect l="l" t="t" r="r" b="b"/>
                <a:pathLst>
                  <a:path w="482" h="1692" extrusionOk="0">
                    <a:moveTo>
                      <a:pt x="1" y="0"/>
                    </a:moveTo>
                    <a:lnTo>
                      <a:pt x="1" y="1691"/>
                    </a:lnTo>
                    <a:lnTo>
                      <a:pt x="481" y="1691"/>
                    </a:lnTo>
                    <a:lnTo>
                      <a:pt x="48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7"/>
              <p:cNvSpPr/>
              <p:nvPr/>
            </p:nvSpPr>
            <p:spPr>
              <a:xfrm>
                <a:off x="2582095" y="3607366"/>
                <a:ext cx="192570" cy="610722"/>
              </a:xfrm>
              <a:custGeom>
                <a:avLst/>
                <a:gdLst/>
                <a:ahLst/>
                <a:cxnLst/>
                <a:rect l="l" t="t" r="r" b="b"/>
                <a:pathLst>
                  <a:path w="560" h="1776" extrusionOk="0">
                    <a:moveTo>
                      <a:pt x="481" y="79"/>
                    </a:moveTo>
                    <a:lnTo>
                      <a:pt x="481" y="1696"/>
                    </a:lnTo>
                    <a:lnTo>
                      <a:pt x="79" y="1696"/>
                    </a:lnTo>
                    <a:lnTo>
                      <a:pt x="79" y="79"/>
                    </a:lnTo>
                    <a:close/>
                    <a:moveTo>
                      <a:pt x="1" y="1"/>
                    </a:moveTo>
                    <a:lnTo>
                      <a:pt x="1" y="42"/>
                    </a:lnTo>
                    <a:lnTo>
                      <a:pt x="1" y="1775"/>
                    </a:lnTo>
                    <a:lnTo>
                      <a:pt x="560" y="1775"/>
                    </a:lnTo>
                    <a:lnTo>
                      <a:pt x="560"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7"/>
              <p:cNvSpPr/>
              <p:nvPr/>
            </p:nvSpPr>
            <p:spPr>
              <a:xfrm>
                <a:off x="840722" y="2344320"/>
                <a:ext cx="497587" cy="489678"/>
              </a:xfrm>
              <a:custGeom>
                <a:avLst/>
                <a:gdLst/>
                <a:ahLst/>
                <a:cxnLst/>
                <a:rect l="l" t="t" r="r" b="b"/>
                <a:pathLst>
                  <a:path w="1447" h="1424" extrusionOk="0">
                    <a:moveTo>
                      <a:pt x="712" y="74"/>
                    </a:moveTo>
                    <a:cubicBezTo>
                      <a:pt x="1077" y="74"/>
                      <a:pt x="1368" y="347"/>
                      <a:pt x="1368" y="712"/>
                    </a:cubicBezTo>
                    <a:cubicBezTo>
                      <a:pt x="1368" y="1058"/>
                      <a:pt x="1077" y="1345"/>
                      <a:pt x="712" y="1345"/>
                    </a:cubicBezTo>
                    <a:cubicBezTo>
                      <a:pt x="366" y="1345"/>
                      <a:pt x="79" y="1058"/>
                      <a:pt x="79" y="712"/>
                    </a:cubicBezTo>
                    <a:cubicBezTo>
                      <a:pt x="79" y="347"/>
                      <a:pt x="366" y="74"/>
                      <a:pt x="712" y="74"/>
                    </a:cubicBezTo>
                    <a:close/>
                    <a:moveTo>
                      <a:pt x="712" y="0"/>
                    </a:moveTo>
                    <a:cubicBezTo>
                      <a:pt x="329" y="0"/>
                      <a:pt x="1" y="305"/>
                      <a:pt x="1" y="712"/>
                    </a:cubicBezTo>
                    <a:cubicBezTo>
                      <a:pt x="1" y="1095"/>
                      <a:pt x="329" y="1424"/>
                      <a:pt x="712" y="1424"/>
                    </a:cubicBezTo>
                    <a:cubicBezTo>
                      <a:pt x="1119" y="1424"/>
                      <a:pt x="1447" y="1095"/>
                      <a:pt x="1447" y="712"/>
                    </a:cubicBezTo>
                    <a:cubicBezTo>
                      <a:pt x="1447" y="305"/>
                      <a:pt x="1119" y="0"/>
                      <a:pt x="71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82"/>
        <p:cNvGrpSpPr/>
        <p:nvPr/>
      </p:nvGrpSpPr>
      <p:grpSpPr>
        <a:xfrm>
          <a:off x="0" y="0"/>
          <a:ext cx="0" cy="0"/>
          <a:chOff x="0" y="0"/>
          <a:chExt cx="0" cy="0"/>
        </a:xfrm>
      </p:grpSpPr>
      <p:sp>
        <p:nvSpPr>
          <p:cNvPr id="1084" name="Google Shape;1084;p38"/>
          <p:cNvSpPr txBox="1">
            <a:spLocks noGrp="1"/>
          </p:cNvSpPr>
          <p:nvPr>
            <p:ph type="subTitle" idx="1"/>
          </p:nvPr>
        </p:nvSpPr>
        <p:spPr>
          <a:xfrm>
            <a:off x="3845075" y="916287"/>
            <a:ext cx="4585800" cy="3301403"/>
          </a:xfrm>
          <a:prstGeom prst="rect">
            <a:avLst/>
          </a:prstGeom>
        </p:spPr>
        <p:txBody>
          <a:bodyPr spcFirstLastPara="1" wrap="square" lIns="91425" tIns="91425" rIns="91425" bIns="91425" anchor="b" anchorCtr="0">
            <a:noAutofit/>
          </a:bodyPr>
          <a:lstStyle/>
          <a:p>
            <a:pPr marL="0" indent="0" algn="l">
              <a:spcAft>
                <a:spcPts val="800"/>
              </a:spcAft>
            </a:pPr>
            <a:endParaRPr lang="fr-FR" sz="1100" dirty="0">
              <a:latin typeface="Montserrat" panose="00000500000000000000" pitchFamily="2" charset="0"/>
              <a:ea typeface="MS Gothic" panose="020B0609070205080204" pitchFamily="49" charset="-128"/>
              <a:cs typeface="Times New Roman" panose="02020603050405020304" pitchFamily="18" charset="0"/>
            </a:endParaRPr>
          </a:p>
          <a:p>
            <a:pPr marL="0" indent="0" algn="just">
              <a:spcAft>
                <a:spcPts val="800"/>
              </a:spcAft>
            </a:pPr>
            <a:r>
              <a:rPr lang="fr-FR" sz="1100" dirty="0">
                <a:latin typeface="Montserrat" panose="00000500000000000000" pitchFamily="2" charset="0"/>
                <a:ea typeface="MS Gothic" panose="020B0609070205080204" pitchFamily="49" charset="-128"/>
                <a:cs typeface="Times New Roman" panose="02020603050405020304" pitchFamily="18" charset="0"/>
              </a:rPr>
              <a:t>L'objectif principal de ce projet est de créer un système de gestion de bibliothèque qui simplifie les processus de recherche, de réservation et de prêt de livres. Voici quelques objectifs spécifiques que nous visons à atteindre :</a:t>
            </a:r>
            <a:endParaRPr lang="en-US" sz="1100" dirty="0">
              <a:latin typeface="Montserrat" panose="00000500000000000000" pitchFamily="2" charset="0"/>
              <a:ea typeface="MS Gothic" panose="020B0609070205080204" pitchFamily="49" charset="-128"/>
              <a:cs typeface="Times New Roman" panose="02020603050405020304" pitchFamily="18" charset="0"/>
            </a:endParaRPr>
          </a:p>
          <a:p>
            <a:pPr marL="139700" indent="0" algn="just">
              <a:spcAft>
                <a:spcPts val="300"/>
              </a:spcAft>
            </a:pPr>
            <a:r>
              <a:rPr lang="fr-FR" sz="1100" dirty="0">
                <a:latin typeface="Montserrat" panose="00000500000000000000" pitchFamily="2" charset="0"/>
                <a:ea typeface="MS Gothic" panose="020B0609070205080204" pitchFamily="49" charset="-128"/>
                <a:cs typeface="Times New Roman" panose="02020603050405020304" pitchFamily="18" charset="0"/>
              </a:rPr>
              <a:t>	-Automatisation des processus</a:t>
            </a:r>
            <a:r>
              <a:rPr lang="en-GB" sz="1100" dirty="0">
                <a:latin typeface="Montserrat" panose="00000500000000000000" pitchFamily="2" charset="0"/>
                <a:ea typeface="MS Gothic" panose="020B0609070205080204" pitchFamily="49" charset="-128"/>
                <a:cs typeface="Times New Roman" panose="02020603050405020304" pitchFamily="18" charset="0"/>
              </a:rPr>
              <a:t>;</a:t>
            </a:r>
            <a:r>
              <a:rPr lang="fr-FR" sz="1100" dirty="0">
                <a:latin typeface="Montserrat" panose="00000500000000000000" pitchFamily="2" charset="0"/>
                <a:ea typeface="MS Gothic" panose="020B0609070205080204" pitchFamily="49" charset="-128"/>
                <a:cs typeface="Times New Roman" panose="02020603050405020304" pitchFamily="18" charset="0"/>
              </a:rPr>
              <a:t> </a:t>
            </a:r>
          </a:p>
          <a:p>
            <a:pPr marL="139700" indent="0" algn="just">
              <a:spcAft>
                <a:spcPts val="300"/>
              </a:spcAft>
            </a:pPr>
            <a:r>
              <a:rPr lang="fr-FR" sz="1100" dirty="0">
                <a:latin typeface="Montserrat" panose="00000500000000000000" pitchFamily="2" charset="0"/>
                <a:ea typeface="MS Gothic" panose="020B0609070205080204" pitchFamily="49" charset="-128"/>
                <a:cs typeface="Times New Roman" panose="02020603050405020304" pitchFamily="18" charset="0"/>
              </a:rPr>
              <a:t>	-Accessibilité des livres;</a:t>
            </a:r>
          </a:p>
          <a:p>
            <a:pPr marL="139700" indent="0" algn="just">
              <a:spcAft>
                <a:spcPts val="300"/>
              </a:spcAft>
            </a:pPr>
            <a:r>
              <a:rPr lang="fr-FR" sz="1100" dirty="0">
                <a:latin typeface="Montserrat" panose="00000500000000000000" pitchFamily="2" charset="0"/>
                <a:ea typeface="MS Gothic" panose="020B0609070205080204" pitchFamily="49" charset="-128"/>
                <a:cs typeface="Times New Roman" panose="02020603050405020304" pitchFamily="18" charset="0"/>
              </a:rPr>
              <a:t>	-Gestion des emprunts; </a:t>
            </a:r>
          </a:p>
          <a:p>
            <a:pPr marL="139700" indent="0" algn="just">
              <a:spcAft>
                <a:spcPts val="300"/>
              </a:spcAft>
            </a:pPr>
            <a:r>
              <a:rPr lang="fr-FR" sz="1100" dirty="0">
                <a:latin typeface="Montserrat" panose="00000500000000000000" pitchFamily="2" charset="0"/>
                <a:ea typeface="MS Gothic" panose="020B0609070205080204" pitchFamily="49" charset="-128"/>
                <a:cs typeface="Times New Roman" panose="02020603050405020304" pitchFamily="18" charset="0"/>
              </a:rPr>
              <a:t>	-Interface conviviale. </a:t>
            </a:r>
          </a:p>
          <a:p>
            <a:pPr marL="0" indent="0" algn="just"/>
            <a:r>
              <a:rPr lang="fr-FR" sz="1100" dirty="0">
                <a:latin typeface="Montserrat" panose="00000500000000000000" pitchFamily="2" charset="0"/>
                <a:ea typeface="MS Gothic" panose="020B0609070205080204" pitchFamily="49" charset="-128"/>
                <a:cs typeface="Times New Roman" panose="02020603050405020304" pitchFamily="18" charset="0"/>
              </a:rPr>
              <a:t>En mettant en œuvre ces objectifs, nous espérons améliorer l'efficacité globale de la gestion de bibliothèque, offrir une expérience utilisateur améliorée et faciliter l'accès à la connaissance pour les étudiants.</a:t>
            </a:r>
            <a:endParaRPr sz="1100" dirty="0"/>
          </a:p>
        </p:txBody>
      </p:sp>
      <p:grpSp>
        <p:nvGrpSpPr>
          <p:cNvPr id="1085" name="Google Shape;1085;p38"/>
          <p:cNvGrpSpPr/>
          <p:nvPr/>
        </p:nvGrpSpPr>
        <p:grpSpPr>
          <a:xfrm>
            <a:off x="674425" y="2051931"/>
            <a:ext cx="3170700" cy="2696994"/>
            <a:chOff x="674425" y="2051931"/>
            <a:chExt cx="3170700" cy="2696994"/>
          </a:xfrm>
        </p:grpSpPr>
        <p:sp>
          <p:nvSpPr>
            <p:cNvPr id="1086" name="Google Shape;1086;p38"/>
            <p:cNvSpPr/>
            <p:nvPr/>
          </p:nvSpPr>
          <p:spPr>
            <a:xfrm>
              <a:off x="674425" y="4086225"/>
              <a:ext cx="3170700" cy="662700"/>
            </a:xfrm>
            <a:prstGeom prst="ellipse">
              <a:avLst/>
            </a:prstGeom>
            <a:solidFill>
              <a:srgbClr val="3E285A">
                <a:alpha val="13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7" name="Google Shape;1087;p38"/>
            <p:cNvGrpSpPr/>
            <p:nvPr/>
          </p:nvGrpSpPr>
          <p:grpSpPr>
            <a:xfrm>
              <a:off x="774889" y="2051931"/>
              <a:ext cx="2761783" cy="2556651"/>
              <a:chOff x="1040300" y="433750"/>
              <a:chExt cx="4203627" cy="3891401"/>
            </a:xfrm>
          </p:grpSpPr>
          <p:sp>
            <p:nvSpPr>
              <p:cNvPr id="1088" name="Google Shape;1088;p38"/>
              <p:cNvSpPr/>
              <p:nvPr/>
            </p:nvSpPr>
            <p:spPr>
              <a:xfrm>
                <a:off x="1040300" y="1327292"/>
                <a:ext cx="3297391" cy="2659009"/>
              </a:xfrm>
              <a:custGeom>
                <a:avLst/>
                <a:gdLst/>
                <a:ahLst/>
                <a:cxnLst/>
                <a:rect l="l" t="t" r="r" b="b"/>
                <a:pathLst>
                  <a:path w="21038" h="16965" extrusionOk="0">
                    <a:moveTo>
                      <a:pt x="6122" y="0"/>
                    </a:moveTo>
                    <a:cubicBezTo>
                      <a:pt x="5488" y="0"/>
                      <a:pt x="5018" y="170"/>
                      <a:pt x="4651" y="384"/>
                    </a:cubicBezTo>
                    <a:cubicBezTo>
                      <a:pt x="3845" y="840"/>
                      <a:pt x="1" y="7082"/>
                      <a:pt x="111" y="8501"/>
                    </a:cubicBezTo>
                    <a:cubicBezTo>
                      <a:pt x="200" y="9915"/>
                      <a:pt x="3232" y="16550"/>
                      <a:pt x="3824" y="16854"/>
                    </a:cubicBezTo>
                    <a:cubicBezTo>
                      <a:pt x="3985" y="16933"/>
                      <a:pt x="5222" y="16964"/>
                      <a:pt x="6950" y="16964"/>
                    </a:cubicBezTo>
                    <a:cubicBezTo>
                      <a:pt x="11506" y="16964"/>
                      <a:pt x="19472" y="16749"/>
                      <a:pt x="20121" y="16639"/>
                    </a:cubicBezTo>
                    <a:cubicBezTo>
                      <a:pt x="21017" y="16487"/>
                      <a:pt x="21038" y="10570"/>
                      <a:pt x="20582" y="9522"/>
                    </a:cubicBezTo>
                    <a:cubicBezTo>
                      <a:pt x="20100" y="8501"/>
                      <a:pt x="19053" y="8239"/>
                      <a:pt x="17963" y="7951"/>
                    </a:cubicBezTo>
                    <a:cubicBezTo>
                      <a:pt x="16895" y="7648"/>
                      <a:pt x="14381" y="6537"/>
                      <a:pt x="13009" y="4223"/>
                    </a:cubicBezTo>
                    <a:cubicBezTo>
                      <a:pt x="11611" y="1887"/>
                      <a:pt x="9406" y="1059"/>
                      <a:pt x="9406" y="1059"/>
                    </a:cubicBezTo>
                    <a:cubicBezTo>
                      <a:pt x="7974" y="269"/>
                      <a:pt x="6919" y="0"/>
                      <a:pt x="6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8"/>
              <p:cNvSpPr/>
              <p:nvPr/>
            </p:nvSpPr>
            <p:spPr>
              <a:xfrm>
                <a:off x="1044532" y="1319926"/>
                <a:ext cx="3279993" cy="2673742"/>
              </a:xfrm>
              <a:custGeom>
                <a:avLst/>
                <a:gdLst/>
                <a:ahLst/>
                <a:cxnLst/>
                <a:rect l="l" t="t" r="r" b="b"/>
                <a:pathLst>
                  <a:path w="20927" h="17059" extrusionOk="0">
                    <a:moveTo>
                      <a:pt x="6123" y="95"/>
                    </a:moveTo>
                    <a:cubicBezTo>
                      <a:pt x="6195" y="95"/>
                      <a:pt x="6270" y="97"/>
                      <a:pt x="6347" y="101"/>
                    </a:cubicBezTo>
                    <a:cubicBezTo>
                      <a:pt x="7091" y="169"/>
                      <a:pt x="8070" y="452"/>
                      <a:pt x="9358" y="1148"/>
                    </a:cubicBezTo>
                    <a:cubicBezTo>
                      <a:pt x="9358" y="1148"/>
                      <a:pt x="11563" y="1976"/>
                      <a:pt x="12914" y="4291"/>
                    </a:cubicBezTo>
                    <a:cubicBezTo>
                      <a:pt x="14313" y="6647"/>
                      <a:pt x="16842" y="7736"/>
                      <a:pt x="17936" y="8045"/>
                    </a:cubicBezTo>
                    <a:cubicBezTo>
                      <a:pt x="18460" y="8197"/>
                      <a:pt x="19005" y="8328"/>
                      <a:pt x="19439" y="8548"/>
                    </a:cubicBezTo>
                    <a:cubicBezTo>
                      <a:pt x="19900" y="8784"/>
                      <a:pt x="20272" y="9093"/>
                      <a:pt x="20508" y="9596"/>
                    </a:cubicBezTo>
                    <a:cubicBezTo>
                      <a:pt x="20618" y="9857"/>
                      <a:pt x="20707" y="10423"/>
                      <a:pt x="20749" y="11119"/>
                    </a:cubicBezTo>
                    <a:cubicBezTo>
                      <a:pt x="20796" y="11821"/>
                      <a:pt x="20817" y="12649"/>
                      <a:pt x="20770" y="13455"/>
                    </a:cubicBezTo>
                    <a:cubicBezTo>
                      <a:pt x="20749" y="14283"/>
                      <a:pt x="20686" y="15047"/>
                      <a:pt x="20555" y="15639"/>
                    </a:cubicBezTo>
                    <a:cubicBezTo>
                      <a:pt x="20508" y="15943"/>
                      <a:pt x="20424" y="16184"/>
                      <a:pt x="20335" y="16356"/>
                    </a:cubicBezTo>
                    <a:cubicBezTo>
                      <a:pt x="20272" y="16534"/>
                      <a:pt x="20162" y="16618"/>
                      <a:pt x="20094" y="16618"/>
                    </a:cubicBezTo>
                    <a:cubicBezTo>
                      <a:pt x="19984" y="16639"/>
                      <a:pt x="19659" y="16665"/>
                      <a:pt x="19157" y="16686"/>
                    </a:cubicBezTo>
                    <a:cubicBezTo>
                      <a:pt x="18675" y="16707"/>
                      <a:pt x="18020" y="16749"/>
                      <a:pt x="17261" y="16770"/>
                    </a:cubicBezTo>
                    <a:cubicBezTo>
                      <a:pt x="15732" y="16817"/>
                      <a:pt x="13768" y="16859"/>
                      <a:pt x="11825" y="16901"/>
                    </a:cubicBezTo>
                    <a:cubicBezTo>
                      <a:pt x="9882" y="16927"/>
                      <a:pt x="7939" y="16948"/>
                      <a:pt x="6457" y="16948"/>
                    </a:cubicBezTo>
                    <a:cubicBezTo>
                      <a:pt x="5714" y="16948"/>
                      <a:pt x="5085" y="16948"/>
                      <a:pt x="4624" y="16927"/>
                    </a:cubicBezTo>
                    <a:cubicBezTo>
                      <a:pt x="4383" y="16901"/>
                      <a:pt x="4211" y="16901"/>
                      <a:pt x="4059" y="16880"/>
                    </a:cubicBezTo>
                    <a:cubicBezTo>
                      <a:pt x="3928" y="16880"/>
                      <a:pt x="3839" y="16859"/>
                      <a:pt x="3818" y="16838"/>
                    </a:cubicBezTo>
                    <a:cubicBezTo>
                      <a:pt x="3797" y="16838"/>
                      <a:pt x="3750" y="16796"/>
                      <a:pt x="3687" y="16728"/>
                    </a:cubicBezTo>
                    <a:cubicBezTo>
                      <a:pt x="3645" y="16665"/>
                      <a:pt x="3577" y="16576"/>
                      <a:pt x="3514" y="16487"/>
                    </a:cubicBezTo>
                    <a:cubicBezTo>
                      <a:pt x="3383" y="16273"/>
                      <a:pt x="3205" y="15985"/>
                      <a:pt x="3032" y="15639"/>
                    </a:cubicBezTo>
                    <a:cubicBezTo>
                      <a:pt x="2660" y="14963"/>
                      <a:pt x="2226" y="14068"/>
                      <a:pt x="1812" y="13130"/>
                    </a:cubicBezTo>
                    <a:cubicBezTo>
                      <a:pt x="1372" y="12188"/>
                      <a:pt x="979" y="11208"/>
                      <a:pt x="676" y="10381"/>
                    </a:cubicBezTo>
                    <a:cubicBezTo>
                      <a:pt x="372" y="9548"/>
                      <a:pt x="152" y="8873"/>
                      <a:pt x="131" y="8548"/>
                    </a:cubicBezTo>
                    <a:cubicBezTo>
                      <a:pt x="110" y="8218"/>
                      <a:pt x="325" y="7543"/>
                      <a:pt x="676" y="6757"/>
                    </a:cubicBezTo>
                    <a:cubicBezTo>
                      <a:pt x="1047" y="5972"/>
                      <a:pt x="1550" y="5055"/>
                      <a:pt x="2074" y="4160"/>
                    </a:cubicBezTo>
                    <a:cubicBezTo>
                      <a:pt x="2598" y="3264"/>
                      <a:pt x="3142" y="2395"/>
                      <a:pt x="3598" y="1714"/>
                    </a:cubicBezTo>
                    <a:cubicBezTo>
                      <a:pt x="3839" y="1389"/>
                      <a:pt x="4059" y="1106"/>
                      <a:pt x="4232" y="887"/>
                    </a:cubicBezTo>
                    <a:cubicBezTo>
                      <a:pt x="4431" y="667"/>
                      <a:pt x="4582" y="515"/>
                      <a:pt x="4666" y="473"/>
                    </a:cubicBezTo>
                    <a:cubicBezTo>
                      <a:pt x="5019" y="256"/>
                      <a:pt x="5478" y="95"/>
                      <a:pt x="6123" y="95"/>
                    </a:cubicBezTo>
                    <a:close/>
                    <a:moveTo>
                      <a:pt x="6061" y="0"/>
                    </a:moveTo>
                    <a:cubicBezTo>
                      <a:pt x="5439" y="0"/>
                      <a:pt x="4964" y="174"/>
                      <a:pt x="4603" y="384"/>
                    </a:cubicBezTo>
                    <a:cubicBezTo>
                      <a:pt x="4493" y="452"/>
                      <a:pt x="4341" y="583"/>
                      <a:pt x="4169" y="824"/>
                    </a:cubicBezTo>
                    <a:cubicBezTo>
                      <a:pt x="3970" y="1038"/>
                      <a:pt x="3750" y="1321"/>
                      <a:pt x="3514" y="1651"/>
                    </a:cubicBezTo>
                    <a:cubicBezTo>
                      <a:pt x="3053" y="2327"/>
                      <a:pt x="2488" y="3201"/>
                      <a:pt x="1964" y="4097"/>
                    </a:cubicBezTo>
                    <a:cubicBezTo>
                      <a:pt x="1440" y="4987"/>
                      <a:pt x="938" y="5930"/>
                      <a:pt x="587" y="6715"/>
                    </a:cubicBezTo>
                    <a:cubicBezTo>
                      <a:pt x="241" y="7522"/>
                      <a:pt x="0" y="8176"/>
                      <a:pt x="21" y="8548"/>
                    </a:cubicBezTo>
                    <a:cubicBezTo>
                      <a:pt x="63" y="8915"/>
                      <a:pt x="262" y="9596"/>
                      <a:pt x="566" y="10423"/>
                    </a:cubicBezTo>
                    <a:cubicBezTo>
                      <a:pt x="869" y="11250"/>
                      <a:pt x="1288" y="12235"/>
                      <a:pt x="1702" y="13172"/>
                    </a:cubicBezTo>
                    <a:cubicBezTo>
                      <a:pt x="2116" y="14110"/>
                      <a:pt x="2550" y="15005"/>
                      <a:pt x="2922" y="15681"/>
                    </a:cubicBezTo>
                    <a:cubicBezTo>
                      <a:pt x="3121" y="16032"/>
                      <a:pt x="3273" y="16335"/>
                      <a:pt x="3425" y="16534"/>
                    </a:cubicBezTo>
                    <a:cubicBezTo>
                      <a:pt x="3488" y="16639"/>
                      <a:pt x="3556" y="16728"/>
                      <a:pt x="3619" y="16796"/>
                    </a:cubicBezTo>
                    <a:cubicBezTo>
                      <a:pt x="3666" y="16859"/>
                      <a:pt x="3708" y="16927"/>
                      <a:pt x="3776" y="16948"/>
                    </a:cubicBezTo>
                    <a:cubicBezTo>
                      <a:pt x="3818" y="16969"/>
                      <a:pt x="3907" y="16969"/>
                      <a:pt x="4059" y="16990"/>
                    </a:cubicBezTo>
                    <a:cubicBezTo>
                      <a:pt x="4190" y="17011"/>
                      <a:pt x="4383" y="17011"/>
                      <a:pt x="4624" y="17032"/>
                    </a:cubicBezTo>
                    <a:cubicBezTo>
                      <a:pt x="5085" y="17032"/>
                      <a:pt x="5714" y="17058"/>
                      <a:pt x="6457" y="17058"/>
                    </a:cubicBezTo>
                    <a:cubicBezTo>
                      <a:pt x="7939" y="17058"/>
                      <a:pt x="9882" y="17032"/>
                      <a:pt x="11825" y="17011"/>
                    </a:cubicBezTo>
                    <a:cubicBezTo>
                      <a:pt x="13768" y="16969"/>
                      <a:pt x="15732" y="16927"/>
                      <a:pt x="17261" y="16859"/>
                    </a:cubicBezTo>
                    <a:cubicBezTo>
                      <a:pt x="18020" y="16838"/>
                      <a:pt x="18675" y="16817"/>
                      <a:pt x="19157" y="16796"/>
                    </a:cubicBezTo>
                    <a:cubicBezTo>
                      <a:pt x="19659" y="16770"/>
                      <a:pt x="19984" y="16749"/>
                      <a:pt x="20094" y="16728"/>
                    </a:cubicBezTo>
                    <a:cubicBezTo>
                      <a:pt x="20246" y="16707"/>
                      <a:pt x="20356" y="16576"/>
                      <a:pt x="20445" y="16404"/>
                    </a:cubicBezTo>
                    <a:cubicBezTo>
                      <a:pt x="20534" y="16205"/>
                      <a:pt x="20597" y="15964"/>
                      <a:pt x="20665" y="15660"/>
                    </a:cubicBezTo>
                    <a:cubicBezTo>
                      <a:pt x="20796" y="15068"/>
                      <a:pt x="20859" y="14283"/>
                      <a:pt x="20880" y="13476"/>
                    </a:cubicBezTo>
                    <a:cubicBezTo>
                      <a:pt x="20927" y="12649"/>
                      <a:pt x="20901" y="11821"/>
                      <a:pt x="20859" y="11099"/>
                    </a:cubicBezTo>
                    <a:cubicBezTo>
                      <a:pt x="20817" y="10402"/>
                      <a:pt x="20728" y="9831"/>
                      <a:pt x="20597" y="9548"/>
                    </a:cubicBezTo>
                    <a:cubicBezTo>
                      <a:pt x="20356" y="9025"/>
                      <a:pt x="19963" y="8700"/>
                      <a:pt x="19508" y="8459"/>
                    </a:cubicBezTo>
                    <a:cubicBezTo>
                      <a:pt x="19026" y="8218"/>
                      <a:pt x="18502" y="8087"/>
                      <a:pt x="17957" y="7935"/>
                    </a:cubicBezTo>
                    <a:cubicBezTo>
                      <a:pt x="16889" y="7653"/>
                      <a:pt x="14381" y="6537"/>
                      <a:pt x="13024" y="4228"/>
                    </a:cubicBezTo>
                    <a:cubicBezTo>
                      <a:pt x="11631" y="1892"/>
                      <a:pt x="9406" y="1059"/>
                      <a:pt x="9406" y="1059"/>
                    </a:cubicBezTo>
                    <a:cubicBezTo>
                      <a:pt x="8117" y="342"/>
                      <a:pt x="7112" y="59"/>
                      <a:pt x="6347" y="12"/>
                    </a:cubicBezTo>
                    <a:cubicBezTo>
                      <a:pt x="6248" y="4"/>
                      <a:pt x="6153" y="0"/>
                      <a:pt x="606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8"/>
              <p:cNvSpPr/>
              <p:nvPr/>
            </p:nvSpPr>
            <p:spPr>
              <a:xfrm>
                <a:off x="1625547" y="2909212"/>
                <a:ext cx="1310148" cy="430238"/>
              </a:xfrm>
              <a:custGeom>
                <a:avLst/>
                <a:gdLst/>
                <a:ahLst/>
                <a:cxnLst/>
                <a:rect l="l" t="t" r="r" b="b"/>
                <a:pathLst>
                  <a:path w="8359" h="2745" extrusionOk="0">
                    <a:moveTo>
                      <a:pt x="69" y="0"/>
                    </a:moveTo>
                    <a:cubicBezTo>
                      <a:pt x="22" y="0"/>
                      <a:pt x="1" y="21"/>
                      <a:pt x="1" y="42"/>
                    </a:cubicBezTo>
                    <a:cubicBezTo>
                      <a:pt x="1" y="84"/>
                      <a:pt x="22" y="110"/>
                      <a:pt x="43" y="110"/>
                    </a:cubicBezTo>
                    <a:cubicBezTo>
                      <a:pt x="43" y="110"/>
                      <a:pt x="3033" y="194"/>
                      <a:pt x="5411" y="1178"/>
                    </a:cubicBezTo>
                    <a:cubicBezTo>
                      <a:pt x="6589" y="1655"/>
                      <a:pt x="7312" y="2048"/>
                      <a:pt x="7725" y="2310"/>
                    </a:cubicBezTo>
                    <a:cubicBezTo>
                      <a:pt x="8139" y="2571"/>
                      <a:pt x="8249" y="2729"/>
                      <a:pt x="8249" y="2729"/>
                    </a:cubicBezTo>
                    <a:cubicBezTo>
                      <a:pt x="8259" y="2739"/>
                      <a:pt x="8276" y="2744"/>
                      <a:pt x="8293" y="2744"/>
                    </a:cubicBezTo>
                    <a:cubicBezTo>
                      <a:pt x="8310" y="2744"/>
                      <a:pt x="8327" y="2739"/>
                      <a:pt x="8338" y="2729"/>
                    </a:cubicBezTo>
                    <a:cubicBezTo>
                      <a:pt x="8359" y="2702"/>
                      <a:pt x="8359" y="2681"/>
                      <a:pt x="8338" y="2640"/>
                    </a:cubicBezTo>
                    <a:cubicBezTo>
                      <a:pt x="8338" y="2640"/>
                      <a:pt x="8207" y="2488"/>
                      <a:pt x="7793" y="2226"/>
                    </a:cubicBezTo>
                    <a:cubicBezTo>
                      <a:pt x="7353" y="1964"/>
                      <a:pt x="6636" y="1571"/>
                      <a:pt x="5437" y="1068"/>
                    </a:cubicBezTo>
                    <a:cubicBezTo>
                      <a:pt x="3054" y="84"/>
                      <a:pt x="69" y="0"/>
                      <a:pt x="6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38"/>
              <p:cNvSpPr/>
              <p:nvPr/>
            </p:nvSpPr>
            <p:spPr>
              <a:xfrm>
                <a:off x="2970018" y="3941778"/>
                <a:ext cx="844802" cy="203129"/>
              </a:xfrm>
              <a:custGeom>
                <a:avLst/>
                <a:gdLst/>
                <a:ahLst/>
                <a:cxnLst/>
                <a:rect l="l" t="t" r="r" b="b"/>
                <a:pathLst>
                  <a:path w="5390" h="1296" extrusionOk="0">
                    <a:moveTo>
                      <a:pt x="1" y="0"/>
                    </a:moveTo>
                    <a:cubicBezTo>
                      <a:pt x="1" y="0"/>
                      <a:pt x="22" y="676"/>
                      <a:pt x="195" y="744"/>
                    </a:cubicBezTo>
                    <a:cubicBezTo>
                      <a:pt x="349" y="781"/>
                      <a:pt x="1393" y="1132"/>
                      <a:pt x="1663" y="1132"/>
                    </a:cubicBezTo>
                    <a:cubicBezTo>
                      <a:pt x="1695" y="1132"/>
                      <a:pt x="1717" y="1127"/>
                      <a:pt x="1724" y="1116"/>
                    </a:cubicBezTo>
                    <a:cubicBezTo>
                      <a:pt x="1758" y="1043"/>
                      <a:pt x="1722" y="942"/>
                      <a:pt x="1837" y="942"/>
                    </a:cubicBezTo>
                    <a:cubicBezTo>
                      <a:pt x="1862" y="942"/>
                      <a:pt x="1896" y="947"/>
                      <a:pt x="1939" y="959"/>
                    </a:cubicBezTo>
                    <a:cubicBezTo>
                      <a:pt x="2144" y="1017"/>
                      <a:pt x="2889" y="1295"/>
                      <a:pt x="3672" y="1295"/>
                    </a:cubicBezTo>
                    <a:cubicBezTo>
                      <a:pt x="3808" y="1295"/>
                      <a:pt x="3945" y="1287"/>
                      <a:pt x="4080" y="1268"/>
                    </a:cubicBezTo>
                    <a:cubicBezTo>
                      <a:pt x="5018" y="1137"/>
                      <a:pt x="5259" y="828"/>
                      <a:pt x="5322" y="723"/>
                    </a:cubicBezTo>
                    <a:cubicBezTo>
                      <a:pt x="5390" y="613"/>
                      <a:pt x="5322" y="262"/>
                      <a:pt x="5322" y="262"/>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8"/>
              <p:cNvSpPr/>
              <p:nvPr/>
            </p:nvSpPr>
            <p:spPr>
              <a:xfrm>
                <a:off x="2959360" y="3935195"/>
                <a:ext cx="858751" cy="216294"/>
              </a:xfrm>
              <a:custGeom>
                <a:avLst/>
                <a:gdLst/>
                <a:ahLst/>
                <a:cxnLst/>
                <a:rect l="l" t="t" r="r" b="b"/>
                <a:pathLst>
                  <a:path w="5479" h="1380" extrusionOk="0">
                    <a:moveTo>
                      <a:pt x="132" y="110"/>
                    </a:moveTo>
                    <a:lnTo>
                      <a:pt x="5348" y="372"/>
                    </a:lnTo>
                    <a:lnTo>
                      <a:pt x="5348" y="503"/>
                    </a:lnTo>
                    <a:cubicBezTo>
                      <a:pt x="5369" y="545"/>
                      <a:pt x="5369" y="608"/>
                      <a:pt x="5369" y="655"/>
                    </a:cubicBezTo>
                    <a:cubicBezTo>
                      <a:pt x="5348" y="697"/>
                      <a:pt x="5348" y="718"/>
                      <a:pt x="5348" y="739"/>
                    </a:cubicBezTo>
                    <a:cubicBezTo>
                      <a:pt x="5280" y="828"/>
                      <a:pt x="5065" y="1111"/>
                      <a:pt x="4148" y="1241"/>
                    </a:cubicBezTo>
                    <a:cubicBezTo>
                      <a:pt x="3995" y="1264"/>
                      <a:pt x="3839" y="1274"/>
                      <a:pt x="3687" y="1274"/>
                    </a:cubicBezTo>
                    <a:cubicBezTo>
                      <a:pt x="3381" y="1274"/>
                      <a:pt x="3087" y="1234"/>
                      <a:pt x="2839" y="1179"/>
                    </a:cubicBezTo>
                    <a:cubicBezTo>
                      <a:pt x="2446" y="1090"/>
                      <a:pt x="2137" y="1001"/>
                      <a:pt x="2007" y="959"/>
                    </a:cubicBezTo>
                    <a:cubicBezTo>
                      <a:pt x="1944" y="938"/>
                      <a:pt x="1902" y="938"/>
                      <a:pt x="1876" y="938"/>
                    </a:cubicBezTo>
                    <a:cubicBezTo>
                      <a:pt x="1834" y="938"/>
                      <a:pt x="1792" y="959"/>
                      <a:pt x="1771" y="1001"/>
                    </a:cubicBezTo>
                    <a:cubicBezTo>
                      <a:pt x="1771" y="1027"/>
                      <a:pt x="1771" y="1048"/>
                      <a:pt x="1745" y="1069"/>
                    </a:cubicBezTo>
                    <a:lnTo>
                      <a:pt x="1745" y="1111"/>
                    </a:lnTo>
                    <a:cubicBezTo>
                      <a:pt x="1745" y="1111"/>
                      <a:pt x="1735" y="1120"/>
                      <a:pt x="1723" y="1120"/>
                    </a:cubicBezTo>
                    <a:cubicBezTo>
                      <a:pt x="1717" y="1120"/>
                      <a:pt x="1710" y="1118"/>
                      <a:pt x="1703" y="1111"/>
                    </a:cubicBezTo>
                    <a:cubicBezTo>
                      <a:pt x="1682" y="1111"/>
                      <a:pt x="1614" y="1111"/>
                      <a:pt x="1551" y="1090"/>
                    </a:cubicBezTo>
                    <a:cubicBezTo>
                      <a:pt x="1420" y="1069"/>
                      <a:pt x="1268" y="1027"/>
                      <a:pt x="1090" y="980"/>
                    </a:cubicBezTo>
                    <a:cubicBezTo>
                      <a:pt x="723" y="870"/>
                      <a:pt x="373" y="765"/>
                      <a:pt x="284" y="718"/>
                    </a:cubicBezTo>
                    <a:cubicBezTo>
                      <a:pt x="263" y="718"/>
                      <a:pt x="242" y="676"/>
                      <a:pt x="221" y="608"/>
                    </a:cubicBezTo>
                    <a:cubicBezTo>
                      <a:pt x="200" y="545"/>
                      <a:pt x="174" y="456"/>
                      <a:pt x="153" y="372"/>
                    </a:cubicBezTo>
                    <a:cubicBezTo>
                      <a:pt x="132" y="241"/>
                      <a:pt x="132" y="152"/>
                      <a:pt x="132" y="110"/>
                    </a:cubicBezTo>
                    <a:close/>
                    <a:moveTo>
                      <a:pt x="69" y="0"/>
                    </a:moveTo>
                    <a:lnTo>
                      <a:pt x="1" y="42"/>
                    </a:lnTo>
                    <a:cubicBezTo>
                      <a:pt x="1" y="42"/>
                      <a:pt x="22" y="215"/>
                      <a:pt x="43" y="393"/>
                    </a:cubicBezTo>
                    <a:cubicBezTo>
                      <a:pt x="69" y="477"/>
                      <a:pt x="90" y="566"/>
                      <a:pt x="111" y="655"/>
                    </a:cubicBezTo>
                    <a:cubicBezTo>
                      <a:pt x="132" y="718"/>
                      <a:pt x="174" y="807"/>
                      <a:pt x="242" y="828"/>
                    </a:cubicBezTo>
                    <a:cubicBezTo>
                      <a:pt x="331" y="849"/>
                      <a:pt x="697" y="980"/>
                      <a:pt x="1048" y="1090"/>
                    </a:cubicBezTo>
                    <a:cubicBezTo>
                      <a:pt x="1221" y="1131"/>
                      <a:pt x="1399" y="1179"/>
                      <a:pt x="1530" y="1200"/>
                    </a:cubicBezTo>
                    <a:cubicBezTo>
                      <a:pt x="1593" y="1221"/>
                      <a:pt x="1661" y="1221"/>
                      <a:pt x="1703" y="1221"/>
                    </a:cubicBezTo>
                    <a:lnTo>
                      <a:pt x="1771" y="1221"/>
                    </a:lnTo>
                    <a:cubicBezTo>
                      <a:pt x="1792" y="1221"/>
                      <a:pt x="1813" y="1221"/>
                      <a:pt x="1834" y="1179"/>
                    </a:cubicBezTo>
                    <a:cubicBezTo>
                      <a:pt x="1855" y="1158"/>
                      <a:pt x="1855" y="1111"/>
                      <a:pt x="1855" y="1090"/>
                    </a:cubicBezTo>
                    <a:cubicBezTo>
                      <a:pt x="1855" y="1069"/>
                      <a:pt x="1876" y="1048"/>
                      <a:pt x="1876" y="1048"/>
                    </a:cubicBezTo>
                    <a:cubicBezTo>
                      <a:pt x="1902" y="1048"/>
                      <a:pt x="1923" y="1048"/>
                      <a:pt x="1986" y="1069"/>
                    </a:cubicBezTo>
                    <a:cubicBezTo>
                      <a:pt x="2096" y="1090"/>
                      <a:pt x="2425" y="1200"/>
                      <a:pt x="2818" y="1289"/>
                    </a:cubicBezTo>
                    <a:cubicBezTo>
                      <a:pt x="3095" y="1333"/>
                      <a:pt x="3413" y="1380"/>
                      <a:pt x="3739" y="1380"/>
                    </a:cubicBezTo>
                    <a:cubicBezTo>
                      <a:pt x="3875" y="1380"/>
                      <a:pt x="4012" y="1372"/>
                      <a:pt x="4148" y="1351"/>
                    </a:cubicBezTo>
                    <a:cubicBezTo>
                      <a:pt x="5086" y="1221"/>
                      <a:pt x="5369" y="896"/>
                      <a:pt x="5437" y="786"/>
                    </a:cubicBezTo>
                    <a:cubicBezTo>
                      <a:pt x="5458" y="739"/>
                      <a:pt x="5458" y="697"/>
                      <a:pt x="5458" y="655"/>
                    </a:cubicBezTo>
                    <a:cubicBezTo>
                      <a:pt x="5479" y="608"/>
                      <a:pt x="5458" y="545"/>
                      <a:pt x="5458" y="503"/>
                    </a:cubicBezTo>
                    <a:cubicBezTo>
                      <a:pt x="5458" y="393"/>
                      <a:pt x="5437" y="304"/>
                      <a:pt x="5437" y="304"/>
                    </a:cubicBezTo>
                    <a:lnTo>
                      <a:pt x="5390" y="262"/>
                    </a:lnTo>
                    <a:lnTo>
                      <a:pt x="69"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8"/>
              <p:cNvSpPr/>
              <p:nvPr/>
            </p:nvSpPr>
            <p:spPr>
              <a:xfrm>
                <a:off x="2970018" y="3941778"/>
                <a:ext cx="844802" cy="203129"/>
              </a:xfrm>
              <a:custGeom>
                <a:avLst/>
                <a:gdLst/>
                <a:ahLst/>
                <a:cxnLst/>
                <a:rect l="l" t="t" r="r" b="b"/>
                <a:pathLst>
                  <a:path w="5390" h="1296" extrusionOk="0">
                    <a:moveTo>
                      <a:pt x="1" y="0"/>
                    </a:moveTo>
                    <a:cubicBezTo>
                      <a:pt x="1" y="0"/>
                      <a:pt x="22" y="676"/>
                      <a:pt x="195" y="744"/>
                    </a:cubicBezTo>
                    <a:cubicBezTo>
                      <a:pt x="349" y="781"/>
                      <a:pt x="1393" y="1132"/>
                      <a:pt x="1663" y="1132"/>
                    </a:cubicBezTo>
                    <a:cubicBezTo>
                      <a:pt x="1695" y="1132"/>
                      <a:pt x="1717" y="1127"/>
                      <a:pt x="1724" y="1116"/>
                    </a:cubicBezTo>
                    <a:cubicBezTo>
                      <a:pt x="1758" y="1043"/>
                      <a:pt x="1722" y="942"/>
                      <a:pt x="1837" y="942"/>
                    </a:cubicBezTo>
                    <a:cubicBezTo>
                      <a:pt x="1862" y="942"/>
                      <a:pt x="1896" y="947"/>
                      <a:pt x="1939" y="959"/>
                    </a:cubicBezTo>
                    <a:cubicBezTo>
                      <a:pt x="2144" y="1017"/>
                      <a:pt x="2889" y="1295"/>
                      <a:pt x="3672" y="1295"/>
                    </a:cubicBezTo>
                    <a:cubicBezTo>
                      <a:pt x="3808" y="1295"/>
                      <a:pt x="3945" y="1287"/>
                      <a:pt x="4080" y="1268"/>
                    </a:cubicBezTo>
                    <a:cubicBezTo>
                      <a:pt x="5018" y="1137"/>
                      <a:pt x="5259" y="828"/>
                      <a:pt x="5322" y="723"/>
                    </a:cubicBezTo>
                    <a:cubicBezTo>
                      <a:pt x="5390" y="613"/>
                      <a:pt x="5322" y="262"/>
                      <a:pt x="5322" y="262"/>
                    </a:cubicBez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8"/>
              <p:cNvSpPr/>
              <p:nvPr/>
            </p:nvSpPr>
            <p:spPr>
              <a:xfrm>
                <a:off x="2959360" y="3935195"/>
                <a:ext cx="858751" cy="216294"/>
              </a:xfrm>
              <a:custGeom>
                <a:avLst/>
                <a:gdLst/>
                <a:ahLst/>
                <a:cxnLst/>
                <a:rect l="l" t="t" r="r" b="b"/>
                <a:pathLst>
                  <a:path w="5479" h="1380" extrusionOk="0">
                    <a:moveTo>
                      <a:pt x="132" y="110"/>
                    </a:moveTo>
                    <a:lnTo>
                      <a:pt x="5348" y="372"/>
                    </a:lnTo>
                    <a:lnTo>
                      <a:pt x="5348" y="503"/>
                    </a:lnTo>
                    <a:cubicBezTo>
                      <a:pt x="5369" y="545"/>
                      <a:pt x="5369" y="608"/>
                      <a:pt x="5369" y="655"/>
                    </a:cubicBezTo>
                    <a:cubicBezTo>
                      <a:pt x="5348" y="697"/>
                      <a:pt x="5348" y="718"/>
                      <a:pt x="5348" y="739"/>
                    </a:cubicBezTo>
                    <a:cubicBezTo>
                      <a:pt x="5280" y="828"/>
                      <a:pt x="5065" y="1111"/>
                      <a:pt x="4148" y="1241"/>
                    </a:cubicBezTo>
                    <a:cubicBezTo>
                      <a:pt x="3995" y="1264"/>
                      <a:pt x="3839" y="1274"/>
                      <a:pt x="3687" y="1274"/>
                    </a:cubicBezTo>
                    <a:cubicBezTo>
                      <a:pt x="3381" y="1274"/>
                      <a:pt x="3087" y="1234"/>
                      <a:pt x="2839" y="1179"/>
                    </a:cubicBezTo>
                    <a:cubicBezTo>
                      <a:pt x="2446" y="1090"/>
                      <a:pt x="2137" y="1001"/>
                      <a:pt x="2007" y="959"/>
                    </a:cubicBezTo>
                    <a:cubicBezTo>
                      <a:pt x="1944" y="938"/>
                      <a:pt x="1902" y="938"/>
                      <a:pt x="1876" y="938"/>
                    </a:cubicBezTo>
                    <a:cubicBezTo>
                      <a:pt x="1834" y="938"/>
                      <a:pt x="1792" y="959"/>
                      <a:pt x="1771" y="1001"/>
                    </a:cubicBezTo>
                    <a:cubicBezTo>
                      <a:pt x="1771" y="1027"/>
                      <a:pt x="1771" y="1048"/>
                      <a:pt x="1745" y="1069"/>
                    </a:cubicBezTo>
                    <a:lnTo>
                      <a:pt x="1745" y="1111"/>
                    </a:lnTo>
                    <a:cubicBezTo>
                      <a:pt x="1745" y="1111"/>
                      <a:pt x="1735" y="1120"/>
                      <a:pt x="1723" y="1120"/>
                    </a:cubicBezTo>
                    <a:cubicBezTo>
                      <a:pt x="1717" y="1120"/>
                      <a:pt x="1710" y="1118"/>
                      <a:pt x="1703" y="1111"/>
                    </a:cubicBezTo>
                    <a:cubicBezTo>
                      <a:pt x="1682" y="1111"/>
                      <a:pt x="1614" y="1111"/>
                      <a:pt x="1551" y="1090"/>
                    </a:cubicBezTo>
                    <a:cubicBezTo>
                      <a:pt x="1420" y="1069"/>
                      <a:pt x="1268" y="1027"/>
                      <a:pt x="1090" y="980"/>
                    </a:cubicBezTo>
                    <a:cubicBezTo>
                      <a:pt x="723" y="870"/>
                      <a:pt x="373" y="765"/>
                      <a:pt x="284" y="718"/>
                    </a:cubicBezTo>
                    <a:cubicBezTo>
                      <a:pt x="263" y="718"/>
                      <a:pt x="242" y="676"/>
                      <a:pt x="221" y="608"/>
                    </a:cubicBezTo>
                    <a:cubicBezTo>
                      <a:pt x="200" y="545"/>
                      <a:pt x="174" y="456"/>
                      <a:pt x="153" y="372"/>
                    </a:cubicBezTo>
                    <a:cubicBezTo>
                      <a:pt x="132" y="241"/>
                      <a:pt x="132" y="152"/>
                      <a:pt x="132" y="110"/>
                    </a:cubicBezTo>
                    <a:close/>
                    <a:moveTo>
                      <a:pt x="69" y="0"/>
                    </a:moveTo>
                    <a:lnTo>
                      <a:pt x="1" y="42"/>
                    </a:lnTo>
                    <a:cubicBezTo>
                      <a:pt x="1" y="42"/>
                      <a:pt x="22" y="215"/>
                      <a:pt x="43" y="393"/>
                    </a:cubicBezTo>
                    <a:cubicBezTo>
                      <a:pt x="69" y="477"/>
                      <a:pt x="90" y="566"/>
                      <a:pt x="111" y="655"/>
                    </a:cubicBezTo>
                    <a:cubicBezTo>
                      <a:pt x="132" y="718"/>
                      <a:pt x="174" y="807"/>
                      <a:pt x="242" y="828"/>
                    </a:cubicBezTo>
                    <a:cubicBezTo>
                      <a:pt x="331" y="849"/>
                      <a:pt x="697" y="980"/>
                      <a:pt x="1048" y="1090"/>
                    </a:cubicBezTo>
                    <a:cubicBezTo>
                      <a:pt x="1221" y="1131"/>
                      <a:pt x="1399" y="1179"/>
                      <a:pt x="1530" y="1200"/>
                    </a:cubicBezTo>
                    <a:cubicBezTo>
                      <a:pt x="1593" y="1221"/>
                      <a:pt x="1661" y="1221"/>
                      <a:pt x="1703" y="1221"/>
                    </a:cubicBezTo>
                    <a:lnTo>
                      <a:pt x="1771" y="1221"/>
                    </a:lnTo>
                    <a:cubicBezTo>
                      <a:pt x="1792" y="1221"/>
                      <a:pt x="1813" y="1221"/>
                      <a:pt x="1834" y="1179"/>
                    </a:cubicBezTo>
                    <a:cubicBezTo>
                      <a:pt x="1855" y="1158"/>
                      <a:pt x="1855" y="1111"/>
                      <a:pt x="1855" y="1090"/>
                    </a:cubicBezTo>
                    <a:cubicBezTo>
                      <a:pt x="1855" y="1069"/>
                      <a:pt x="1876" y="1048"/>
                      <a:pt x="1876" y="1048"/>
                    </a:cubicBezTo>
                    <a:cubicBezTo>
                      <a:pt x="1902" y="1048"/>
                      <a:pt x="1923" y="1048"/>
                      <a:pt x="1986" y="1069"/>
                    </a:cubicBezTo>
                    <a:cubicBezTo>
                      <a:pt x="2096" y="1090"/>
                      <a:pt x="2425" y="1200"/>
                      <a:pt x="2818" y="1289"/>
                    </a:cubicBezTo>
                    <a:cubicBezTo>
                      <a:pt x="3095" y="1333"/>
                      <a:pt x="3413" y="1380"/>
                      <a:pt x="3739" y="1380"/>
                    </a:cubicBezTo>
                    <a:cubicBezTo>
                      <a:pt x="3875" y="1380"/>
                      <a:pt x="4012" y="1372"/>
                      <a:pt x="4148" y="1351"/>
                    </a:cubicBezTo>
                    <a:cubicBezTo>
                      <a:pt x="5086" y="1221"/>
                      <a:pt x="5369" y="896"/>
                      <a:pt x="5437" y="786"/>
                    </a:cubicBezTo>
                    <a:cubicBezTo>
                      <a:pt x="5458" y="739"/>
                      <a:pt x="5458" y="697"/>
                      <a:pt x="5458" y="655"/>
                    </a:cubicBezTo>
                    <a:cubicBezTo>
                      <a:pt x="5479" y="608"/>
                      <a:pt x="5458" y="545"/>
                      <a:pt x="5458" y="503"/>
                    </a:cubicBezTo>
                    <a:cubicBezTo>
                      <a:pt x="5458" y="393"/>
                      <a:pt x="5437" y="304"/>
                      <a:pt x="5437" y="304"/>
                    </a:cubicBezTo>
                    <a:lnTo>
                      <a:pt x="5390" y="262"/>
                    </a:lnTo>
                    <a:lnTo>
                      <a:pt x="69"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8"/>
              <p:cNvSpPr/>
              <p:nvPr/>
            </p:nvSpPr>
            <p:spPr>
              <a:xfrm>
                <a:off x="4275931" y="4050865"/>
                <a:ext cx="964704" cy="265196"/>
              </a:xfrm>
              <a:custGeom>
                <a:avLst/>
                <a:gdLst/>
                <a:ahLst/>
                <a:cxnLst/>
                <a:rect l="l" t="t" r="r" b="b"/>
                <a:pathLst>
                  <a:path w="6155" h="1692" extrusionOk="0">
                    <a:moveTo>
                      <a:pt x="6023" y="1"/>
                    </a:moveTo>
                    <a:lnTo>
                      <a:pt x="1" y="744"/>
                    </a:lnTo>
                    <a:cubicBezTo>
                      <a:pt x="1" y="744"/>
                      <a:pt x="179" y="1488"/>
                      <a:pt x="373" y="1530"/>
                    </a:cubicBezTo>
                    <a:cubicBezTo>
                      <a:pt x="532" y="1547"/>
                      <a:pt x="1557" y="1691"/>
                      <a:pt x="1981" y="1691"/>
                    </a:cubicBezTo>
                    <a:cubicBezTo>
                      <a:pt x="2086" y="1691"/>
                      <a:pt x="2154" y="1683"/>
                      <a:pt x="2164" y="1661"/>
                    </a:cubicBezTo>
                    <a:cubicBezTo>
                      <a:pt x="2202" y="1541"/>
                      <a:pt x="2095" y="1438"/>
                      <a:pt x="2311" y="1438"/>
                    </a:cubicBezTo>
                    <a:cubicBezTo>
                      <a:pt x="2331" y="1438"/>
                      <a:pt x="2353" y="1439"/>
                      <a:pt x="2378" y="1441"/>
                    </a:cubicBezTo>
                    <a:cubicBezTo>
                      <a:pt x="2539" y="1455"/>
                      <a:pt x="2967" y="1522"/>
                      <a:pt x="3489" y="1522"/>
                    </a:cubicBezTo>
                    <a:cubicBezTo>
                      <a:pt x="3904" y="1522"/>
                      <a:pt x="4379" y="1480"/>
                      <a:pt x="4824" y="1336"/>
                    </a:cubicBezTo>
                    <a:cubicBezTo>
                      <a:pt x="5850" y="1006"/>
                      <a:pt x="6070" y="613"/>
                      <a:pt x="6112" y="483"/>
                    </a:cubicBezTo>
                    <a:cubicBezTo>
                      <a:pt x="6154" y="373"/>
                      <a:pt x="6023" y="1"/>
                      <a:pt x="60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8"/>
              <p:cNvSpPr/>
              <p:nvPr/>
            </p:nvSpPr>
            <p:spPr>
              <a:xfrm>
                <a:off x="4269349" y="4040991"/>
                <a:ext cx="974578" cy="284161"/>
              </a:xfrm>
              <a:custGeom>
                <a:avLst/>
                <a:gdLst/>
                <a:ahLst/>
                <a:cxnLst/>
                <a:rect l="l" t="t" r="r" b="b"/>
                <a:pathLst>
                  <a:path w="6218" h="1813" extrusionOk="0">
                    <a:moveTo>
                      <a:pt x="6023" y="111"/>
                    </a:moveTo>
                    <a:cubicBezTo>
                      <a:pt x="6044" y="132"/>
                      <a:pt x="6044" y="195"/>
                      <a:pt x="6086" y="263"/>
                    </a:cubicBezTo>
                    <a:cubicBezTo>
                      <a:pt x="6086" y="326"/>
                      <a:pt x="6112" y="373"/>
                      <a:pt x="6112" y="436"/>
                    </a:cubicBezTo>
                    <a:lnTo>
                      <a:pt x="6112" y="546"/>
                    </a:lnTo>
                    <a:cubicBezTo>
                      <a:pt x="6065" y="655"/>
                      <a:pt x="5871" y="1027"/>
                      <a:pt x="4866" y="1352"/>
                    </a:cubicBezTo>
                    <a:cubicBezTo>
                      <a:pt x="4462" y="1495"/>
                      <a:pt x="4031" y="1537"/>
                      <a:pt x="3652" y="1537"/>
                    </a:cubicBezTo>
                    <a:cubicBezTo>
                      <a:pt x="3559" y="1537"/>
                      <a:pt x="3469" y="1534"/>
                      <a:pt x="3384" y="1530"/>
                    </a:cubicBezTo>
                    <a:cubicBezTo>
                      <a:pt x="2923" y="1530"/>
                      <a:pt x="2577" y="1462"/>
                      <a:pt x="2420" y="1441"/>
                    </a:cubicBezTo>
                    <a:cubicBezTo>
                      <a:pt x="2337" y="1441"/>
                      <a:pt x="2289" y="1441"/>
                      <a:pt x="2248" y="1462"/>
                    </a:cubicBezTo>
                    <a:cubicBezTo>
                      <a:pt x="2206" y="1462"/>
                      <a:pt x="2185" y="1504"/>
                      <a:pt x="2158" y="1530"/>
                    </a:cubicBezTo>
                    <a:lnTo>
                      <a:pt x="2158" y="1635"/>
                    </a:lnTo>
                    <a:lnTo>
                      <a:pt x="2158" y="1682"/>
                    </a:lnTo>
                    <a:cubicBezTo>
                      <a:pt x="2138" y="1682"/>
                      <a:pt x="2138" y="1703"/>
                      <a:pt x="2117" y="1703"/>
                    </a:cubicBezTo>
                    <a:lnTo>
                      <a:pt x="1944" y="1703"/>
                    </a:lnTo>
                    <a:cubicBezTo>
                      <a:pt x="1792" y="1703"/>
                      <a:pt x="1572" y="1682"/>
                      <a:pt x="1373" y="1661"/>
                    </a:cubicBezTo>
                    <a:cubicBezTo>
                      <a:pt x="959" y="1614"/>
                      <a:pt x="525" y="1551"/>
                      <a:pt x="436" y="1530"/>
                    </a:cubicBezTo>
                    <a:cubicBezTo>
                      <a:pt x="415" y="1530"/>
                      <a:pt x="373" y="1483"/>
                      <a:pt x="326" y="1420"/>
                    </a:cubicBezTo>
                    <a:cubicBezTo>
                      <a:pt x="284" y="1352"/>
                      <a:pt x="242" y="1268"/>
                      <a:pt x="221" y="1158"/>
                    </a:cubicBezTo>
                    <a:cubicBezTo>
                      <a:pt x="153" y="1006"/>
                      <a:pt x="132" y="896"/>
                      <a:pt x="111" y="849"/>
                    </a:cubicBezTo>
                    <a:lnTo>
                      <a:pt x="6023" y="111"/>
                    </a:lnTo>
                    <a:close/>
                    <a:moveTo>
                      <a:pt x="6065" y="1"/>
                    </a:moveTo>
                    <a:lnTo>
                      <a:pt x="43" y="765"/>
                    </a:lnTo>
                    <a:lnTo>
                      <a:pt x="1" y="828"/>
                    </a:lnTo>
                    <a:cubicBezTo>
                      <a:pt x="1" y="828"/>
                      <a:pt x="43" y="1006"/>
                      <a:pt x="111" y="1200"/>
                    </a:cubicBezTo>
                    <a:cubicBezTo>
                      <a:pt x="153" y="1289"/>
                      <a:pt x="174" y="1399"/>
                      <a:pt x="242" y="1483"/>
                    </a:cubicBezTo>
                    <a:cubicBezTo>
                      <a:pt x="284" y="1551"/>
                      <a:pt x="326" y="1614"/>
                      <a:pt x="415" y="1635"/>
                    </a:cubicBezTo>
                    <a:cubicBezTo>
                      <a:pt x="525" y="1661"/>
                      <a:pt x="938" y="1724"/>
                      <a:pt x="1352" y="1766"/>
                    </a:cubicBezTo>
                    <a:cubicBezTo>
                      <a:pt x="1572" y="1792"/>
                      <a:pt x="1766" y="1813"/>
                      <a:pt x="1923" y="1813"/>
                    </a:cubicBezTo>
                    <a:cubicBezTo>
                      <a:pt x="2007" y="1813"/>
                      <a:pt x="2075" y="1813"/>
                      <a:pt x="2117" y="1792"/>
                    </a:cubicBezTo>
                    <a:lnTo>
                      <a:pt x="2206" y="1792"/>
                    </a:lnTo>
                    <a:cubicBezTo>
                      <a:pt x="2206" y="1766"/>
                      <a:pt x="2248" y="1766"/>
                      <a:pt x="2248" y="1724"/>
                    </a:cubicBezTo>
                    <a:cubicBezTo>
                      <a:pt x="2268" y="1703"/>
                      <a:pt x="2268" y="1661"/>
                      <a:pt x="2268" y="1614"/>
                    </a:cubicBezTo>
                    <a:lnTo>
                      <a:pt x="2268" y="1572"/>
                    </a:lnTo>
                    <a:lnTo>
                      <a:pt x="2268" y="1551"/>
                    </a:lnTo>
                    <a:lnTo>
                      <a:pt x="2399" y="1551"/>
                    </a:lnTo>
                    <a:cubicBezTo>
                      <a:pt x="2551" y="1572"/>
                      <a:pt x="2902" y="1635"/>
                      <a:pt x="3363" y="1635"/>
                    </a:cubicBezTo>
                    <a:cubicBezTo>
                      <a:pt x="3441" y="1639"/>
                      <a:pt x="3523" y="1642"/>
                      <a:pt x="3607" y="1642"/>
                    </a:cubicBezTo>
                    <a:cubicBezTo>
                      <a:pt x="4012" y="1642"/>
                      <a:pt x="4471" y="1588"/>
                      <a:pt x="4887" y="1462"/>
                    </a:cubicBezTo>
                    <a:cubicBezTo>
                      <a:pt x="5913" y="1137"/>
                      <a:pt x="6154" y="718"/>
                      <a:pt x="6196" y="566"/>
                    </a:cubicBezTo>
                    <a:cubicBezTo>
                      <a:pt x="6217" y="525"/>
                      <a:pt x="6217" y="483"/>
                      <a:pt x="6217" y="415"/>
                    </a:cubicBezTo>
                    <a:cubicBezTo>
                      <a:pt x="6217" y="373"/>
                      <a:pt x="6196" y="305"/>
                      <a:pt x="6175" y="242"/>
                    </a:cubicBezTo>
                    <a:cubicBezTo>
                      <a:pt x="6154" y="132"/>
                      <a:pt x="6112" y="43"/>
                      <a:pt x="6112" y="43"/>
                    </a:cubicBezTo>
                    <a:lnTo>
                      <a:pt x="6065"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8"/>
              <p:cNvSpPr/>
              <p:nvPr/>
            </p:nvSpPr>
            <p:spPr>
              <a:xfrm>
                <a:off x="2956068" y="3630660"/>
                <a:ext cx="865334" cy="484154"/>
              </a:xfrm>
              <a:custGeom>
                <a:avLst/>
                <a:gdLst/>
                <a:ahLst/>
                <a:cxnLst/>
                <a:rect l="l" t="t" r="r" b="b"/>
                <a:pathLst>
                  <a:path w="5521" h="3089" extrusionOk="0">
                    <a:moveTo>
                      <a:pt x="483" y="0"/>
                    </a:moveTo>
                    <a:cubicBezTo>
                      <a:pt x="326" y="21"/>
                      <a:pt x="132" y="194"/>
                      <a:pt x="111" y="351"/>
                    </a:cubicBezTo>
                    <a:cubicBezTo>
                      <a:pt x="90" y="524"/>
                      <a:pt x="1" y="1943"/>
                      <a:pt x="132" y="2158"/>
                    </a:cubicBezTo>
                    <a:cubicBezTo>
                      <a:pt x="284" y="2357"/>
                      <a:pt x="2247" y="2902"/>
                      <a:pt x="3232" y="3033"/>
                    </a:cubicBezTo>
                    <a:cubicBezTo>
                      <a:pt x="3492" y="3072"/>
                      <a:pt x="3720" y="3088"/>
                      <a:pt x="3921" y="3088"/>
                    </a:cubicBezTo>
                    <a:cubicBezTo>
                      <a:pt x="4494" y="3088"/>
                      <a:pt x="4839" y="2957"/>
                      <a:pt x="5018" y="2860"/>
                    </a:cubicBezTo>
                    <a:cubicBezTo>
                      <a:pt x="5259" y="2729"/>
                      <a:pt x="5411" y="2488"/>
                      <a:pt x="5458" y="2336"/>
                    </a:cubicBezTo>
                    <a:cubicBezTo>
                      <a:pt x="5500" y="2205"/>
                      <a:pt x="5521" y="1702"/>
                      <a:pt x="5479" y="1530"/>
                    </a:cubicBezTo>
                    <a:cubicBezTo>
                      <a:pt x="5411" y="1352"/>
                      <a:pt x="5348" y="1331"/>
                      <a:pt x="4934" y="1221"/>
                    </a:cubicBezTo>
                    <a:cubicBezTo>
                      <a:pt x="4494" y="1090"/>
                      <a:pt x="3599" y="786"/>
                      <a:pt x="3515" y="676"/>
                    </a:cubicBezTo>
                    <a:cubicBezTo>
                      <a:pt x="3426" y="566"/>
                      <a:pt x="3468" y="351"/>
                      <a:pt x="3468" y="351"/>
                    </a:cubicBezTo>
                    <a:lnTo>
                      <a:pt x="4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8"/>
              <p:cNvSpPr/>
              <p:nvPr/>
            </p:nvSpPr>
            <p:spPr>
              <a:xfrm>
                <a:off x="2956068" y="3620002"/>
                <a:ext cx="868625" cy="503433"/>
              </a:xfrm>
              <a:custGeom>
                <a:avLst/>
                <a:gdLst/>
                <a:ahLst/>
                <a:cxnLst/>
                <a:rect l="l" t="t" r="r" b="b"/>
                <a:pathLst>
                  <a:path w="5542" h="3212" extrusionOk="0">
                    <a:moveTo>
                      <a:pt x="504" y="110"/>
                    </a:moveTo>
                    <a:lnTo>
                      <a:pt x="3426" y="461"/>
                    </a:lnTo>
                    <a:cubicBezTo>
                      <a:pt x="3405" y="482"/>
                      <a:pt x="3405" y="482"/>
                      <a:pt x="3405" y="524"/>
                    </a:cubicBezTo>
                    <a:cubicBezTo>
                      <a:pt x="3405" y="613"/>
                      <a:pt x="3405" y="702"/>
                      <a:pt x="3468" y="765"/>
                    </a:cubicBezTo>
                    <a:cubicBezTo>
                      <a:pt x="3494" y="812"/>
                      <a:pt x="3515" y="812"/>
                      <a:pt x="3557" y="833"/>
                    </a:cubicBezTo>
                    <a:cubicBezTo>
                      <a:pt x="3578" y="854"/>
                      <a:pt x="3625" y="875"/>
                      <a:pt x="3688" y="896"/>
                    </a:cubicBezTo>
                    <a:cubicBezTo>
                      <a:pt x="3798" y="943"/>
                      <a:pt x="3929" y="1006"/>
                      <a:pt x="4080" y="1048"/>
                    </a:cubicBezTo>
                    <a:cubicBezTo>
                      <a:pt x="4363" y="1158"/>
                      <a:pt x="4693" y="1268"/>
                      <a:pt x="4908" y="1336"/>
                    </a:cubicBezTo>
                    <a:cubicBezTo>
                      <a:pt x="5128" y="1399"/>
                      <a:pt x="5238" y="1420"/>
                      <a:pt x="5301" y="1467"/>
                    </a:cubicBezTo>
                    <a:cubicBezTo>
                      <a:pt x="5369" y="1509"/>
                      <a:pt x="5390" y="1530"/>
                      <a:pt x="5411" y="1598"/>
                    </a:cubicBezTo>
                    <a:cubicBezTo>
                      <a:pt x="5432" y="1681"/>
                      <a:pt x="5432" y="1859"/>
                      <a:pt x="5432" y="2011"/>
                    </a:cubicBezTo>
                    <a:cubicBezTo>
                      <a:pt x="5432" y="2184"/>
                      <a:pt x="5411" y="2336"/>
                      <a:pt x="5411" y="2404"/>
                    </a:cubicBezTo>
                    <a:cubicBezTo>
                      <a:pt x="5369" y="2514"/>
                      <a:pt x="5238" y="2750"/>
                      <a:pt x="4997" y="2881"/>
                    </a:cubicBezTo>
                    <a:cubicBezTo>
                      <a:pt x="4812" y="2965"/>
                      <a:pt x="4461" y="3102"/>
                      <a:pt x="3865" y="3102"/>
                    </a:cubicBezTo>
                    <a:cubicBezTo>
                      <a:pt x="3684" y="3102"/>
                      <a:pt x="3481" y="3089"/>
                      <a:pt x="3253" y="3059"/>
                    </a:cubicBezTo>
                    <a:cubicBezTo>
                      <a:pt x="2750" y="2991"/>
                      <a:pt x="2007" y="2818"/>
                      <a:pt x="1399" y="2645"/>
                    </a:cubicBezTo>
                    <a:cubicBezTo>
                      <a:pt x="1069" y="2556"/>
                      <a:pt x="786" y="2446"/>
                      <a:pt x="566" y="2383"/>
                    </a:cubicBezTo>
                    <a:cubicBezTo>
                      <a:pt x="456" y="2336"/>
                      <a:pt x="373" y="2294"/>
                      <a:pt x="305" y="2273"/>
                    </a:cubicBezTo>
                    <a:cubicBezTo>
                      <a:pt x="242" y="2226"/>
                      <a:pt x="195" y="2205"/>
                      <a:pt x="174" y="2184"/>
                    </a:cubicBezTo>
                    <a:cubicBezTo>
                      <a:pt x="174" y="2184"/>
                      <a:pt x="153" y="2142"/>
                      <a:pt x="153" y="2074"/>
                    </a:cubicBezTo>
                    <a:cubicBezTo>
                      <a:pt x="132" y="2032"/>
                      <a:pt x="132" y="1943"/>
                      <a:pt x="132" y="1880"/>
                    </a:cubicBezTo>
                    <a:cubicBezTo>
                      <a:pt x="111" y="1702"/>
                      <a:pt x="111" y="1509"/>
                      <a:pt x="111" y="1310"/>
                    </a:cubicBezTo>
                    <a:cubicBezTo>
                      <a:pt x="132" y="1116"/>
                      <a:pt x="132" y="896"/>
                      <a:pt x="153" y="744"/>
                    </a:cubicBezTo>
                    <a:cubicBezTo>
                      <a:pt x="153" y="592"/>
                      <a:pt x="153" y="461"/>
                      <a:pt x="174" y="440"/>
                    </a:cubicBezTo>
                    <a:cubicBezTo>
                      <a:pt x="174" y="351"/>
                      <a:pt x="221" y="288"/>
                      <a:pt x="284" y="220"/>
                    </a:cubicBezTo>
                    <a:cubicBezTo>
                      <a:pt x="352" y="178"/>
                      <a:pt x="436" y="131"/>
                      <a:pt x="504" y="110"/>
                    </a:cubicBezTo>
                    <a:close/>
                    <a:moveTo>
                      <a:pt x="483" y="0"/>
                    </a:moveTo>
                    <a:cubicBezTo>
                      <a:pt x="394" y="27"/>
                      <a:pt x="305" y="68"/>
                      <a:pt x="221" y="157"/>
                    </a:cubicBezTo>
                    <a:cubicBezTo>
                      <a:pt x="132" y="220"/>
                      <a:pt x="90" y="309"/>
                      <a:pt x="64" y="419"/>
                    </a:cubicBezTo>
                    <a:cubicBezTo>
                      <a:pt x="64" y="461"/>
                      <a:pt x="43" y="571"/>
                      <a:pt x="43" y="744"/>
                    </a:cubicBezTo>
                    <a:cubicBezTo>
                      <a:pt x="22" y="896"/>
                      <a:pt x="22" y="1095"/>
                      <a:pt x="22" y="1310"/>
                    </a:cubicBezTo>
                    <a:cubicBezTo>
                      <a:pt x="1" y="1509"/>
                      <a:pt x="1" y="1702"/>
                      <a:pt x="22" y="1880"/>
                    </a:cubicBezTo>
                    <a:cubicBezTo>
                      <a:pt x="22" y="1964"/>
                      <a:pt x="22" y="2032"/>
                      <a:pt x="43" y="2095"/>
                    </a:cubicBezTo>
                    <a:cubicBezTo>
                      <a:pt x="64" y="2163"/>
                      <a:pt x="64" y="2205"/>
                      <a:pt x="90" y="2252"/>
                    </a:cubicBezTo>
                    <a:cubicBezTo>
                      <a:pt x="132" y="2294"/>
                      <a:pt x="174" y="2315"/>
                      <a:pt x="242" y="2357"/>
                    </a:cubicBezTo>
                    <a:cubicBezTo>
                      <a:pt x="326" y="2404"/>
                      <a:pt x="415" y="2425"/>
                      <a:pt x="525" y="2467"/>
                    </a:cubicBezTo>
                    <a:cubicBezTo>
                      <a:pt x="744" y="2556"/>
                      <a:pt x="1048" y="2645"/>
                      <a:pt x="1352" y="2729"/>
                    </a:cubicBezTo>
                    <a:cubicBezTo>
                      <a:pt x="1986" y="2928"/>
                      <a:pt x="2729" y="3101"/>
                      <a:pt x="3232" y="3169"/>
                    </a:cubicBezTo>
                    <a:cubicBezTo>
                      <a:pt x="3463" y="3199"/>
                      <a:pt x="3669" y="3211"/>
                      <a:pt x="3853" y="3211"/>
                    </a:cubicBezTo>
                    <a:cubicBezTo>
                      <a:pt x="4468" y="3211"/>
                      <a:pt x="4837" y="3070"/>
                      <a:pt x="5039" y="2970"/>
                    </a:cubicBezTo>
                    <a:cubicBezTo>
                      <a:pt x="5301" y="2839"/>
                      <a:pt x="5458" y="2577"/>
                      <a:pt x="5500" y="2425"/>
                    </a:cubicBezTo>
                    <a:cubicBezTo>
                      <a:pt x="5521" y="2336"/>
                      <a:pt x="5541" y="2184"/>
                      <a:pt x="5541" y="2011"/>
                    </a:cubicBezTo>
                    <a:cubicBezTo>
                      <a:pt x="5541" y="1859"/>
                      <a:pt x="5541" y="1681"/>
                      <a:pt x="5521" y="1571"/>
                    </a:cubicBezTo>
                    <a:cubicBezTo>
                      <a:pt x="5500" y="1488"/>
                      <a:pt x="5458" y="1420"/>
                      <a:pt x="5369" y="1378"/>
                    </a:cubicBezTo>
                    <a:cubicBezTo>
                      <a:pt x="5280" y="1336"/>
                      <a:pt x="5149" y="1289"/>
                      <a:pt x="4934" y="1226"/>
                    </a:cubicBezTo>
                    <a:cubicBezTo>
                      <a:pt x="4735" y="1158"/>
                      <a:pt x="4410" y="1048"/>
                      <a:pt x="4101" y="964"/>
                    </a:cubicBezTo>
                    <a:cubicBezTo>
                      <a:pt x="3970" y="896"/>
                      <a:pt x="3839" y="854"/>
                      <a:pt x="3730" y="812"/>
                    </a:cubicBezTo>
                    <a:cubicBezTo>
                      <a:pt x="3688" y="786"/>
                      <a:pt x="3646" y="765"/>
                      <a:pt x="3599" y="744"/>
                    </a:cubicBezTo>
                    <a:cubicBezTo>
                      <a:pt x="3578" y="723"/>
                      <a:pt x="3557" y="702"/>
                      <a:pt x="3557" y="702"/>
                    </a:cubicBezTo>
                    <a:cubicBezTo>
                      <a:pt x="3515" y="681"/>
                      <a:pt x="3515" y="592"/>
                      <a:pt x="3515" y="550"/>
                    </a:cubicBezTo>
                    <a:cubicBezTo>
                      <a:pt x="3515" y="482"/>
                      <a:pt x="3536" y="419"/>
                      <a:pt x="3536" y="419"/>
                    </a:cubicBezTo>
                    <a:lnTo>
                      <a:pt x="3494" y="351"/>
                    </a:lnTo>
                    <a:lnTo>
                      <a:pt x="504"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8"/>
              <p:cNvSpPr/>
              <p:nvPr/>
            </p:nvSpPr>
            <p:spPr>
              <a:xfrm>
                <a:off x="2956068" y="3630660"/>
                <a:ext cx="865334" cy="484154"/>
              </a:xfrm>
              <a:custGeom>
                <a:avLst/>
                <a:gdLst/>
                <a:ahLst/>
                <a:cxnLst/>
                <a:rect l="l" t="t" r="r" b="b"/>
                <a:pathLst>
                  <a:path w="5521" h="3089" extrusionOk="0">
                    <a:moveTo>
                      <a:pt x="483" y="0"/>
                    </a:moveTo>
                    <a:cubicBezTo>
                      <a:pt x="326" y="21"/>
                      <a:pt x="132" y="194"/>
                      <a:pt x="111" y="351"/>
                    </a:cubicBezTo>
                    <a:cubicBezTo>
                      <a:pt x="90" y="524"/>
                      <a:pt x="1" y="1943"/>
                      <a:pt x="132" y="2158"/>
                    </a:cubicBezTo>
                    <a:cubicBezTo>
                      <a:pt x="284" y="2357"/>
                      <a:pt x="2247" y="2902"/>
                      <a:pt x="3232" y="3033"/>
                    </a:cubicBezTo>
                    <a:cubicBezTo>
                      <a:pt x="3492" y="3072"/>
                      <a:pt x="3720" y="3088"/>
                      <a:pt x="3921" y="3088"/>
                    </a:cubicBezTo>
                    <a:cubicBezTo>
                      <a:pt x="4494" y="3088"/>
                      <a:pt x="4839" y="2957"/>
                      <a:pt x="5018" y="2860"/>
                    </a:cubicBezTo>
                    <a:cubicBezTo>
                      <a:pt x="5259" y="2729"/>
                      <a:pt x="5411" y="2488"/>
                      <a:pt x="5458" y="2336"/>
                    </a:cubicBezTo>
                    <a:cubicBezTo>
                      <a:pt x="5500" y="2205"/>
                      <a:pt x="5521" y="1702"/>
                      <a:pt x="5479" y="1530"/>
                    </a:cubicBezTo>
                    <a:cubicBezTo>
                      <a:pt x="5411" y="1352"/>
                      <a:pt x="5348" y="1331"/>
                      <a:pt x="4934" y="1221"/>
                    </a:cubicBezTo>
                    <a:cubicBezTo>
                      <a:pt x="4494" y="1090"/>
                      <a:pt x="3599" y="786"/>
                      <a:pt x="3515" y="676"/>
                    </a:cubicBezTo>
                    <a:cubicBezTo>
                      <a:pt x="3426" y="566"/>
                      <a:pt x="3468" y="351"/>
                      <a:pt x="3468" y="351"/>
                    </a:cubicBezTo>
                    <a:lnTo>
                      <a:pt x="48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8"/>
              <p:cNvSpPr/>
              <p:nvPr/>
            </p:nvSpPr>
            <p:spPr>
              <a:xfrm>
                <a:off x="2956068" y="3620002"/>
                <a:ext cx="868625" cy="503433"/>
              </a:xfrm>
              <a:custGeom>
                <a:avLst/>
                <a:gdLst/>
                <a:ahLst/>
                <a:cxnLst/>
                <a:rect l="l" t="t" r="r" b="b"/>
                <a:pathLst>
                  <a:path w="5542" h="3212" extrusionOk="0">
                    <a:moveTo>
                      <a:pt x="504" y="110"/>
                    </a:moveTo>
                    <a:lnTo>
                      <a:pt x="3426" y="461"/>
                    </a:lnTo>
                    <a:cubicBezTo>
                      <a:pt x="3405" y="482"/>
                      <a:pt x="3405" y="482"/>
                      <a:pt x="3405" y="524"/>
                    </a:cubicBezTo>
                    <a:cubicBezTo>
                      <a:pt x="3405" y="613"/>
                      <a:pt x="3405" y="702"/>
                      <a:pt x="3468" y="765"/>
                    </a:cubicBezTo>
                    <a:cubicBezTo>
                      <a:pt x="3494" y="812"/>
                      <a:pt x="3515" y="812"/>
                      <a:pt x="3557" y="833"/>
                    </a:cubicBezTo>
                    <a:cubicBezTo>
                      <a:pt x="3578" y="854"/>
                      <a:pt x="3625" y="875"/>
                      <a:pt x="3688" y="896"/>
                    </a:cubicBezTo>
                    <a:cubicBezTo>
                      <a:pt x="3798" y="943"/>
                      <a:pt x="3929" y="1006"/>
                      <a:pt x="4080" y="1048"/>
                    </a:cubicBezTo>
                    <a:cubicBezTo>
                      <a:pt x="4363" y="1158"/>
                      <a:pt x="4693" y="1268"/>
                      <a:pt x="4908" y="1336"/>
                    </a:cubicBezTo>
                    <a:cubicBezTo>
                      <a:pt x="5128" y="1399"/>
                      <a:pt x="5238" y="1420"/>
                      <a:pt x="5301" y="1467"/>
                    </a:cubicBezTo>
                    <a:cubicBezTo>
                      <a:pt x="5369" y="1509"/>
                      <a:pt x="5390" y="1530"/>
                      <a:pt x="5411" y="1598"/>
                    </a:cubicBezTo>
                    <a:cubicBezTo>
                      <a:pt x="5432" y="1681"/>
                      <a:pt x="5432" y="1859"/>
                      <a:pt x="5432" y="2011"/>
                    </a:cubicBezTo>
                    <a:cubicBezTo>
                      <a:pt x="5432" y="2184"/>
                      <a:pt x="5411" y="2336"/>
                      <a:pt x="5411" y="2404"/>
                    </a:cubicBezTo>
                    <a:cubicBezTo>
                      <a:pt x="5369" y="2514"/>
                      <a:pt x="5238" y="2750"/>
                      <a:pt x="4997" y="2881"/>
                    </a:cubicBezTo>
                    <a:cubicBezTo>
                      <a:pt x="4812" y="2965"/>
                      <a:pt x="4461" y="3102"/>
                      <a:pt x="3865" y="3102"/>
                    </a:cubicBezTo>
                    <a:cubicBezTo>
                      <a:pt x="3684" y="3102"/>
                      <a:pt x="3481" y="3089"/>
                      <a:pt x="3253" y="3059"/>
                    </a:cubicBezTo>
                    <a:cubicBezTo>
                      <a:pt x="2750" y="2991"/>
                      <a:pt x="2007" y="2818"/>
                      <a:pt x="1399" y="2645"/>
                    </a:cubicBezTo>
                    <a:cubicBezTo>
                      <a:pt x="1069" y="2556"/>
                      <a:pt x="786" y="2446"/>
                      <a:pt x="566" y="2383"/>
                    </a:cubicBezTo>
                    <a:cubicBezTo>
                      <a:pt x="456" y="2336"/>
                      <a:pt x="373" y="2294"/>
                      <a:pt x="305" y="2273"/>
                    </a:cubicBezTo>
                    <a:cubicBezTo>
                      <a:pt x="242" y="2226"/>
                      <a:pt x="195" y="2205"/>
                      <a:pt x="174" y="2184"/>
                    </a:cubicBezTo>
                    <a:cubicBezTo>
                      <a:pt x="174" y="2184"/>
                      <a:pt x="153" y="2142"/>
                      <a:pt x="153" y="2074"/>
                    </a:cubicBezTo>
                    <a:cubicBezTo>
                      <a:pt x="132" y="2032"/>
                      <a:pt x="132" y="1943"/>
                      <a:pt x="132" y="1880"/>
                    </a:cubicBezTo>
                    <a:cubicBezTo>
                      <a:pt x="111" y="1702"/>
                      <a:pt x="111" y="1509"/>
                      <a:pt x="111" y="1310"/>
                    </a:cubicBezTo>
                    <a:cubicBezTo>
                      <a:pt x="132" y="1116"/>
                      <a:pt x="132" y="896"/>
                      <a:pt x="153" y="744"/>
                    </a:cubicBezTo>
                    <a:cubicBezTo>
                      <a:pt x="153" y="592"/>
                      <a:pt x="153" y="461"/>
                      <a:pt x="174" y="440"/>
                    </a:cubicBezTo>
                    <a:cubicBezTo>
                      <a:pt x="174" y="351"/>
                      <a:pt x="221" y="288"/>
                      <a:pt x="284" y="220"/>
                    </a:cubicBezTo>
                    <a:cubicBezTo>
                      <a:pt x="352" y="178"/>
                      <a:pt x="436" y="131"/>
                      <a:pt x="504" y="110"/>
                    </a:cubicBezTo>
                    <a:close/>
                    <a:moveTo>
                      <a:pt x="483" y="0"/>
                    </a:moveTo>
                    <a:cubicBezTo>
                      <a:pt x="394" y="27"/>
                      <a:pt x="305" y="68"/>
                      <a:pt x="221" y="157"/>
                    </a:cubicBezTo>
                    <a:cubicBezTo>
                      <a:pt x="132" y="220"/>
                      <a:pt x="90" y="309"/>
                      <a:pt x="64" y="419"/>
                    </a:cubicBezTo>
                    <a:cubicBezTo>
                      <a:pt x="64" y="461"/>
                      <a:pt x="43" y="571"/>
                      <a:pt x="43" y="744"/>
                    </a:cubicBezTo>
                    <a:cubicBezTo>
                      <a:pt x="22" y="896"/>
                      <a:pt x="22" y="1095"/>
                      <a:pt x="22" y="1310"/>
                    </a:cubicBezTo>
                    <a:cubicBezTo>
                      <a:pt x="1" y="1509"/>
                      <a:pt x="1" y="1702"/>
                      <a:pt x="22" y="1880"/>
                    </a:cubicBezTo>
                    <a:cubicBezTo>
                      <a:pt x="22" y="1964"/>
                      <a:pt x="22" y="2032"/>
                      <a:pt x="43" y="2095"/>
                    </a:cubicBezTo>
                    <a:cubicBezTo>
                      <a:pt x="64" y="2163"/>
                      <a:pt x="64" y="2205"/>
                      <a:pt x="90" y="2252"/>
                    </a:cubicBezTo>
                    <a:cubicBezTo>
                      <a:pt x="132" y="2294"/>
                      <a:pt x="174" y="2315"/>
                      <a:pt x="242" y="2357"/>
                    </a:cubicBezTo>
                    <a:cubicBezTo>
                      <a:pt x="326" y="2404"/>
                      <a:pt x="415" y="2425"/>
                      <a:pt x="525" y="2467"/>
                    </a:cubicBezTo>
                    <a:cubicBezTo>
                      <a:pt x="744" y="2556"/>
                      <a:pt x="1048" y="2645"/>
                      <a:pt x="1352" y="2729"/>
                    </a:cubicBezTo>
                    <a:cubicBezTo>
                      <a:pt x="1986" y="2928"/>
                      <a:pt x="2729" y="3101"/>
                      <a:pt x="3232" y="3169"/>
                    </a:cubicBezTo>
                    <a:cubicBezTo>
                      <a:pt x="3463" y="3199"/>
                      <a:pt x="3669" y="3211"/>
                      <a:pt x="3853" y="3211"/>
                    </a:cubicBezTo>
                    <a:cubicBezTo>
                      <a:pt x="4468" y="3211"/>
                      <a:pt x="4837" y="3070"/>
                      <a:pt x="5039" y="2970"/>
                    </a:cubicBezTo>
                    <a:cubicBezTo>
                      <a:pt x="5301" y="2839"/>
                      <a:pt x="5458" y="2577"/>
                      <a:pt x="5500" y="2425"/>
                    </a:cubicBezTo>
                    <a:cubicBezTo>
                      <a:pt x="5521" y="2336"/>
                      <a:pt x="5541" y="2184"/>
                      <a:pt x="5541" y="2011"/>
                    </a:cubicBezTo>
                    <a:cubicBezTo>
                      <a:pt x="5541" y="1859"/>
                      <a:pt x="5541" y="1681"/>
                      <a:pt x="5521" y="1571"/>
                    </a:cubicBezTo>
                    <a:cubicBezTo>
                      <a:pt x="5500" y="1488"/>
                      <a:pt x="5458" y="1420"/>
                      <a:pt x="5369" y="1378"/>
                    </a:cubicBezTo>
                    <a:cubicBezTo>
                      <a:pt x="5280" y="1336"/>
                      <a:pt x="5149" y="1289"/>
                      <a:pt x="4934" y="1226"/>
                    </a:cubicBezTo>
                    <a:cubicBezTo>
                      <a:pt x="4735" y="1158"/>
                      <a:pt x="4410" y="1048"/>
                      <a:pt x="4101" y="964"/>
                    </a:cubicBezTo>
                    <a:cubicBezTo>
                      <a:pt x="3970" y="896"/>
                      <a:pt x="3839" y="854"/>
                      <a:pt x="3730" y="812"/>
                    </a:cubicBezTo>
                    <a:cubicBezTo>
                      <a:pt x="3688" y="786"/>
                      <a:pt x="3646" y="765"/>
                      <a:pt x="3599" y="744"/>
                    </a:cubicBezTo>
                    <a:cubicBezTo>
                      <a:pt x="3578" y="723"/>
                      <a:pt x="3557" y="702"/>
                      <a:pt x="3557" y="702"/>
                    </a:cubicBezTo>
                    <a:cubicBezTo>
                      <a:pt x="3515" y="681"/>
                      <a:pt x="3515" y="592"/>
                      <a:pt x="3515" y="550"/>
                    </a:cubicBezTo>
                    <a:cubicBezTo>
                      <a:pt x="3515" y="482"/>
                      <a:pt x="3536" y="419"/>
                      <a:pt x="3536" y="419"/>
                    </a:cubicBezTo>
                    <a:lnTo>
                      <a:pt x="3494" y="351"/>
                    </a:lnTo>
                    <a:lnTo>
                      <a:pt x="504"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8"/>
              <p:cNvSpPr/>
              <p:nvPr/>
            </p:nvSpPr>
            <p:spPr>
              <a:xfrm>
                <a:off x="4231575" y="3777520"/>
                <a:ext cx="1002477" cy="476474"/>
              </a:xfrm>
              <a:custGeom>
                <a:avLst/>
                <a:gdLst/>
                <a:ahLst/>
                <a:cxnLst/>
                <a:rect l="l" t="t" r="r" b="b"/>
                <a:pathLst>
                  <a:path w="6396" h="3040" extrusionOk="0">
                    <a:moveTo>
                      <a:pt x="3316" y="1"/>
                    </a:moveTo>
                    <a:lnTo>
                      <a:pt x="352" y="174"/>
                    </a:lnTo>
                    <a:cubicBezTo>
                      <a:pt x="174" y="242"/>
                      <a:pt x="1" y="462"/>
                      <a:pt x="1" y="655"/>
                    </a:cubicBezTo>
                    <a:cubicBezTo>
                      <a:pt x="1" y="828"/>
                      <a:pt x="174" y="2467"/>
                      <a:pt x="394" y="2661"/>
                    </a:cubicBezTo>
                    <a:cubicBezTo>
                      <a:pt x="574" y="2842"/>
                      <a:pt x="2491" y="3039"/>
                      <a:pt x="3694" y="3039"/>
                    </a:cubicBezTo>
                    <a:cubicBezTo>
                      <a:pt x="3817" y="3039"/>
                      <a:pt x="3933" y="3037"/>
                      <a:pt x="4039" y="3033"/>
                    </a:cubicBezTo>
                    <a:cubicBezTo>
                      <a:pt x="5175" y="2991"/>
                      <a:pt x="5741" y="2687"/>
                      <a:pt x="6002" y="2488"/>
                    </a:cubicBezTo>
                    <a:cubicBezTo>
                      <a:pt x="6243" y="2295"/>
                      <a:pt x="6374" y="1986"/>
                      <a:pt x="6374" y="1834"/>
                    </a:cubicBezTo>
                    <a:cubicBezTo>
                      <a:pt x="6395" y="1661"/>
                      <a:pt x="6306" y="1090"/>
                      <a:pt x="6222" y="896"/>
                    </a:cubicBezTo>
                    <a:cubicBezTo>
                      <a:pt x="6133" y="724"/>
                      <a:pt x="6065" y="724"/>
                      <a:pt x="5568" y="655"/>
                    </a:cubicBezTo>
                    <a:cubicBezTo>
                      <a:pt x="5065" y="593"/>
                      <a:pt x="3997" y="435"/>
                      <a:pt x="3866" y="331"/>
                    </a:cubicBezTo>
                    <a:cubicBezTo>
                      <a:pt x="3756" y="242"/>
                      <a:pt x="3316" y="1"/>
                      <a:pt x="33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8"/>
              <p:cNvSpPr/>
              <p:nvPr/>
            </p:nvSpPr>
            <p:spPr>
              <a:xfrm>
                <a:off x="4221858" y="3767646"/>
                <a:ext cx="1018778" cy="496850"/>
              </a:xfrm>
              <a:custGeom>
                <a:avLst/>
                <a:gdLst/>
                <a:ahLst/>
                <a:cxnLst/>
                <a:rect l="l" t="t" r="r" b="b"/>
                <a:pathLst>
                  <a:path w="6500" h="3170" extrusionOk="0">
                    <a:moveTo>
                      <a:pt x="3357" y="106"/>
                    </a:moveTo>
                    <a:cubicBezTo>
                      <a:pt x="3378" y="132"/>
                      <a:pt x="3467" y="174"/>
                      <a:pt x="3577" y="237"/>
                    </a:cubicBezTo>
                    <a:cubicBezTo>
                      <a:pt x="3708" y="305"/>
                      <a:pt x="3839" y="394"/>
                      <a:pt x="3902" y="436"/>
                    </a:cubicBezTo>
                    <a:cubicBezTo>
                      <a:pt x="3928" y="457"/>
                      <a:pt x="3949" y="478"/>
                      <a:pt x="3991" y="498"/>
                    </a:cubicBezTo>
                    <a:cubicBezTo>
                      <a:pt x="4033" y="498"/>
                      <a:pt x="4101" y="525"/>
                      <a:pt x="4163" y="546"/>
                    </a:cubicBezTo>
                    <a:cubicBezTo>
                      <a:pt x="4294" y="567"/>
                      <a:pt x="4452" y="608"/>
                      <a:pt x="4624" y="629"/>
                    </a:cubicBezTo>
                    <a:cubicBezTo>
                      <a:pt x="4975" y="697"/>
                      <a:pt x="5368" y="739"/>
                      <a:pt x="5604" y="787"/>
                    </a:cubicBezTo>
                    <a:cubicBezTo>
                      <a:pt x="5865" y="807"/>
                      <a:pt x="6023" y="828"/>
                      <a:pt x="6085" y="849"/>
                    </a:cubicBezTo>
                    <a:cubicBezTo>
                      <a:pt x="6174" y="870"/>
                      <a:pt x="6195" y="891"/>
                      <a:pt x="6237" y="980"/>
                    </a:cubicBezTo>
                    <a:cubicBezTo>
                      <a:pt x="6284" y="1069"/>
                      <a:pt x="6326" y="1263"/>
                      <a:pt x="6347" y="1441"/>
                    </a:cubicBezTo>
                    <a:cubicBezTo>
                      <a:pt x="6368" y="1635"/>
                      <a:pt x="6389" y="1808"/>
                      <a:pt x="6389" y="1876"/>
                    </a:cubicBezTo>
                    <a:cubicBezTo>
                      <a:pt x="6368" y="2028"/>
                      <a:pt x="6258" y="2331"/>
                      <a:pt x="6023" y="2509"/>
                    </a:cubicBezTo>
                    <a:cubicBezTo>
                      <a:pt x="5782" y="2682"/>
                      <a:pt x="5211" y="3012"/>
                      <a:pt x="4101" y="3054"/>
                    </a:cubicBezTo>
                    <a:cubicBezTo>
                      <a:pt x="4004" y="3058"/>
                      <a:pt x="3899" y="3059"/>
                      <a:pt x="3787" y="3059"/>
                    </a:cubicBezTo>
                    <a:cubicBezTo>
                      <a:pt x="3241" y="3059"/>
                      <a:pt x="2534" y="3018"/>
                      <a:pt x="1917" y="2944"/>
                    </a:cubicBezTo>
                    <a:cubicBezTo>
                      <a:pt x="1545" y="2923"/>
                      <a:pt x="1220" y="2881"/>
                      <a:pt x="958" y="2813"/>
                    </a:cubicBezTo>
                    <a:cubicBezTo>
                      <a:pt x="828" y="2792"/>
                      <a:pt x="718" y="2771"/>
                      <a:pt x="629" y="2750"/>
                    </a:cubicBezTo>
                    <a:cubicBezTo>
                      <a:pt x="545" y="2724"/>
                      <a:pt x="498" y="2703"/>
                      <a:pt x="477" y="2682"/>
                    </a:cubicBezTo>
                    <a:cubicBezTo>
                      <a:pt x="477" y="2682"/>
                      <a:pt x="435" y="2640"/>
                      <a:pt x="414" y="2572"/>
                    </a:cubicBezTo>
                    <a:cubicBezTo>
                      <a:pt x="393" y="2509"/>
                      <a:pt x="367" y="2420"/>
                      <a:pt x="346" y="2331"/>
                    </a:cubicBezTo>
                    <a:cubicBezTo>
                      <a:pt x="304" y="2159"/>
                      <a:pt x="262" y="1939"/>
                      <a:pt x="236" y="1703"/>
                    </a:cubicBezTo>
                    <a:cubicBezTo>
                      <a:pt x="194" y="1483"/>
                      <a:pt x="173" y="1263"/>
                      <a:pt x="152" y="1069"/>
                    </a:cubicBezTo>
                    <a:cubicBezTo>
                      <a:pt x="131" y="891"/>
                      <a:pt x="131" y="739"/>
                      <a:pt x="105" y="718"/>
                    </a:cubicBezTo>
                    <a:cubicBezTo>
                      <a:pt x="105" y="629"/>
                      <a:pt x="152" y="546"/>
                      <a:pt x="215" y="457"/>
                    </a:cubicBezTo>
                    <a:cubicBezTo>
                      <a:pt x="283" y="368"/>
                      <a:pt x="346" y="326"/>
                      <a:pt x="435" y="284"/>
                    </a:cubicBezTo>
                    <a:lnTo>
                      <a:pt x="3357" y="106"/>
                    </a:lnTo>
                    <a:close/>
                    <a:moveTo>
                      <a:pt x="3378" y="1"/>
                    </a:moveTo>
                    <a:lnTo>
                      <a:pt x="414" y="195"/>
                    </a:lnTo>
                    <a:lnTo>
                      <a:pt x="393" y="195"/>
                    </a:lnTo>
                    <a:cubicBezTo>
                      <a:pt x="304" y="216"/>
                      <a:pt x="194" y="305"/>
                      <a:pt x="131" y="394"/>
                    </a:cubicBezTo>
                    <a:cubicBezTo>
                      <a:pt x="63" y="478"/>
                      <a:pt x="0" y="588"/>
                      <a:pt x="21" y="718"/>
                    </a:cubicBezTo>
                    <a:cubicBezTo>
                      <a:pt x="21" y="760"/>
                      <a:pt x="21" y="891"/>
                      <a:pt x="42" y="1090"/>
                    </a:cubicBezTo>
                    <a:cubicBezTo>
                      <a:pt x="63" y="1263"/>
                      <a:pt x="84" y="1504"/>
                      <a:pt x="131" y="1724"/>
                    </a:cubicBezTo>
                    <a:cubicBezTo>
                      <a:pt x="173" y="1939"/>
                      <a:pt x="194" y="2180"/>
                      <a:pt x="262" y="2358"/>
                    </a:cubicBezTo>
                    <a:cubicBezTo>
                      <a:pt x="283" y="2462"/>
                      <a:pt x="304" y="2530"/>
                      <a:pt x="325" y="2619"/>
                    </a:cubicBezTo>
                    <a:cubicBezTo>
                      <a:pt x="346" y="2682"/>
                      <a:pt x="367" y="2724"/>
                      <a:pt x="414" y="2771"/>
                    </a:cubicBezTo>
                    <a:cubicBezTo>
                      <a:pt x="456" y="2792"/>
                      <a:pt x="524" y="2813"/>
                      <a:pt x="608" y="2855"/>
                    </a:cubicBezTo>
                    <a:cubicBezTo>
                      <a:pt x="697" y="2881"/>
                      <a:pt x="807" y="2902"/>
                      <a:pt x="938" y="2923"/>
                    </a:cubicBezTo>
                    <a:cubicBezTo>
                      <a:pt x="1199" y="2965"/>
                      <a:pt x="1545" y="3012"/>
                      <a:pt x="1917" y="3054"/>
                    </a:cubicBezTo>
                    <a:cubicBezTo>
                      <a:pt x="2534" y="3128"/>
                      <a:pt x="3241" y="3169"/>
                      <a:pt x="3787" y="3169"/>
                    </a:cubicBezTo>
                    <a:cubicBezTo>
                      <a:pt x="3899" y="3169"/>
                      <a:pt x="4004" y="3168"/>
                      <a:pt x="4101" y="3164"/>
                    </a:cubicBezTo>
                    <a:cubicBezTo>
                      <a:pt x="5237" y="3117"/>
                      <a:pt x="5824" y="2792"/>
                      <a:pt x="6085" y="2593"/>
                    </a:cubicBezTo>
                    <a:cubicBezTo>
                      <a:pt x="6347" y="2379"/>
                      <a:pt x="6478" y="2070"/>
                      <a:pt x="6499" y="1897"/>
                    </a:cubicBezTo>
                    <a:cubicBezTo>
                      <a:pt x="6499" y="1787"/>
                      <a:pt x="6478" y="1614"/>
                      <a:pt x="6457" y="1415"/>
                    </a:cubicBezTo>
                    <a:cubicBezTo>
                      <a:pt x="6436" y="1242"/>
                      <a:pt x="6389" y="1048"/>
                      <a:pt x="6347" y="938"/>
                    </a:cubicBezTo>
                    <a:cubicBezTo>
                      <a:pt x="6305" y="849"/>
                      <a:pt x="6237" y="787"/>
                      <a:pt x="6127" y="739"/>
                    </a:cubicBezTo>
                    <a:cubicBezTo>
                      <a:pt x="6023" y="718"/>
                      <a:pt x="5865" y="697"/>
                      <a:pt x="5630" y="677"/>
                    </a:cubicBezTo>
                    <a:cubicBezTo>
                      <a:pt x="5389" y="629"/>
                      <a:pt x="4996" y="588"/>
                      <a:pt x="4645" y="525"/>
                    </a:cubicBezTo>
                    <a:cubicBezTo>
                      <a:pt x="4472" y="498"/>
                      <a:pt x="4321" y="457"/>
                      <a:pt x="4190" y="436"/>
                    </a:cubicBezTo>
                    <a:cubicBezTo>
                      <a:pt x="4122" y="415"/>
                      <a:pt x="4080" y="415"/>
                      <a:pt x="4033" y="394"/>
                    </a:cubicBezTo>
                    <a:cubicBezTo>
                      <a:pt x="3991" y="368"/>
                      <a:pt x="3970" y="368"/>
                      <a:pt x="3970" y="368"/>
                    </a:cubicBezTo>
                    <a:cubicBezTo>
                      <a:pt x="3902" y="305"/>
                      <a:pt x="3771" y="216"/>
                      <a:pt x="3640" y="153"/>
                    </a:cubicBezTo>
                    <a:cubicBezTo>
                      <a:pt x="3509" y="64"/>
                      <a:pt x="3404" y="22"/>
                      <a:pt x="3404" y="22"/>
                    </a:cubicBezTo>
                    <a:lnTo>
                      <a:pt x="3378"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8"/>
              <p:cNvSpPr/>
              <p:nvPr/>
            </p:nvSpPr>
            <p:spPr>
              <a:xfrm>
                <a:off x="3267187" y="3657775"/>
                <a:ext cx="509859" cy="246858"/>
              </a:xfrm>
              <a:custGeom>
                <a:avLst/>
                <a:gdLst/>
                <a:ahLst/>
                <a:cxnLst/>
                <a:rect l="l" t="t" r="r" b="b"/>
                <a:pathLst>
                  <a:path w="3253" h="1575" extrusionOk="0">
                    <a:moveTo>
                      <a:pt x="43" y="0"/>
                    </a:moveTo>
                    <a:cubicBezTo>
                      <a:pt x="22" y="199"/>
                      <a:pt x="1" y="676"/>
                      <a:pt x="242" y="896"/>
                    </a:cubicBezTo>
                    <a:cubicBezTo>
                      <a:pt x="551" y="1126"/>
                      <a:pt x="1700" y="1575"/>
                      <a:pt x="2373" y="1575"/>
                    </a:cubicBezTo>
                    <a:cubicBezTo>
                      <a:pt x="2406" y="1575"/>
                      <a:pt x="2437" y="1573"/>
                      <a:pt x="2467" y="1571"/>
                    </a:cubicBezTo>
                    <a:cubicBezTo>
                      <a:pt x="3101" y="1529"/>
                      <a:pt x="3253" y="1357"/>
                      <a:pt x="3185" y="1116"/>
                    </a:cubicBezTo>
                    <a:cubicBezTo>
                      <a:pt x="3122" y="1095"/>
                      <a:pt x="3033" y="1069"/>
                      <a:pt x="2949" y="1048"/>
                    </a:cubicBezTo>
                    <a:cubicBezTo>
                      <a:pt x="2509" y="917"/>
                      <a:pt x="1614" y="613"/>
                      <a:pt x="1530" y="503"/>
                    </a:cubicBezTo>
                    <a:cubicBezTo>
                      <a:pt x="1441" y="393"/>
                      <a:pt x="1483" y="178"/>
                      <a:pt x="1483" y="178"/>
                    </a:cubicBezTo>
                    <a:lnTo>
                      <a:pt x="4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8"/>
              <p:cNvSpPr/>
              <p:nvPr/>
            </p:nvSpPr>
            <p:spPr>
              <a:xfrm>
                <a:off x="3263895" y="3651192"/>
                <a:ext cx="516442" cy="260650"/>
              </a:xfrm>
              <a:custGeom>
                <a:avLst/>
                <a:gdLst/>
                <a:ahLst/>
                <a:cxnLst/>
                <a:rect l="l" t="t" r="r" b="b"/>
                <a:pathLst>
                  <a:path w="3295" h="1663" extrusionOk="0">
                    <a:moveTo>
                      <a:pt x="132" y="110"/>
                    </a:moveTo>
                    <a:lnTo>
                      <a:pt x="1462" y="262"/>
                    </a:lnTo>
                    <a:cubicBezTo>
                      <a:pt x="1441" y="283"/>
                      <a:pt x="1441" y="283"/>
                      <a:pt x="1441" y="325"/>
                    </a:cubicBezTo>
                    <a:cubicBezTo>
                      <a:pt x="1441" y="414"/>
                      <a:pt x="1441" y="503"/>
                      <a:pt x="1504" y="566"/>
                    </a:cubicBezTo>
                    <a:cubicBezTo>
                      <a:pt x="1530" y="613"/>
                      <a:pt x="1551" y="613"/>
                      <a:pt x="1593" y="634"/>
                    </a:cubicBezTo>
                    <a:cubicBezTo>
                      <a:pt x="1614" y="655"/>
                      <a:pt x="1661" y="676"/>
                      <a:pt x="1724" y="697"/>
                    </a:cubicBezTo>
                    <a:cubicBezTo>
                      <a:pt x="1834" y="744"/>
                      <a:pt x="1965" y="807"/>
                      <a:pt x="2116" y="849"/>
                    </a:cubicBezTo>
                    <a:cubicBezTo>
                      <a:pt x="2399" y="959"/>
                      <a:pt x="2729" y="1069"/>
                      <a:pt x="2944" y="1137"/>
                    </a:cubicBezTo>
                    <a:cubicBezTo>
                      <a:pt x="3033" y="1158"/>
                      <a:pt x="3101" y="1179"/>
                      <a:pt x="3164" y="1200"/>
                    </a:cubicBezTo>
                    <a:lnTo>
                      <a:pt x="3164" y="1310"/>
                    </a:lnTo>
                    <a:cubicBezTo>
                      <a:pt x="3143" y="1351"/>
                      <a:pt x="3122" y="1372"/>
                      <a:pt x="3075" y="1420"/>
                    </a:cubicBezTo>
                    <a:cubicBezTo>
                      <a:pt x="2991" y="1482"/>
                      <a:pt x="2792" y="1530"/>
                      <a:pt x="2488" y="1550"/>
                    </a:cubicBezTo>
                    <a:cubicBezTo>
                      <a:pt x="2459" y="1553"/>
                      <a:pt x="2427" y="1554"/>
                      <a:pt x="2395" y="1554"/>
                    </a:cubicBezTo>
                    <a:cubicBezTo>
                      <a:pt x="2091" y="1554"/>
                      <a:pt x="1660" y="1468"/>
                      <a:pt x="1268" y="1331"/>
                    </a:cubicBezTo>
                    <a:cubicBezTo>
                      <a:pt x="849" y="1179"/>
                      <a:pt x="435" y="1006"/>
                      <a:pt x="304" y="896"/>
                    </a:cubicBezTo>
                    <a:cubicBezTo>
                      <a:pt x="194" y="807"/>
                      <a:pt x="132" y="634"/>
                      <a:pt x="132" y="482"/>
                    </a:cubicBezTo>
                    <a:cubicBezTo>
                      <a:pt x="111" y="325"/>
                      <a:pt x="111" y="194"/>
                      <a:pt x="132" y="110"/>
                    </a:cubicBezTo>
                    <a:close/>
                    <a:moveTo>
                      <a:pt x="90" y="0"/>
                    </a:moveTo>
                    <a:lnTo>
                      <a:pt x="22" y="42"/>
                    </a:lnTo>
                    <a:cubicBezTo>
                      <a:pt x="1" y="131"/>
                      <a:pt x="1" y="304"/>
                      <a:pt x="22" y="482"/>
                    </a:cubicBezTo>
                    <a:cubicBezTo>
                      <a:pt x="43" y="676"/>
                      <a:pt x="90" y="849"/>
                      <a:pt x="242" y="959"/>
                    </a:cubicBezTo>
                    <a:cubicBezTo>
                      <a:pt x="414" y="1111"/>
                      <a:pt x="807" y="1289"/>
                      <a:pt x="1242" y="1440"/>
                    </a:cubicBezTo>
                    <a:cubicBezTo>
                      <a:pt x="1645" y="1561"/>
                      <a:pt x="2080" y="1663"/>
                      <a:pt x="2419" y="1663"/>
                    </a:cubicBezTo>
                    <a:cubicBezTo>
                      <a:pt x="2450" y="1663"/>
                      <a:pt x="2480" y="1662"/>
                      <a:pt x="2509" y="1660"/>
                    </a:cubicBezTo>
                    <a:cubicBezTo>
                      <a:pt x="2813" y="1634"/>
                      <a:pt x="3012" y="1592"/>
                      <a:pt x="3143" y="1503"/>
                    </a:cubicBezTo>
                    <a:cubicBezTo>
                      <a:pt x="3206" y="1461"/>
                      <a:pt x="3253" y="1399"/>
                      <a:pt x="3274" y="1351"/>
                    </a:cubicBezTo>
                    <a:cubicBezTo>
                      <a:pt x="3295" y="1289"/>
                      <a:pt x="3274" y="1221"/>
                      <a:pt x="3274" y="1158"/>
                    </a:cubicBezTo>
                    <a:lnTo>
                      <a:pt x="3232" y="1111"/>
                    </a:lnTo>
                    <a:cubicBezTo>
                      <a:pt x="3164" y="1090"/>
                      <a:pt x="3075" y="1069"/>
                      <a:pt x="2970" y="1027"/>
                    </a:cubicBezTo>
                    <a:cubicBezTo>
                      <a:pt x="2771" y="959"/>
                      <a:pt x="2446" y="849"/>
                      <a:pt x="2137" y="765"/>
                    </a:cubicBezTo>
                    <a:cubicBezTo>
                      <a:pt x="2006" y="697"/>
                      <a:pt x="1875" y="655"/>
                      <a:pt x="1766" y="613"/>
                    </a:cubicBezTo>
                    <a:cubicBezTo>
                      <a:pt x="1724" y="587"/>
                      <a:pt x="1682" y="566"/>
                      <a:pt x="1635" y="545"/>
                    </a:cubicBezTo>
                    <a:cubicBezTo>
                      <a:pt x="1614" y="524"/>
                      <a:pt x="1593" y="503"/>
                      <a:pt x="1593" y="503"/>
                    </a:cubicBezTo>
                    <a:cubicBezTo>
                      <a:pt x="1551" y="482"/>
                      <a:pt x="1551" y="393"/>
                      <a:pt x="1551" y="325"/>
                    </a:cubicBezTo>
                    <a:cubicBezTo>
                      <a:pt x="1551" y="283"/>
                      <a:pt x="1572" y="220"/>
                      <a:pt x="1572" y="220"/>
                    </a:cubicBezTo>
                    <a:lnTo>
                      <a:pt x="1530" y="152"/>
                    </a:lnTo>
                    <a:lnTo>
                      <a:pt x="90"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38"/>
              <p:cNvSpPr/>
              <p:nvPr/>
            </p:nvSpPr>
            <p:spPr>
              <a:xfrm>
                <a:off x="3267187" y="3657775"/>
                <a:ext cx="509859" cy="246858"/>
              </a:xfrm>
              <a:custGeom>
                <a:avLst/>
                <a:gdLst/>
                <a:ahLst/>
                <a:cxnLst/>
                <a:rect l="l" t="t" r="r" b="b"/>
                <a:pathLst>
                  <a:path w="3253" h="1575" extrusionOk="0">
                    <a:moveTo>
                      <a:pt x="43" y="0"/>
                    </a:moveTo>
                    <a:cubicBezTo>
                      <a:pt x="22" y="199"/>
                      <a:pt x="1" y="676"/>
                      <a:pt x="242" y="896"/>
                    </a:cubicBezTo>
                    <a:cubicBezTo>
                      <a:pt x="551" y="1126"/>
                      <a:pt x="1700" y="1575"/>
                      <a:pt x="2373" y="1575"/>
                    </a:cubicBezTo>
                    <a:cubicBezTo>
                      <a:pt x="2406" y="1575"/>
                      <a:pt x="2437" y="1573"/>
                      <a:pt x="2467" y="1571"/>
                    </a:cubicBezTo>
                    <a:cubicBezTo>
                      <a:pt x="3101" y="1529"/>
                      <a:pt x="3253" y="1357"/>
                      <a:pt x="3185" y="1116"/>
                    </a:cubicBezTo>
                    <a:cubicBezTo>
                      <a:pt x="3122" y="1095"/>
                      <a:pt x="3033" y="1069"/>
                      <a:pt x="2949" y="1048"/>
                    </a:cubicBezTo>
                    <a:cubicBezTo>
                      <a:pt x="2509" y="917"/>
                      <a:pt x="1614" y="613"/>
                      <a:pt x="1530" y="503"/>
                    </a:cubicBezTo>
                    <a:cubicBezTo>
                      <a:pt x="1441" y="393"/>
                      <a:pt x="1483" y="178"/>
                      <a:pt x="1483" y="178"/>
                    </a:cubicBezTo>
                    <a:lnTo>
                      <a:pt x="4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38"/>
              <p:cNvSpPr/>
              <p:nvPr/>
            </p:nvSpPr>
            <p:spPr>
              <a:xfrm>
                <a:off x="3263895" y="3651192"/>
                <a:ext cx="516442" cy="260650"/>
              </a:xfrm>
              <a:custGeom>
                <a:avLst/>
                <a:gdLst/>
                <a:ahLst/>
                <a:cxnLst/>
                <a:rect l="l" t="t" r="r" b="b"/>
                <a:pathLst>
                  <a:path w="3295" h="1663" extrusionOk="0">
                    <a:moveTo>
                      <a:pt x="132" y="110"/>
                    </a:moveTo>
                    <a:lnTo>
                      <a:pt x="1462" y="262"/>
                    </a:lnTo>
                    <a:cubicBezTo>
                      <a:pt x="1441" y="283"/>
                      <a:pt x="1441" y="283"/>
                      <a:pt x="1441" y="325"/>
                    </a:cubicBezTo>
                    <a:cubicBezTo>
                      <a:pt x="1441" y="414"/>
                      <a:pt x="1441" y="503"/>
                      <a:pt x="1504" y="566"/>
                    </a:cubicBezTo>
                    <a:cubicBezTo>
                      <a:pt x="1530" y="613"/>
                      <a:pt x="1551" y="613"/>
                      <a:pt x="1593" y="634"/>
                    </a:cubicBezTo>
                    <a:cubicBezTo>
                      <a:pt x="1614" y="655"/>
                      <a:pt x="1661" y="676"/>
                      <a:pt x="1724" y="697"/>
                    </a:cubicBezTo>
                    <a:cubicBezTo>
                      <a:pt x="1834" y="744"/>
                      <a:pt x="1965" y="807"/>
                      <a:pt x="2116" y="849"/>
                    </a:cubicBezTo>
                    <a:cubicBezTo>
                      <a:pt x="2399" y="959"/>
                      <a:pt x="2729" y="1069"/>
                      <a:pt x="2944" y="1137"/>
                    </a:cubicBezTo>
                    <a:cubicBezTo>
                      <a:pt x="3033" y="1158"/>
                      <a:pt x="3101" y="1179"/>
                      <a:pt x="3164" y="1200"/>
                    </a:cubicBezTo>
                    <a:lnTo>
                      <a:pt x="3164" y="1310"/>
                    </a:lnTo>
                    <a:cubicBezTo>
                      <a:pt x="3143" y="1351"/>
                      <a:pt x="3122" y="1372"/>
                      <a:pt x="3075" y="1420"/>
                    </a:cubicBezTo>
                    <a:cubicBezTo>
                      <a:pt x="2991" y="1482"/>
                      <a:pt x="2792" y="1530"/>
                      <a:pt x="2488" y="1550"/>
                    </a:cubicBezTo>
                    <a:cubicBezTo>
                      <a:pt x="2459" y="1553"/>
                      <a:pt x="2427" y="1554"/>
                      <a:pt x="2395" y="1554"/>
                    </a:cubicBezTo>
                    <a:cubicBezTo>
                      <a:pt x="2091" y="1554"/>
                      <a:pt x="1660" y="1468"/>
                      <a:pt x="1268" y="1331"/>
                    </a:cubicBezTo>
                    <a:cubicBezTo>
                      <a:pt x="849" y="1179"/>
                      <a:pt x="435" y="1006"/>
                      <a:pt x="304" y="896"/>
                    </a:cubicBezTo>
                    <a:cubicBezTo>
                      <a:pt x="194" y="807"/>
                      <a:pt x="132" y="634"/>
                      <a:pt x="132" y="482"/>
                    </a:cubicBezTo>
                    <a:cubicBezTo>
                      <a:pt x="111" y="325"/>
                      <a:pt x="111" y="194"/>
                      <a:pt x="132" y="110"/>
                    </a:cubicBezTo>
                    <a:close/>
                    <a:moveTo>
                      <a:pt x="90" y="0"/>
                    </a:moveTo>
                    <a:lnTo>
                      <a:pt x="22" y="42"/>
                    </a:lnTo>
                    <a:cubicBezTo>
                      <a:pt x="1" y="131"/>
                      <a:pt x="1" y="304"/>
                      <a:pt x="22" y="482"/>
                    </a:cubicBezTo>
                    <a:cubicBezTo>
                      <a:pt x="43" y="676"/>
                      <a:pt x="90" y="849"/>
                      <a:pt x="242" y="959"/>
                    </a:cubicBezTo>
                    <a:cubicBezTo>
                      <a:pt x="414" y="1111"/>
                      <a:pt x="807" y="1289"/>
                      <a:pt x="1242" y="1440"/>
                    </a:cubicBezTo>
                    <a:cubicBezTo>
                      <a:pt x="1645" y="1561"/>
                      <a:pt x="2080" y="1663"/>
                      <a:pt x="2419" y="1663"/>
                    </a:cubicBezTo>
                    <a:cubicBezTo>
                      <a:pt x="2450" y="1663"/>
                      <a:pt x="2480" y="1662"/>
                      <a:pt x="2509" y="1660"/>
                    </a:cubicBezTo>
                    <a:cubicBezTo>
                      <a:pt x="2813" y="1634"/>
                      <a:pt x="3012" y="1592"/>
                      <a:pt x="3143" y="1503"/>
                    </a:cubicBezTo>
                    <a:cubicBezTo>
                      <a:pt x="3206" y="1461"/>
                      <a:pt x="3253" y="1399"/>
                      <a:pt x="3274" y="1351"/>
                    </a:cubicBezTo>
                    <a:cubicBezTo>
                      <a:pt x="3295" y="1289"/>
                      <a:pt x="3274" y="1221"/>
                      <a:pt x="3274" y="1158"/>
                    </a:cubicBezTo>
                    <a:lnTo>
                      <a:pt x="3232" y="1111"/>
                    </a:lnTo>
                    <a:cubicBezTo>
                      <a:pt x="3164" y="1090"/>
                      <a:pt x="3075" y="1069"/>
                      <a:pt x="2970" y="1027"/>
                    </a:cubicBezTo>
                    <a:cubicBezTo>
                      <a:pt x="2771" y="959"/>
                      <a:pt x="2446" y="849"/>
                      <a:pt x="2137" y="765"/>
                    </a:cubicBezTo>
                    <a:cubicBezTo>
                      <a:pt x="2006" y="697"/>
                      <a:pt x="1875" y="655"/>
                      <a:pt x="1766" y="613"/>
                    </a:cubicBezTo>
                    <a:cubicBezTo>
                      <a:pt x="1724" y="587"/>
                      <a:pt x="1682" y="566"/>
                      <a:pt x="1635" y="545"/>
                    </a:cubicBezTo>
                    <a:cubicBezTo>
                      <a:pt x="1614" y="524"/>
                      <a:pt x="1593" y="503"/>
                      <a:pt x="1593" y="503"/>
                    </a:cubicBezTo>
                    <a:cubicBezTo>
                      <a:pt x="1551" y="482"/>
                      <a:pt x="1551" y="393"/>
                      <a:pt x="1551" y="325"/>
                    </a:cubicBezTo>
                    <a:cubicBezTo>
                      <a:pt x="1551" y="283"/>
                      <a:pt x="1572" y="220"/>
                      <a:pt x="1572" y="220"/>
                    </a:cubicBezTo>
                    <a:lnTo>
                      <a:pt x="1530" y="152"/>
                    </a:lnTo>
                    <a:lnTo>
                      <a:pt x="90"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8"/>
              <p:cNvSpPr/>
              <p:nvPr/>
            </p:nvSpPr>
            <p:spPr>
              <a:xfrm>
                <a:off x="3011082" y="3527999"/>
                <a:ext cx="426946" cy="202188"/>
              </a:xfrm>
              <a:custGeom>
                <a:avLst/>
                <a:gdLst/>
                <a:ahLst/>
                <a:cxnLst/>
                <a:rect l="l" t="t" r="r" b="b"/>
                <a:pathLst>
                  <a:path w="2724" h="1290" extrusionOk="0">
                    <a:moveTo>
                      <a:pt x="325" y="1"/>
                    </a:moveTo>
                    <a:cubicBezTo>
                      <a:pt x="85" y="373"/>
                      <a:pt x="1" y="959"/>
                      <a:pt x="1" y="959"/>
                    </a:cubicBezTo>
                    <a:cubicBezTo>
                      <a:pt x="1" y="959"/>
                      <a:pt x="456" y="1268"/>
                      <a:pt x="1001" y="1289"/>
                    </a:cubicBezTo>
                    <a:cubicBezTo>
                      <a:pt x="1546" y="1289"/>
                      <a:pt x="2179" y="1268"/>
                      <a:pt x="2441" y="1200"/>
                    </a:cubicBezTo>
                    <a:cubicBezTo>
                      <a:pt x="2682" y="1137"/>
                      <a:pt x="2724" y="959"/>
                      <a:pt x="2724" y="959"/>
                    </a:cubicBezTo>
                    <a:cubicBezTo>
                      <a:pt x="2724" y="959"/>
                      <a:pt x="2116" y="504"/>
                      <a:pt x="1394" y="305"/>
                    </a:cubicBezTo>
                    <a:cubicBezTo>
                      <a:pt x="697" y="111"/>
                      <a:pt x="325" y="1"/>
                      <a:pt x="3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8"/>
              <p:cNvSpPr/>
              <p:nvPr/>
            </p:nvSpPr>
            <p:spPr>
              <a:xfrm>
                <a:off x="3003716" y="3521416"/>
                <a:ext cx="441836" cy="216451"/>
              </a:xfrm>
              <a:custGeom>
                <a:avLst/>
                <a:gdLst/>
                <a:ahLst/>
                <a:cxnLst/>
                <a:rect l="l" t="t" r="r" b="b"/>
                <a:pathLst>
                  <a:path w="2819" h="1381" extrusionOk="0">
                    <a:moveTo>
                      <a:pt x="414" y="106"/>
                    </a:moveTo>
                    <a:cubicBezTo>
                      <a:pt x="440" y="132"/>
                      <a:pt x="765" y="216"/>
                      <a:pt x="1441" y="415"/>
                    </a:cubicBezTo>
                    <a:cubicBezTo>
                      <a:pt x="2095" y="587"/>
                      <a:pt x="2640" y="980"/>
                      <a:pt x="2708" y="1022"/>
                    </a:cubicBezTo>
                    <a:cubicBezTo>
                      <a:pt x="2708" y="1048"/>
                      <a:pt x="2708" y="1048"/>
                      <a:pt x="2687" y="1069"/>
                    </a:cubicBezTo>
                    <a:cubicBezTo>
                      <a:pt x="2640" y="1111"/>
                      <a:pt x="2577" y="1153"/>
                      <a:pt x="2467" y="1200"/>
                    </a:cubicBezTo>
                    <a:cubicBezTo>
                      <a:pt x="2286" y="1247"/>
                      <a:pt x="1885" y="1271"/>
                      <a:pt x="1466" y="1271"/>
                    </a:cubicBezTo>
                    <a:cubicBezTo>
                      <a:pt x="1326" y="1271"/>
                      <a:pt x="1184" y="1268"/>
                      <a:pt x="1048" y="1263"/>
                    </a:cubicBezTo>
                    <a:cubicBezTo>
                      <a:pt x="545" y="1263"/>
                      <a:pt x="152" y="1001"/>
                      <a:pt x="111" y="980"/>
                    </a:cubicBezTo>
                    <a:cubicBezTo>
                      <a:pt x="111" y="917"/>
                      <a:pt x="200" y="436"/>
                      <a:pt x="414" y="106"/>
                    </a:cubicBezTo>
                    <a:close/>
                    <a:moveTo>
                      <a:pt x="393" y="1"/>
                    </a:moveTo>
                    <a:lnTo>
                      <a:pt x="331" y="22"/>
                    </a:lnTo>
                    <a:cubicBezTo>
                      <a:pt x="69" y="394"/>
                      <a:pt x="1" y="1001"/>
                      <a:pt x="1" y="1001"/>
                    </a:cubicBezTo>
                    <a:lnTo>
                      <a:pt x="22" y="1048"/>
                    </a:lnTo>
                    <a:cubicBezTo>
                      <a:pt x="22" y="1048"/>
                      <a:pt x="482" y="1373"/>
                      <a:pt x="1048" y="1373"/>
                    </a:cubicBezTo>
                    <a:cubicBezTo>
                      <a:pt x="1184" y="1378"/>
                      <a:pt x="1326" y="1381"/>
                      <a:pt x="1466" y="1381"/>
                    </a:cubicBezTo>
                    <a:cubicBezTo>
                      <a:pt x="1886" y="1381"/>
                      <a:pt x="2292" y="1357"/>
                      <a:pt x="2488" y="1310"/>
                    </a:cubicBezTo>
                    <a:cubicBezTo>
                      <a:pt x="2619" y="1263"/>
                      <a:pt x="2708" y="1200"/>
                      <a:pt x="2771" y="1132"/>
                    </a:cubicBezTo>
                    <a:cubicBezTo>
                      <a:pt x="2818" y="1069"/>
                      <a:pt x="2818" y="1022"/>
                      <a:pt x="2818" y="1022"/>
                    </a:cubicBezTo>
                    <a:lnTo>
                      <a:pt x="2797" y="959"/>
                    </a:lnTo>
                    <a:cubicBezTo>
                      <a:pt x="2797" y="959"/>
                      <a:pt x="2184" y="498"/>
                      <a:pt x="1462" y="305"/>
                    </a:cubicBezTo>
                    <a:cubicBezTo>
                      <a:pt x="765" y="106"/>
                      <a:pt x="393" y="1"/>
                      <a:pt x="39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8"/>
              <p:cNvSpPr/>
              <p:nvPr/>
            </p:nvSpPr>
            <p:spPr>
              <a:xfrm>
                <a:off x="3011082" y="3527999"/>
                <a:ext cx="426946" cy="202188"/>
              </a:xfrm>
              <a:custGeom>
                <a:avLst/>
                <a:gdLst/>
                <a:ahLst/>
                <a:cxnLst/>
                <a:rect l="l" t="t" r="r" b="b"/>
                <a:pathLst>
                  <a:path w="2724" h="1290" extrusionOk="0">
                    <a:moveTo>
                      <a:pt x="325" y="1"/>
                    </a:moveTo>
                    <a:cubicBezTo>
                      <a:pt x="85" y="373"/>
                      <a:pt x="1" y="959"/>
                      <a:pt x="1" y="959"/>
                    </a:cubicBezTo>
                    <a:cubicBezTo>
                      <a:pt x="1" y="959"/>
                      <a:pt x="456" y="1268"/>
                      <a:pt x="1001" y="1289"/>
                    </a:cubicBezTo>
                    <a:cubicBezTo>
                      <a:pt x="1546" y="1289"/>
                      <a:pt x="2179" y="1268"/>
                      <a:pt x="2441" y="1200"/>
                    </a:cubicBezTo>
                    <a:cubicBezTo>
                      <a:pt x="2682" y="1137"/>
                      <a:pt x="2724" y="959"/>
                      <a:pt x="2724" y="959"/>
                    </a:cubicBezTo>
                    <a:cubicBezTo>
                      <a:pt x="2724" y="959"/>
                      <a:pt x="2116" y="504"/>
                      <a:pt x="1394" y="305"/>
                    </a:cubicBezTo>
                    <a:cubicBezTo>
                      <a:pt x="697" y="111"/>
                      <a:pt x="325" y="1"/>
                      <a:pt x="325" y="1"/>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8"/>
              <p:cNvSpPr/>
              <p:nvPr/>
            </p:nvSpPr>
            <p:spPr>
              <a:xfrm>
                <a:off x="3003716" y="3521416"/>
                <a:ext cx="441836" cy="216451"/>
              </a:xfrm>
              <a:custGeom>
                <a:avLst/>
                <a:gdLst/>
                <a:ahLst/>
                <a:cxnLst/>
                <a:rect l="l" t="t" r="r" b="b"/>
                <a:pathLst>
                  <a:path w="2819" h="1381" extrusionOk="0">
                    <a:moveTo>
                      <a:pt x="414" y="106"/>
                    </a:moveTo>
                    <a:cubicBezTo>
                      <a:pt x="440" y="132"/>
                      <a:pt x="765" y="216"/>
                      <a:pt x="1441" y="415"/>
                    </a:cubicBezTo>
                    <a:cubicBezTo>
                      <a:pt x="2095" y="587"/>
                      <a:pt x="2640" y="980"/>
                      <a:pt x="2708" y="1022"/>
                    </a:cubicBezTo>
                    <a:cubicBezTo>
                      <a:pt x="2708" y="1048"/>
                      <a:pt x="2708" y="1048"/>
                      <a:pt x="2687" y="1069"/>
                    </a:cubicBezTo>
                    <a:cubicBezTo>
                      <a:pt x="2640" y="1111"/>
                      <a:pt x="2577" y="1153"/>
                      <a:pt x="2467" y="1200"/>
                    </a:cubicBezTo>
                    <a:cubicBezTo>
                      <a:pt x="2286" y="1247"/>
                      <a:pt x="1885" y="1271"/>
                      <a:pt x="1466" y="1271"/>
                    </a:cubicBezTo>
                    <a:cubicBezTo>
                      <a:pt x="1326" y="1271"/>
                      <a:pt x="1184" y="1268"/>
                      <a:pt x="1048" y="1263"/>
                    </a:cubicBezTo>
                    <a:cubicBezTo>
                      <a:pt x="545" y="1263"/>
                      <a:pt x="152" y="1001"/>
                      <a:pt x="111" y="980"/>
                    </a:cubicBezTo>
                    <a:cubicBezTo>
                      <a:pt x="111" y="917"/>
                      <a:pt x="200" y="436"/>
                      <a:pt x="414" y="106"/>
                    </a:cubicBezTo>
                    <a:close/>
                    <a:moveTo>
                      <a:pt x="393" y="1"/>
                    </a:moveTo>
                    <a:lnTo>
                      <a:pt x="331" y="22"/>
                    </a:lnTo>
                    <a:cubicBezTo>
                      <a:pt x="69" y="394"/>
                      <a:pt x="1" y="1001"/>
                      <a:pt x="1" y="1001"/>
                    </a:cubicBezTo>
                    <a:lnTo>
                      <a:pt x="22" y="1048"/>
                    </a:lnTo>
                    <a:cubicBezTo>
                      <a:pt x="22" y="1048"/>
                      <a:pt x="482" y="1373"/>
                      <a:pt x="1048" y="1373"/>
                    </a:cubicBezTo>
                    <a:cubicBezTo>
                      <a:pt x="1184" y="1378"/>
                      <a:pt x="1326" y="1381"/>
                      <a:pt x="1466" y="1381"/>
                    </a:cubicBezTo>
                    <a:cubicBezTo>
                      <a:pt x="1886" y="1381"/>
                      <a:pt x="2292" y="1357"/>
                      <a:pt x="2488" y="1310"/>
                    </a:cubicBezTo>
                    <a:cubicBezTo>
                      <a:pt x="2619" y="1263"/>
                      <a:pt x="2708" y="1200"/>
                      <a:pt x="2771" y="1132"/>
                    </a:cubicBezTo>
                    <a:cubicBezTo>
                      <a:pt x="2818" y="1069"/>
                      <a:pt x="2818" y="1022"/>
                      <a:pt x="2818" y="1022"/>
                    </a:cubicBezTo>
                    <a:lnTo>
                      <a:pt x="2797" y="959"/>
                    </a:lnTo>
                    <a:cubicBezTo>
                      <a:pt x="2797" y="959"/>
                      <a:pt x="2184" y="498"/>
                      <a:pt x="1462" y="305"/>
                    </a:cubicBezTo>
                    <a:cubicBezTo>
                      <a:pt x="765" y="106"/>
                      <a:pt x="393" y="1"/>
                      <a:pt x="39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8"/>
              <p:cNvSpPr/>
              <p:nvPr/>
            </p:nvSpPr>
            <p:spPr>
              <a:xfrm>
                <a:off x="4160261" y="3428159"/>
                <a:ext cx="591048" cy="465503"/>
              </a:xfrm>
              <a:custGeom>
                <a:avLst/>
                <a:gdLst/>
                <a:ahLst/>
                <a:cxnLst/>
                <a:rect l="l" t="t" r="r" b="b"/>
                <a:pathLst>
                  <a:path w="3771" h="2970" extrusionOk="0">
                    <a:moveTo>
                      <a:pt x="1464" y="1"/>
                    </a:moveTo>
                    <a:cubicBezTo>
                      <a:pt x="706" y="1"/>
                      <a:pt x="891" y="1643"/>
                      <a:pt x="891" y="1643"/>
                    </a:cubicBezTo>
                    <a:cubicBezTo>
                      <a:pt x="0" y="1748"/>
                      <a:pt x="718" y="2774"/>
                      <a:pt x="718" y="2774"/>
                    </a:cubicBezTo>
                    <a:cubicBezTo>
                      <a:pt x="718" y="2774"/>
                      <a:pt x="1123" y="2969"/>
                      <a:pt x="1640" y="2969"/>
                    </a:cubicBezTo>
                    <a:cubicBezTo>
                      <a:pt x="1723" y="2969"/>
                      <a:pt x="1809" y="2964"/>
                      <a:pt x="1896" y="2953"/>
                    </a:cubicBezTo>
                    <a:cubicBezTo>
                      <a:pt x="2509" y="2843"/>
                      <a:pt x="3205" y="2691"/>
                      <a:pt x="3488" y="2581"/>
                    </a:cubicBezTo>
                    <a:cubicBezTo>
                      <a:pt x="3750" y="2450"/>
                      <a:pt x="3771" y="2251"/>
                      <a:pt x="3771" y="2251"/>
                    </a:cubicBezTo>
                    <a:cubicBezTo>
                      <a:pt x="3771" y="2251"/>
                      <a:pt x="2357" y="72"/>
                      <a:pt x="1524" y="4"/>
                    </a:cubicBezTo>
                    <a:cubicBezTo>
                      <a:pt x="1504" y="2"/>
                      <a:pt x="1483" y="1"/>
                      <a:pt x="1464" y="1"/>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8"/>
              <p:cNvSpPr/>
              <p:nvPr/>
            </p:nvSpPr>
            <p:spPr>
              <a:xfrm>
                <a:off x="4217626" y="3418285"/>
                <a:ext cx="541206" cy="483214"/>
              </a:xfrm>
              <a:custGeom>
                <a:avLst/>
                <a:gdLst/>
                <a:ahLst/>
                <a:cxnLst/>
                <a:rect l="l" t="t" r="r" b="b"/>
                <a:pathLst>
                  <a:path w="3453" h="3083" extrusionOk="0">
                    <a:moveTo>
                      <a:pt x="1103" y="106"/>
                    </a:moveTo>
                    <a:cubicBezTo>
                      <a:pt x="1121" y="106"/>
                      <a:pt x="1139" y="107"/>
                      <a:pt x="1158" y="109"/>
                    </a:cubicBezTo>
                    <a:cubicBezTo>
                      <a:pt x="1336" y="135"/>
                      <a:pt x="1572" y="266"/>
                      <a:pt x="1813" y="481"/>
                    </a:cubicBezTo>
                    <a:cubicBezTo>
                      <a:pt x="2075" y="701"/>
                      <a:pt x="2316" y="963"/>
                      <a:pt x="2557" y="1245"/>
                    </a:cubicBezTo>
                    <a:cubicBezTo>
                      <a:pt x="2991" y="1790"/>
                      <a:pt x="3321" y="2293"/>
                      <a:pt x="3342" y="2314"/>
                    </a:cubicBezTo>
                    <a:cubicBezTo>
                      <a:pt x="3342" y="2335"/>
                      <a:pt x="3342" y="2361"/>
                      <a:pt x="3321" y="2403"/>
                    </a:cubicBezTo>
                    <a:cubicBezTo>
                      <a:pt x="3274" y="2445"/>
                      <a:pt x="3232" y="2534"/>
                      <a:pt x="3101" y="2576"/>
                    </a:cubicBezTo>
                    <a:cubicBezTo>
                      <a:pt x="2839" y="2707"/>
                      <a:pt x="2143" y="2858"/>
                      <a:pt x="1530" y="2947"/>
                    </a:cubicBezTo>
                    <a:cubicBezTo>
                      <a:pt x="1432" y="2962"/>
                      <a:pt x="1335" y="2969"/>
                      <a:pt x="1242" y="2969"/>
                    </a:cubicBezTo>
                    <a:cubicBezTo>
                      <a:pt x="775" y="2969"/>
                      <a:pt x="390" y="2813"/>
                      <a:pt x="373" y="2796"/>
                    </a:cubicBezTo>
                    <a:cubicBezTo>
                      <a:pt x="373" y="2796"/>
                      <a:pt x="221" y="2555"/>
                      <a:pt x="158" y="2314"/>
                    </a:cubicBezTo>
                    <a:cubicBezTo>
                      <a:pt x="111" y="2183"/>
                      <a:pt x="111" y="2052"/>
                      <a:pt x="179" y="1968"/>
                    </a:cubicBezTo>
                    <a:cubicBezTo>
                      <a:pt x="221" y="1858"/>
                      <a:pt x="331" y="1790"/>
                      <a:pt x="525" y="1769"/>
                    </a:cubicBezTo>
                    <a:lnTo>
                      <a:pt x="572" y="1706"/>
                    </a:lnTo>
                    <a:cubicBezTo>
                      <a:pt x="572" y="1706"/>
                      <a:pt x="525" y="1266"/>
                      <a:pt x="593" y="853"/>
                    </a:cubicBezTo>
                    <a:cubicBezTo>
                      <a:pt x="614" y="659"/>
                      <a:pt x="656" y="460"/>
                      <a:pt x="745" y="308"/>
                    </a:cubicBezTo>
                    <a:cubicBezTo>
                      <a:pt x="825" y="190"/>
                      <a:pt x="939" y="106"/>
                      <a:pt x="1103" y="106"/>
                    </a:cubicBezTo>
                    <a:close/>
                    <a:moveTo>
                      <a:pt x="1096" y="0"/>
                    </a:moveTo>
                    <a:cubicBezTo>
                      <a:pt x="909" y="0"/>
                      <a:pt x="755" y="106"/>
                      <a:pt x="656" y="266"/>
                    </a:cubicBezTo>
                    <a:cubicBezTo>
                      <a:pt x="551" y="418"/>
                      <a:pt x="504" y="633"/>
                      <a:pt x="483" y="853"/>
                    </a:cubicBezTo>
                    <a:cubicBezTo>
                      <a:pt x="420" y="1266"/>
                      <a:pt x="462" y="1638"/>
                      <a:pt x="483" y="1680"/>
                    </a:cubicBezTo>
                    <a:cubicBezTo>
                      <a:pt x="289" y="1727"/>
                      <a:pt x="132" y="1790"/>
                      <a:pt x="69" y="1900"/>
                    </a:cubicBezTo>
                    <a:cubicBezTo>
                      <a:pt x="1" y="2031"/>
                      <a:pt x="27" y="2183"/>
                      <a:pt x="48" y="2335"/>
                    </a:cubicBezTo>
                    <a:cubicBezTo>
                      <a:pt x="111" y="2623"/>
                      <a:pt x="310" y="2885"/>
                      <a:pt x="310" y="2885"/>
                    </a:cubicBezTo>
                    <a:lnTo>
                      <a:pt x="331" y="2885"/>
                    </a:lnTo>
                    <a:cubicBezTo>
                      <a:pt x="331" y="2885"/>
                      <a:pt x="727" y="3083"/>
                      <a:pt x="1228" y="3083"/>
                    </a:cubicBezTo>
                    <a:cubicBezTo>
                      <a:pt x="1326" y="3083"/>
                      <a:pt x="1427" y="3075"/>
                      <a:pt x="1530" y="3057"/>
                    </a:cubicBezTo>
                    <a:cubicBezTo>
                      <a:pt x="2164" y="2968"/>
                      <a:pt x="2860" y="2817"/>
                      <a:pt x="3143" y="2686"/>
                    </a:cubicBezTo>
                    <a:cubicBezTo>
                      <a:pt x="3300" y="2623"/>
                      <a:pt x="3363" y="2534"/>
                      <a:pt x="3405" y="2445"/>
                    </a:cubicBezTo>
                    <a:cubicBezTo>
                      <a:pt x="3452" y="2382"/>
                      <a:pt x="3452" y="2314"/>
                      <a:pt x="3452" y="2314"/>
                    </a:cubicBezTo>
                    <a:lnTo>
                      <a:pt x="3452" y="2272"/>
                    </a:lnTo>
                    <a:cubicBezTo>
                      <a:pt x="3452" y="2272"/>
                      <a:pt x="3080" y="1727"/>
                      <a:pt x="2619" y="1183"/>
                    </a:cubicBezTo>
                    <a:cubicBezTo>
                      <a:pt x="2405" y="895"/>
                      <a:pt x="2143" y="612"/>
                      <a:pt x="1881" y="397"/>
                    </a:cubicBezTo>
                    <a:cubicBezTo>
                      <a:pt x="1640" y="177"/>
                      <a:pt x="1378" y="25"/>
                      <a:pt x="1158" y="4"/>
                    </a:cubicBezTo>
                    <a:cubicBezTo>
                      <a:pt x="1137" y="2"/>
                      <a:pt x="1116" y="0"/>
                      <a:pt x="109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8"/>
              <p:cNvSpPr/>
              <p:nvPr/>
            </p:nvSpPr>
            <p:spPr>
              <a:xfrm>
                <a:off x="2757486" y="2388697"/>
                <a:ext cx="1275666" cy="1371901"/>
              </a:xfrm>
              <a:custGeom>
                <a:avLst/>
                <a:gdLst/>
                <a:ahLst/>
                <a:cxnLst/>
                <a:rect l="l" t="t" r="r" b="b"/>
                <a:pathLst>
                  <a:path w="8139" h="8753" extrusionOk="0">
                    <a:moveTo>
                      <a:pt x="2577" y="1"/>
                    </a:moveTo>
                    <a:cubicBezTo>
                      <a:pt x="2577" y="1"/>
                      <a:pt x="613" y="373"/>
                      <a:pt x="309" y="1027"/>
                    </a:cubicBezTo>
                    <a:cubicBezTo>
                      <a:pt x="1" y="1682"/>
                      <a:pt x="283" y="1682"/>
                      <a:pt x="917" y="1860"/>
                    </a:cubicBezTo>
                    <a:cubicBezTo>
                      <a:pt x="1572" y="2033"/>
                      <a:pt x="3645" y="2515"/>
                      <a:pt x="3645" y="2515"/>
                    </a:cubicBezTo>
                    <a:lnTo>
                      <a:pt x="1137" y="6856"/>
                    </a:lnTo>
                    <a:cubicBezTo>
                      <a:pt x="1137" y="6856"/>
                      <a:pt x="1833" y="8186"/>
                      <a:pt x="3342" y="8579"/>
                    </a:cubicBezTo>
                    <a:cubicBezTo>
                      <a:pt x="3811" y="8708"/>
                      <a:pt x="4238" y="8753"/>
                      <a:pt x="4603" y="8753"/>
                    </a:cubicBezTo>
                    <a:cubicBezTo>
                      <a:pt x="5408" y="8753"/>
                      <a:pt x="5913" y="8537"/>
                      <a:pt x="5913" y="8537"/>
                    </a:cubicBezTo>
                    <a:cubicBezTo>
                      <a:pt x="5913" y="8537"/>
                      <a:pt x="7945" y="3363"/>
                      <a:pt x="8055" y="2729"/>
                    </a:cubicBezTo>
                    <a:cubicBezTo>
                      <a:pt x="8139" y="2096"/>
                      <a:pt x="7924" y="572"/>
                      <a:pt x="7138" y="373"/>
                    </a:cubicBezTo>
                    <a:cubicBezTo>
                      <a:pt x="6353" y="179"/>
                      <a:pt x="2577" y="1"/>
                      <a:pt x="25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8"/>
              <p:cNvSpPr/>
              <p:nvPr/>
            </p:nvSpPr>
            <p:spPr>
              <a:xfrm>
                <a:off x="2778018" y="2378980"/>
                <a:ext cx="1259209" cy="1389299"/>
              </a:xfrm>
              <a:custGeom>
                <a:avLst/>
                <a:gdLst/>
                <a:ahLst/>
                <a:cxnLst/>
                <a:rect l="l" t="t" r="r" b="b"/>
                <a:pathLst>
                  <a:path w="8034" h="8864" extrusionOk="0">
                    <a:moveTo>
                      <a:pt x="2467" y="110"/>
                    </a:moveTo>
                    <a:cubicBezTo>
                      <a:pt x="2467" y="110"/>
                      <a:pt x="3383" y="152"/>
                      <a:pt x="4431" y="220"/>
                    </a:cubicBezTo>
                    <a:cubicBezTo>
                      <a:pt x="5478" y="304"/>
                      <a:pt x="6615" y="393"/>
                      <a:pt x="6986" y="482"/>
                    </a:cubicBezTo>
                    <a:cubicBezTo>
                      <a:pt x="7353" y="587"/>
                      <a:pt x="7594" y="979"/>
                      <a:pt x="7746" y="1461"/>
                    </a:cubicBezTo>
                    <a:cubicBezTo>
                      <a:pt x="7877" y="1943"/>
                      <a:pt x="7924" y="2488"/>
                      <a:pt x="7856" y="2791"/>
                    </a:cubicBezTo>
                    <a:cubicBezTo>
                      <a:pt x="7835" y="2922"/>
                      <a:pt x="7683" y="3383"/>
                      <a:pt x="7484" y="3949"/>
                    </a:cubicBezTo>
                    <a:cubicBezTo>
                      <a:pt x="7290" y="4514"/>
                      <a:pt x="7007" y="5216"/>
                      <a:pt x="6767" y="5913"/>
                    </a:cubicBezTo>
                    <a:cubicBezTo>
                      <a:pt x="6243" y="7264"/>
                      <a:pt x="5740" y="8531"/>
                      <a:pt x="5740" y="8552"/>
                    </a:cubicBezTo>
                    <a:cubicBezTo>
                      <a:pt x="5711" y="8552"/>
                      <a:pt x="5222" y="8762"/>
                      <a:pt x="4439" y="8762"/>
                    </a:cubicBezTo>
                    <a:cubicBezTo>
                      <a:pt x="4090" y="8762"/>
                      <a:pt x="3683" y="8720"/>
                      <a:pt x="3232" y="8599"/>
                    </a:cubicBezTo>
                    <a:cubicBezTo>
                      <a:pt x="1750" y="8206"/>
                      <a:pt x="1095" y="6960"/>
                      <a:pt x="1069" y="6918"/>
                    </a:cubicBezTo>
                    <a:lnTo>
                      <a:pt x="3556" y="2598"/>
                    </a:lnTo>
                    <a:lnTo>
                      <a:pt x="3514" y="2530"/>
                    </a:lnTo>
                    <a:cubicBezTo>
                      <a:pt x="3514" y="2530"/>
                      <a:pt x="1441" y="2027"/>
                      <a:pt x="807" y="1854"/>
                    </a:cubicBezTo>
                    <a:cubicBezTo>
                      <a:pt x="482" y="1765"/>
                      <a:pt x="262" y="1723"/>
                      <a:pt x="152" y="1634"/>
                    </a:cubicBezTo>
                    <a:cubicBezTo>
                      <a:pt x="110" y="1592"/>
                      <a:pt x="89" y="1550"/>
                      <a:pt x="110" y="1461"/>
                    </a:cubicBezTo>
                    <a:cubicBezTo>
                      <a:pt x="110" y="1398"/>
                      <a:pt x="152" y="1267"/>
                      <a:pt x="220" y="1110"/>
                    </a:cubicBezTo>
                    <a:cubicBezTo>
                      <a:pt x="283" y="958"/>
                      <a:pt x="461" y="828"/>
                      <a:pt x="702" y="697"/>
                    </a:cubicBezTo>
                    <a:cubicBezTo>
                      <a:pt x="917" y="566"/>
                      <a:pt x="1179" y="456"/>
                      <a:pt x="1441" y="372"/>
                    </a:cubicBezTo>
                    <a:cubicBezTo>
                      <a:pt x="1964" y="194"/>
                      <a:pt x="2446" y="110"/>
                      <a:pt x="2467" y="110"/>
                    </a:cubicBezTo>
                    <a:close/>
                    <a:moveTo>
                      <a:pt x="2446" y="0"/>
                    </a:moveTo>
                    <a:cubicBezTo>
                      <a:pt x="2446" y="0"/>
                      <a:pt x="1943" y="110"/>
                      <a:pt x="1420" y="283"/>
                    </a:cubicBezTo>
                    <a:cubicBezTo>
                      <a:pt x="1158" y="372"/>
                      <a:pt x="875" y="482"/>
                      <a:pt x="634" y="613"/>
                    </a:cubicBezTo>
                    <a:cubicBezTo>
                      <a:pt x="393" y="744"/>
                      <a:pt x="220" y="896"/>
                      <a:pt x="131" y="1068"/>
                    </a:cubicBezTo>
                    <a:cubicBezTo>
                      <a:pt x="48" y="1220"/>
                      <a:pt x="0" y="1351"/>
                      <a:pt x="0" y="1461"/>
                    </a:cubicBezTo>
                    <a:cubicBezTo>
                      <a:pt x="0" y="1571"/>
                      <a:pt x="21" y="1660"/>
                      <a:pt x="89" y="1723"/>
                    </a:cubicBezTo>
                    <a:cubicBezTo>
                      <a:pt x="220" y="1854"/>
                      <a:pt x="461" y="1875"/>
                      <a:pt x="786" y="1964"/>
                    </a:cubicBezTo>
                    <a:cubicBezTo>
                      <a:pt x="1399" y="2137"/>
                      <a:pt x="3321" y="2598"/>
                      <a:pt x="3425" y="2619"/>
                    </a:cubicBezTo>
                    <a:lnTo>
                      <a:pt x="964" y="6897"/>
                    </a:lnTo>
                    <a:lnTo>
                      <a:pt x="964" y="6939"/>
                    </a:lnTo>
                    <a:cubicBezTo>
                      <a:pt x="964" y="6939"/>
                      <a:pt x="1661" y="8290"/>
                      <a:pt x="3190" y="8704"/>
                    </a:cubicBezTo>
                    <a:cubicBezTo>
                      <a:pt x="3649" y="8822"/>
                      <a:pt x="4066" y="8864"/>
                      <a:pt x="4426" y="8864"/>
                    </a:cubicBezTo>
                    <a:cubicBezTo>
                      <a:pt x="5260" y="8864"/>
                      <a:pt x="5782" y="8641"/>
                      <a:pt x="5782" y="8641"/>
                    </a:cubicBezTo>
                    <a:lnTo>
                      <a:pt x="5829" y="8620"/>
                    </a:lnTo>
                    <a:cubicBezTo>
                      <a:pt x="5829" y="8620"/>
                      <a:pt x="6332" y="7311"/>
                      <a:pt x="6856" y="5954"/>
                    </a:cubicBezTo>
                    <a:cubicBezTo>
                      <a:pt x="7117" y="5258"/>
                      <a:pt x="7379" y="4561"/>
                      <a:pt x="7594" y="3970"/>
                    </a:cubicBezTo>
                    <a:cubicBezTo>
                      <a:pt x="7793" y="3404"/>
                      <a:pt x="7945" y="2969"/>
                      <a:pt x="7966" y="2791"/>
                    </a:cubicBezTo>
                    <a:cubicBezTo>
                      <a:pt x="8034" y="2467"/>
                      <a:pt x="7987" y="1922"/>
                      <a:pt x="7835" y="1440"/>
                    </a:cubicBezTo>
                    <a:cubicBezTo>
                      <a:pt x="7704" y="938"/>
                      <a:pt x="7442" y="503"/>
                      <a:pt x="7007" y="393"/>
                    </a:cubicBezTo>
                    <a:cubicBezTo>
                      <a:pt x="6615" y="283"/>
                      <a:pt x="5478" y="194"/>
                      <a:pt x="4431" y="131"/>
                    </a:cubicBezTo>
                    <a:cubicBezTo>
                      <a:pt x="3404" y="42"/>
                      <a:pt x="2446" y="0"/>
                      <a:pt x="244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8"/>
              <p:cNvSpPr/>
              <p:nvPr/>
            </p:nvSpPr>
            <p:spPr>
              <a:xfrm>
                <a:off x="2309381" y="2470826"/>
                <a:ext cx="2394441" cy="1389613"/>
              </a:xfrm>
              <a:custGeom>
                <a:avLst/>
                <a:gdLst/>
                <a:ahLst/>
                <a:cxnLst/>
                <a:rect l="l" t="t" r="r" b="b"/>
                <a:pathLst>
                  <a:path w="15277" h="8866" extrusionOk="0">
                    <a:moveTo>
                      <a:pt x="3341" y="1"/>
                    </a:moveTo>
                    <a:cubicBezTo>
                      <a:pt x="3341" y="1"/>
                      <a:pt x="2226" y="482"/>
                      <a:pt x="1116" y="1268"/>
                    </a:cubicBezTo>
                    <a:cubicBezTo>
                      <a:pt x="0" y="2054"/>
                      <a:pt x="89" y="3300"/>
                      <a:pt x="89" y="3300"/>
                    </a:cubicBezTo>
                    <a:cubicBezTo>
                      <a:pt x="655" y="4127"/>
                      <a:pt x="1267" y="4127"/>
                      <a:pt x="1990" y="4216"/>
                    </a:cubicBezTo>
                    <a:cubicBezTo>
                      <a:pt x="2080" y="4229"/>
                      <a:pt x="2236" y="4235"/>
                      <a:pt x="2440" y="4235"/>
                    </a:cubicBezTo>
                    <a:cubicBezTo>
                      <a:pt x="3869" y="4235"/>
                      <a:pt x="7662" y="3955"/>
                      <a:pt x="7662" y="3955"/>
                    </a:cubicBezTo>
                    <a:lnTo>
                      <a:pt x="11809" y="8799"/>
                    </a:lnTo>
                    <a:cubicBezTo>
                      <a:pt x="11809" y="8799"/>
                      <a:pt x="11989" y="8866"/>
                      <a:pt x="12292" y="8866"/>
                    </a:cubicBezTo>
                    <a:cubicBezTo>
                      <a:pt x="12697" y="8866"/>
                      <a:pt x="13322" y="8746"/>
                      <a:pt x="14035" y="8186"/>
                    </a:cubicBezTo>
                    <a:cubicBezTo>
                      <a:pt x="15276" y="7201"/>
                      <a:pt x="15234" y="6201"/>
                      <a:pt x="15234" y="6201"/>
                    </a:cubicBezTo>
                    <a:cubicBezTo>
                      <a:pt x="15234" y="6201"/>
                      <a:pt x="10605" y="1944"/>
                      <a:pt x="9777" y="1226"/>
                    </a:cubicBezTo>
                    <a:cubicBezTo>
                      <a:pt x="8974" y="522"/>
                      <a:pt x="8401" y="503"/>
                      <a:pt x="8156" y="503"/>
                    </a:cubicBezTo>
                    <a:cubicBezTo>
                      <a:pt x="8142" y="503"/>
                      <a:pt x="8129" y="503"/>
                      <a:pt x="8117" y="503"/>
                    </a:cubicBezTo>
                    <a:cubicBezTo>
                      <a:pt x="8106" y="502"/>
                      <a:pt x="8085" y="502"/>
                      <a:pt x="8055" y="502"/>
                    </a:cubicBezTo>
                    <a:cubicBezTo>
                      <a:pt x="7617" y="502"/>
                      <a:pt x="5297" y="620"/>
                      <a:pt x="4623" y="620"/>
                    </a:cubicBezTo>
                    <a:cubicBezTo>
                      <a:pt x="4535" y="620"/>
                      <a:pt x="4475" y="618"/>
                      <a:pt x="4452" y="613"/>
                    </a:cubicBezTo>
                    <a:cubicBezTo>
                      <a:pt x="4237" y="592"/>
                      <a:pt x="3341" y="1"/>
                      <a:pt x="33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8"/>
              <p:cNvSpPr/>
              <p:nvPr/>
            </p:nvSpPr>
            <p:spPr>
              <a:xfrm>
                <a:off x="2302798" y="2460952"/>
                <a:ext cx="2404315" cy="1407324"/>
              </a:xfrm>
              <a:custGeom>
                <a:avLst/>
                <a:gdLst/>
                <a:ahLst/>
                <a:cxnLst/>
                <a:rect l="l" t="t" r="r" b="b"/>
                <a:pathLst>
                  <a:path w="15340" h="8979" extrusionOk="0">
                    <a:moveTo>
                      <a:pt x="3362" y="111"/>
                    </a:moveTo>
                    <a:cubicBezTo>
                      <a:pt x="3383" y="132"/>
                      <a:pt x="3577" y="263"/>
                      <a:pt x="3818" y="415"/>
                    </a:cubicBezTo>
                    <a:cubicBezTo>
                      <a:pt x="3949" y="483"/>
                      <a:pt x="4101" y="566"/>
                      <a:pt x="4211" y="614"/>
                    </a:cubicBezTo>
                    <a:cubicBezTo>
                      <a:pt x="4321" y="676"/>
                      <a:pt x="4410" y="718"/>
                      <a:pt x="4494" y="744"/>
                    </a:cubicBezTo>
                    <a:lnTo>
                      <a:pt x="5127" y="744"/>
                    </a:lnTo>
                    <a:cubicBezTo>
                      <a:pt x="5478" y="718"/>
                      <a:pt x="5913" y="697"/>
                      <a:pt x="6326" y="676"/>
                    </a:cubicBezTo>
                    <a:cubicBezTo>
                      <a:pt x="6766" y="676"/>
                      <a:pt x="7201" y="655"/>
                      <a:pt x="7531" y="634"/>
                    </a:cubicBezTo>
                    <a:cubicBezTo>
                      <a:pt x="7704" y="634"/>
                      <a:pt x="7856" y="634"/>
                      <a:pt x="7966" y="614"/>
                    </a:cubicBezTo>
                    <a:lnTo>
                      <a:pt x="8159" y="614"/>
                    </a:lnTo>
                    <a:cubicBezTo>
                      <a:pt x="8269" y="634"/>
                      <a:pt x="8468" y="614"/>
                      <a:pt x="8730" y="697"/>
                    </a:cubicBezTo>
                    <a:cubicBezTo>
                      <a:pt x="9013" y="786"/>
                      <a:pt x="9364" y="959"/>
                      <a:pt x="9778" y="1310"/>
                    </a:cubicBezTo>
                    <a:cubicBezTo>
                      <a:pt x="10605" y="2054"/>
                      <a:pt x="15187" y="6243"/>
                      <a:pt x="15208" y="6285"/>
                    </a:cubicBezTo>
                    <a:cubicBezTo>
                      <a:pt x="15208" y="6285"/>
                      <a:pt x="15229" y="6505"/>
                      <a:pt x="15077" y="6872"/>
                    </a:cubicBezTo>
                    <a:cubicBezTo>
                      <a:pt x="14946" y="7243"/>
                      <a:pt x="14664" y="7725"/>
                      <a:pt x="14030" y="8207"/>
                    </a:cubicBezTo>
                    <a:cubicBezTo>
                      <a:pt x="13422" y="8705"/>
                      <a:pt x="12873" y="8835"/>
                      <a:pt x="12506" y="8862"/>
                    </a:cubicBezTo>
                    <a:cubicBezTo>
                      <a:pt x="12431" y="8870"/>
                      <a:pt x="12363" y="8873"/>
                      <a:pt x="12301" y="8873"/>
                    </a:cubicBezTo>
                    <a:cubicBezTo>
                      <a:pt x="12037" y="8873"/>
                      <a:pt x="11889" y="8815"/>
                      <a:pt x="11872" y="8815"/>
                    </a:cubicBezTo>
                    <a:lnTo>
                      <a:pt x="7746" y="3970"/>
                    </a:lnTo>
                    <a:lnTo>
                      <a:pt x="7704" y="3949"/>
                    </a:lnTo>
                    <a:cubicBezTo>
                      <a:pt x="7704" y="3949"/>
                      <a:pt x="6457" y="4038"/>
                      <a:pt x="5127" y="4122"/>
                    </a:cubicBezTo>
                    <a:cubicBezTo>
                      <a:pt x="4473" y="4169"/>
                      <a:pt x="3776" y="4211"/>
                      <a:pt x="3210" y="4232"/>
                    </a:cubicBezTo>
                    <a:cubicBezTo>
                      <a:pt x="2925" y="4243"/>
                      <a:pt x="2674" y="4248"/>
                      <a:pt x="2472" y="4248"/>
                    </a:cubicBezTo>
                    <a:cubicBezTo>
                      <a:pt x="2270" y="4248"/>
                      <a:pt x="2119" y="4243"/>
                      <a:pt x="2032" y="4232"/>
                    </a:cubicBezTo>
                    <a:cubicBezTo>
                      <a:pt x="1681" y="4169"/>
                      <a:pt x="1351" y="4148"/>
                      <a:pt x="1048" y="4038"/>
                    </a:cubicBezTo>
                    <a:cubicBezTo>
                      <a:pt x="744" y="3928"/>
                      <a:pt x="461" y="3729"/>
                      <a:pt x="199" y="3337"/>
                    </a:cubicBezTo>
                    <a:cubicBezTo>
                      <a:pt x="199" y="3316"/>
                      <a:pt x="110" y="2117"/>
                      <a:pt x="1179" y="1373"/>
                    </a:cubicBezTo>
                    <a:cubicBezTo>
                      <a:pt x="2268" y="587"/>
                      <a:pt x="3341" y="132"/>
                      <a:pt x="3362" y="111"/>
                    </a:cubicBezTo>
                    <a:close/>
                    <a:moveTo>
                      <a:pt x="3362" y="1"/>
                    </a:moveTo>
                    <a:cubicBezTo>
                      <a:pt x="3362" y="1"/>
                      <a:pt x="2247" y="483"/>
                      <a:pt x="1137" y="1289"/>
                    </a:cubicBezTo>
                    <a:cubicBezTo>
                      <a:pt x="0" y="2075"/>
                      <a:pt x="89" y="3363"/>
                      <a:pt x="89" y="3363"/>
                    </a:cubicBezTo>
                    <a:lnTo>
                      <a:pt x="89" y="3384"/>
                    </a:lnTo>
                    <a:cubicBezTo>
                      <a:pt x="393" y="3819"/>
                      <a:pt x="697" y="4038"/>
                      <a:pt x="1006" y="4148"/>
                    </a:cubicBezTo>
                    <a:cubicBezTo>
                      <a:pt x="1330" y="4253"/>
                      <a:pt x="1660" y="4279"/>
                      <a:pt x="2032" y="4342"/>
                    </a:cubicBezTo>
                    <a:cubicBezTo>
                      <a:pt x="2083" y="4348"/>
                      <a:pt x="2158" y="4351"/>
                      <a:pt x="2253" y="4351"/>
                    </a:cubicBezTo>
                    <a:cubicBezTo>
                      <a:pt x="2482" y="4351"/>
                      <a:pt x="2828" y="4336"/>
                      <a:pt x="3231" y="4321"/>
                    </a:cubicBezTo>
                    <a:cubicBezTo>
                      <a:pt x="3776" y="4300"/>
                      <a:pt x="4473" y="4279"/>
                      <a:pt x="5127" y="4232"/>
                    </a:cubicBezTo>
                    <a:cubicBezTo>
                      <a:pt x="6457" y="4148"/>
                      <a:pt x="7662" y="4059"/>
                      <a:pt x="7683" y="4059"/>
                    </a:cubicBezTo>
                    <a:lnTo>
                      <a:pt x="11804" y="8883"/>
                    </a:lnTo>
                    <a:lnTo>
                      <a:pt x="11825" y="8904"/>
                    </a:lnTo>
                    <a:cubicBezTo>
                      <a:pt x="11825" y="8904"/>
                      <a:pt x="12003" y="8978"/>
                      <a:pt x="12299" y="8978"/>
                    </a:cubicBezTo>
                    <a:cubicBezTo>
                      <a:pt x="12363" y="8978"/>
                      <a:pt x="12432" y="8975"/>
                      <a:pt x="12506" y="8966"/>
                    </a:cubicBezTo>
                    <a:cubicBezTo>
                      <a:pt x="12920" y="8945"/>
                      <a:pt x="13485" y="8794"/>
                      <a:pt x="14098" y="8291"/>
                    </a:cubicBezTo>
                    <a:cubicBezTo>
                      <a:pt x="14732" y="7814"/>
                      <a:pt x="15035" y="7291"/>
                      <a:pt x="15187" y="6919"/>
                    </a:cubicBezTo>
                    <a:cubicBezTo>
                      <a:pt x="15339" y="6526"/>
                      <a:pt x="15318" y="6264"/>
                      <a:pt x="15318" y="6264"/>
                    </a:cubicBezTo>
                    <a:lnTo>
                      <a:pt x="15297" y="6217"/>
                    </a:lnTo>
                    <a:cubicBezTo>
                      <a:pt x="15297" y="6217"/>
                      <a:pt x="10694" y="1965"/>
                      <a:pt x="9840" y="1242"/>
                    </a:cubicBezTo>
                    <a:cubicBezTo>
                      <a:pt x="9427" y="875"/>
                      <a:pt x="9055" y="697"/>
                      <a:pt x="8772" y="614"/>
                    </a:cubicBezTo>
                    <a:cubicBezTo>
                      <a:pt x="8489" y="525"/>
                      <a:pt x="8269" y="525"/>
                      <a:pt x="8159" y="504"/>
                    </a:cubicBezTo>
                    <a:cubicBezTo>
                      <a:pt x="8138" y="504"/>
                      <a:pt x="8076" y="504"/>
                      <a:pt x="7966" y="525"/>
                    </a:cubicBezTo>
                    <a:lnTo>
                      <a:pt x="7531" y="525"/>
                    </a:lnTo>
                    <a:cubicBezTo>
                      <a:pt x="7201" y="545"/>
                      <a:pt x="6766" y="566"/>
                      <a:pt x="6326" y="587"/>
                    </a:cubicBezTo>
                    <a:cubicBezTo>
                      <a:pt x="5892" y="587"/>
                      <a:pt x="5478" y="614"/>
                      <a:pt x="5127" y="634"/>
                    </a:cubicBezTo>
                    <a:lnTo>
                      <a:pt x="4520" y="634"/>
                    </a:lnTo>
                    <a:cubicBezTo>
                      <a:pt x="4473" y="634"/>
                      <a:pt x="4363" y="587"/>
                      <a:pt x="4258" y="525"/>
                    </a:cubicBezTo>
                    <a:cubicBezTo>
                      <a:pt x="4148" y="456"/>
                      <a:pt x="4017" y="394"/>
                      <a:pt x="3886" y="305"/>
                    </a:cubicBezTo>
                    <a:cubicBezTo>
                      <a:pt x="3624" y="153"/>
                      <a:pt x="3404" y="22"/>
                      <a:pt x="3404" y="22"/>
                    </a:cubicBezTo>
                    <a:lnTo>
                      <a:pt x="3362"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8"/>
              <p:cNvSpPr/>
              <p:nvPr/>
            </p:nvSpPr>
            <p:spPr>
              <a:xfrm>
                <a:off x="4484389" y="3689436"/>
                <a:ext cx="691358" cy="294035"/>
              </a:xfrm>
              <a:custGeom>
                <a:avLst/>
                <a:gdLst/>
                <a:ahLst/>
                <a:cxnLst/>
                <a:rect l="l" t="t" r="r" b="b"/>
                <a:pathLst>
                  <a:path w="4411" h="1876" extrusionOk="0">
                    <a:moveTo>
                      <a:pt x="932" y="1"/>
                    </a:moveTo>
                    <a:cubicBezTo>
                      <a:pt x="790" y="1"/>
                      <a:pt x="652" y="35"/>
                      <a:pt x="525" y="107"/>
                    </a:cubicBezTo>
                    <a:cubicBezTo>
                      <a:pt x="179" y="280"/>
                      <a:pt x="1" y="521"/>
                      <a:pt x="132" y="825"/>
                    </a:cubicBezTo>
                    <a:cubicBezTo>
                      <a:pt x="441" y="1217"/>
                      <a:pt x="682" y="1610"/>
                      <a:pt x="1357" y="1699"/>
                    </a:cubicBezTo>
                    <a:cubicBezTo>
                      <a:pt x="1902" y="1750"/>
                      <a:pt x="2730" y="1876"/>
                      <a:pt x="3249" y="1876"/>
                    </a:cubicBezTo>
                    <a:cubicBezTo>
                      <a:pt x="3374" y="1876"/>
                      <a:pt x="3481" y="1868"/>
                      <a:pt x="3562" y="1851"/>
                    </a:cubicBezTo>
                    <a:cubicBezTo>
                      <a:pt x="3997" y="1741"/>
                      <a:pt x="4410" y="1390"/>
                      <a:pt x="4217" y="1217"/>
                    </a:cubicBezTo>
                    <a:cubicBezTo>
                      <a:pt x="4018" y="1024"/>
                      <a:pt x="2991" y="977"/>
                      <a:pt x="2578" y="825"/>
                    </a:cubicBezTo>
                    <a:cubicBezTo>
                      <a:pt x="2185" y="694"/>
                      <a:pt x="2033" y="631"/>
                      <a:pt x="1682" y="301"/>
                    </a:cubicBezTo>
                    <a:cubicBezTo>
                      <a:pt x="1445" y="107"/>
                      <a:pt x="1182" y="1"/>
                      <a:pt x="93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8"/>
              <p:cNvSpPr/>
              <p:nvPr/>
            </p:nvSpPr>
            <p:spPr>
              <a:xfrm>
                <a:off x="4484389" y="3680345"/>
                <a:ext cx="681484" cy="309865"/>
              </a:xfrm>
              <a:custGeom>
                <a:avLst/>
                <a:gdLst/>
                <a:ahLst/>
                <a:cxnLst/>
                <a:rect l="l" t="t" r="r" b="b"/>
                <a:pathLst>
                  <a:path w="4348" h="1977" extrusionOk="0">
                    <a:moveTo>
                      <a:pt x="960" y="111"/>
                    </a:moveTo>
                    <a:cubicBezTo>
                      <a:pt x="1004" y="111"/>
                      <a:pt x="1049" y="113"/>
                      <a:pt x="1095" y="118"/>
                    </a:cubicBezTo>
                    <a:cubicBezTo>
                      <a:pt x="1289" y="165"/>
                      <a:pt x="1467" y="249"/>
                      <a:pt x="1640" y="401"/>
                    </a:cubicBezTo>
                    <a:cubicBezTo>
                      <a:pt x="1991" y="731"/>
                      <a:pt x="2164" y="794"/>
                      <a:pt x="2557" y="951"/>
                    </a:cubicBezTo>
                    <a:cubicBezTo>
                      <a:pt x="2777" y="1014"/>
                      <a:pt x="3143" y="1055"/>
                      <a:pt x="3473" y="1103"/>
                    </a:cubicBezTo>
                    <a:cubicBezTo>
                      <a:pt x="3646" y="1145"/>
                      <a:pt x="3798" y="1165"/>
                      <a:pt x="3929" y="1186"/>
                    </a:cubicBezTo>
                    <a:cubicBezTo>
                      <a:pt x="4060" y="1234"/>
                      <a:pt x="4149" y="1275"/>
                      <a:pt x="4190" y="1296"/>
                    </a:cubicBezTo>
                    <a:cubicBezTo>
                      <a:pt x="4217" y="1344"/>
                      <a:pt x="4238" y="1364"/>
                      <a:pt x="4217" y="1427"/>
                    </a:cubicBezTo>
                    <a:cubicBezTo>
                      <a:pt x="4190" y="1474"/>
                      <a:pt x="4149" y="1516"/>
                      <a:pt x="4086" y="1579"/>
                    </a:cubicBezTo>
                    <a:cubicBezTo>
                      <a:pt x="3976" y="1689"/>
                      <a:pt x="3756" y="1799"/>
                      <a:pt x="3562" y="1841"/>
                    </a:cubicBezTo>
                    <a:cubicBezTo>
                      <a:pt x="3476" y="1861"/>
                      <a:pt x="3358" y="1869"/>
                      <a:pt x="3217" y="1869"/>
                    </a:cubicBezTo>
                    <a:cubicBezTo>
                      <a:pt x="3034" y="1869"/>
                      <a:pt x="2812" y="1856"/>
                      <a:pt x="2578" y="1841"/>
                    </a:cubicBezTo>
                    <a:cubicBezTo>
                      <a:pt x="2164" y="1799"/>
                      <a:pt x="1703" y="1736"/>
                      <a:pt x="1357" y="1689"/>
                    </a:cubicBezTo>
                    <a:cubicBezTo>
                      <a:pt x="1027" y="1668"/>
                      <a:pt x="813" y="1558"/>
                      <a:pt x="635" y="1406"/>
                    </a:cubicBezTo>
                    <a:cubicBezTo>
                      <a:pt x="462" y="1254"/>
                      <a:pt x="331" y="1055"/>
                      <a:pt x="179" y="862"/>
                    </a:cubicBezTo>
                    <a:cubicBezTo>
                      <a:pt x="111" y="731"/>
                      <a:pt x="132" y="600"/>
                      <a:pt x="200" y="490"/>
                    </a:cubicBezTo>
                    <a:cubicBezTo>
                      <a:pt x="263" y="401"/>
                      <a:pt x="373" y="296"/>
                      <a:pt x="551" y="207"/>
                    </a:cubicBezTo>
                    <a:cubicBezTo>
                      <a:pt x="683" y="139"/>
                      <a:pt x="816" y="111"/>
                      <a:pt x="960" y="111"/>
                    </a:cubicBezTo>
                    <a:close/>
                    <a:moveTo>
                      <a:pt x="967" y="1"/>
                    </a:moveTo>
                    <a:cubicBezTo>
                      <a:pt x="806" y="1"/>
                      <a:pt x="656" y="29"/>
                      <a:pt x="504" y="97"/>
                    </a:cubicBezTo>
                    <a:cubicBezTo>
                      <a:pt x="331" y="207"/>
                      <a:pt x="179" y="317"/>
                      <a:pt x="111" y="448"/>
                    </a:cubicBezTo>
                    <a:cubicBezTo>
                      <a:pt x="27" y="579"/>
                      <a:pt x="1" y="731"/>
                      <a:pt x="69" y="904"/>
                    </a:cubicBezTo>
                    <a:lnTo>
                      <a:pt x="90" y="925"/>
                    </a:lnTo>
                    <a:cubicBezTo>
                      <a:pt x="242" y="1124"/>
                      <a:pt x="373" y="1317"/>
                      <a:pt x="572" y="1474"/>
                    </a:cubicBezTo>
                    <a:cubicBezTo>
                      <a:pt x="745" y="1647"/>
                      <a:pt x="1006" y="1757"/>
                      <a:pt x="1357" y="1799"/>
                    </a:cubicBezTo>
                    <a:cubicBezTo>
                      <a:pt x="1682" y="1841"/>
                      <a:pt x="2143" y="1909"/>
                      <a:pt x="2557" y="1930"/>
                    </a:cubicBezTo>
                    <a:cubicBezTo>
                      <a:pt x="2814" y="1956"/>
                      <a:pt x="3064" y="1976"/>
                      <a:pt x="3268" y="1976"/>
                    </a:cubicBezTo>
                    <a:cubicBezTo>
                      <a:pt x="3392" y="1976"/>
                      <a:pt x="3500" y="1969"/>
                      <a:pt x="3583" y="1951"/>
                    </a:cubicBezTo>
                    <a:cubicBezTo>
                      <a:pt x="3798" y="1909"/>
                      <a:pt x="4018" y="1799"/>
                      <a:pt x="4170" y="1668"/>
                    </a:cubicBezTo>
                    <a:cubicBezTo>
                      <a:pt x="4238" y="1605"/>
                      <a:pt x="4279" y="1516"/>
                      <a:pt x="4321" y="1448"/>
                    </a:cubicBezTo>
                    <a:cubicBezTo>
                      <a:pt x="4348" y="1385"/>
                      <a:pt x="4321" y="1296"/>
                      <a:pt x="4259" y="1234"/>
                    </a:cubicBezTo>
                    <a:cubicBezTo>
                      <a:pt x="4190" y="1165"/>
                      <a:pt x="4086" y="1124"/>
                      <a:pt x="3955" y="1103"/>
                    </a:cubicBezTo>
                    <a:cubicBezTo>
                      <a:pt x="3824" y="1055"/>
                      <a:pt x="3646" y="1035"/>
                      <a:pt x="3494" y="1014"/>
                    </a:cubicBezTo>
                    <a:cubicBezTo>
                      <a:pt x="3143" y="951"/>
                      <a:pt x="2797" y="904"/>
                      <a:pt x="2598" y="841"/>
                    </a:cubicBezTo>
                    <a:cubicBezTo>
                      <a:pt x="2185" y="689"/>
                      <a:pt x="2054" y="642"/>
                      <a:pt x="1703" y="338"/>
                    </a:cubicBezTo>
                    <a:cubicBezTo>
                      <a:pt x="1530" y="165"/>
                      <a:pt x="1310" y="55"/>
                      <a:pt x="1116" y="8"/>
                    </a:cubicBezTo>
                    <a:cubicBezTo>
                      <a:pt x="1065" y="3"/>
                      <a:pt x="1015" y="1"/>
                      <a:pt x="96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8"/>
              <p:cNvSpPr/>
              <p:nvPr/>
            </p:nvSpPr>
            <p:spPr>
              <a:xfrm>
                <a:off x="3499468" y="2982564"/>
                <a:ext cx="175073" cy="111439"/>
              </a:xfrm>
              <a:custGeom>
                <a:avLst/>
                <a:gdLst/>
                <a:ahLst/>
                <a:cxnLst/>
                <a:rect l="l" t="t" r="r" b="b"/>
                <a:pathLst>
                  <a:path w="1117" h="711" extrusionOk="0">
                    <a:moveTo>
                      <a:pt x="1029" y="0"/>
                    </a:moveTo>
                    <a:cubicBezTo>
                      <a:pt x="1020" y="0"/>
                      <a:pt x="1012" y="3"/>
                      <a:pt x="1006" y="9"/>
                    </a:cubicBezTo>
                    <a:cubicBezTo>
                      <a:pt x="702" y="297"/>
                      <a:pt x="441" y="532"/>
                      <a:pt x="48" y="600"/>
                    </a:cubicBezTo>
                    <a:cubicBezTo>
                      <a:pt x="27" y="600"/>
                      <a:pt x="1" y="642"/>
                      <a:pt x="1" y="663"/>
                    </a:cubicBezTo>
                    <a:cubicBezTo>
                      <a:pt x="1" y="690"/>
                      <a:pt x="48" y="710"/>
                      <a:pt x="69" y="710"/>
                    </a:cubicBezTo>
                    <a:cubicBezTo>
                      <a:pt x="503" y="642"/>
                      <a:pt x="786" y="360"/>
                      <a:pt x="1095" y="98"/>
                    </a:cubicBezTo>
                    <a:cubicBezTo>
                      <a:pt x="1116" y="77"/>
                      <a:pt x="1116" y="56"/>
                      <a:pt x="1095" y="35"/>
                    </a:cubicBezTo>
                    <a:cubicBezTo>
                      <a:pt x="1080" y="16"/>
                      <a:pt x="1052" y="0"/>
                      <a:pt x="102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8"/>
              <p:cNvSpPr/>
              <p:nvPr/>
            </p:nvSpPr>
            <p:spPr>
              <a:xfrm>
                <a:off x="2921587" y="2385563"/>
                <a:ext cx="1546661" cy="318486"/>
              </a:xfrm>
              <a:custGeom>
                <a:avLst/>
                <a:gdLst/>
                <a:ahLst/>
                <a:cxnLst/>
                <a:rect l="l" t="t" r="r" b="b"/>
                <a:pathLst>
                  <a:path w="9868" h="2032" extrusionOk="0">
                    <a:moveTo>
                      <a:pt x="5390" y="0"/>
                    </a:moveTo>
                    <a:cubicBezTo>
                      <a:pt x="5285" y="0"/>
                      <a:pt x="5154" y="21"/>
                      <a:pt x="5086" y="47"/>
                    </a:cubicBezTo>
                    <a:lnTo>
                      <a:pt x="896" y="1660"/>
                    </a:lnTo>
                    <a:lnTo>
                      <a:pt x="964" y="1550"/>
                    </a:lnTo>
                    <a:lnTo>
                      <a:pt x="1" y="1702"/>
                    </a:lnTo>
                    <a:lnTo>
                      <a:pt x="1" y="2011"/>
                    </a:lnTo>
                    <a:lnTo>
                      <a:pt x="22" y="2011"/>
                    </a:lnTo>
                    <a:cubicBezTo>
                      <a:pt x="22" y="2011"/>
                      <a:pt x="90" y="2032"/>
                      <a:pt x="179" y="2032"/>
                    </a:cubicBezTo>
                    <a:lnTo>
                      <a:pt x="5086" y="2032"/>
                    </a:lnTo>
                    <a:cubicBezTo>
                      <a:pt x="5196" y="2032"/>
                      <a:pt x="5327" y="2011"/>
                      <a:pt x="5369" y="1985"/>
                    </a:cubicBezTo>
                    <a:lnTo>
                      <a:pt x="9820" y="330"/>
                    </a:lnTo>
                    <a:cubicBezTo>
                      <a:pt x="9841" y="330"/>
                      <a:pt x="9867" y="309"/>
                      <a:pt x="9841" y="309"/>
                    </a:cubicBezTo>
                    <a:lnTo>
                      <a:pt x="9867" y="0"/>
                    </a:lnTo>
                    <a:lnTo>
                      <a:pt x="9867" y="0"/>
                    </a:lnTo>
                    <a:lnTo>
                      <a:pt x="9820" y="47"/>
                    </a:lnTo>
                    <a:lnTo>
                      <a:pt x="9082" y="199"/>
                    </a:lnTo>
                    <a:lnTo>
                      <a:pt x="9082" y="241"/>
                    </a:lnTo>
                    <a:lnTo>
                      <a:pt x="54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8"/>
              <p:cNvSpPr/>
              <p:nvPr/>
            </p:nvSpPr>
            <p:spPr>
              <a:xfrm>
                <a:off x="2915004" y="2378980"/>
                <a:ext cx="1559827" cy="331651"/>
              </a:xfrm>
              <a:custGeom>
                <a:avLst/>
                <a:gdLst/>
                <a:ahLst/>
                <a:cxnLst/>
                <a:rect l="l" t="t" r="r" b="b"/>
                <a:pathLst>
                  <a:path w="9952" h="2116" extrusionOk="0">
                    <a:moveTo>
                      <a:pt x="5479" y="110"/>
                    </a:moveTo>
                    <a:lnTo>
                      <a:pt x="9124" y="325"/>
                    </a:lnTo>
                    <a:lnTo>
                      <a:pt x="9166" y="283"/>
                    </a:lnTo>
                    <a:lnTo>
                      <a:pt x="9841" y="131"/>
                    </a:lnTo>
                    <a:lnTo>
                      <a:pt x="9841" y="325"/>
                    </a:lnTo>
                    <a:lnTo>
                      <a:pt x="5411" y="1964"/>
                    </a:lnTo>
                    <a:cubicBezTo>
                      <a:pt x="5348" y="1985"/>
                      <a:pt x="5217" y="2006"/>
                      <a:pt x="5128" y="2006"/>
                    </a:cubicBezTo>
                    <a:lnTo>
                      <a:pt x="111" y="2006"/>
                    </a:lnTo>
                    <a:lnTo>
                      <a:pt x="111" y="1791"/>
                    </a:lnTo>
                    <a:lnTo>
                      <a:pt x="897" y="1660"/>
                    </a:lnTo>
                    <a:lnTo>
                      <a:pt x="959" y="1744"/>
                    </a:lnTo>
                    <a:lnTo>
                      <a:pt x="5149" y="131"/>
                    </a:lnTo>
                    <a:cubicBezTo>
                      <a:pt x="5196" y="131"/>
                      <a:pt x="5327" y="110"/>
                      <a:pt x="5432" y="110"/>
                    </a:cubicBezTo>
                    <a:close/>
                    <a:moveTo>
                      <a:pt x="5432" y="0"/>
                    </a:moveTo>
                    <a:cubicBezTo>
                      <a:pt x="5327" y="0"/>
                      <a:pt x="5196" y="0"/>
                      <a:pt x="5107" y="42"/>
                    </a:cubicBezTo>
                    <a:lnTo>
                      <a:pt x="1048" y="1592"/>
                    </a:lnTo>
                    <a:lnTo>
                      <a:pt x="1006" y="1550"/>
                    </a:lnTo>
                    <a:lnTo>
                      <a:pt x="43" y="1681"/>
                    </a:lnTo>
                    <a:lnTo>
                      <a:pt x="1" y="1744"/>
                    </a:lnTo>
                    <a:lnTo>
                      <a:pt x="1" y="2053"/>
                    </a:lnTo>
                    <a:lnTo>
                      <a:pt x="43" y="2095"/>
                    </a:lnTo>
                    <a:lnTo>
                      <a:pt x="43" y="2095"/>
                    </a:lnTo>
                    <a:lnTo>
                      <a:pt x="1" y="2074"/>
                    </a:lnTo>
                    <a:lnTo>
                      <a:pt x="1" y="2074"/>
                    </a:lnTo>
                    <a:cubicBezTo>
                      <a:pt x="22" y="2095"/>
                      <a:pt x="43" y="2095"/>
                      <a:pt x="43" y="2116"/>
                    </a:cubicBezTo>
                    <a:lnTo>
                      <a:pt x="5128" y="2116"/>
                    </a:lnTo>
                    <a:cubicBezTo>
                      <a:pt x="5238" y="2116"/>
                      <a:pt x="5369" y="2095"/>
                      <a:pt x="5432" y="2074"/>
                    </a:cubicBezTo>
                    <a:lnTo>
                      <a:pt x="9883" y="435"/>
                    </a:lnTo>
                    <a:lnTo>
                      <a:pt x="9930" y="393"/>
                    </a:lnTo>
                    <a:cubicBezTo>
                      <a:pt x="9951" y="393"/>
                      <a:pt x="9951" y="372"/>
                      <a:pt x="9951" y="351"/>
                    </a:cubicBezTo>
                    <a:lnTo>
                      <a:pt x="9951" y="63"/>
                    </a:lnTo>
                    <a:lnTo>
                      <a:pt x="9862" y="21"/>
                    </a:lnTo>
                    <a:lnTo>
                      <a:pt x="9841" y="42"/>
                    </a:lnTo>
                    <a:lnTo>
                      <a:pt x="9097" y="194"/>
                    </a:lnTo>
                    <a:lnTo>
                      <a:pt x="9077" y="220"/>
                    </a:lnTo>
                    <a:lnTo>
                      <a:pt x="5500"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8"/>
              <p:cNvSpPr/>
              <p:nvPr/>
            </p:nvSpPr>
            <p:spPr>
              <a:xfrm>
                <a:off x="3263895" y="2372397"/>
                <a:ext cx="1132097" cy="273503"/>
              </a:xfrm>
              <a:custGeom>
                <a:avLst/>
                <a:gdLst/>
                <a:ahLst/>
                <a:cxnLst/>
                <a:rect l="l" t="t" r="r" b="b"/>
                <a:pathLst>
                  <a:path w="7223" h="1745" extrusionOk="0">
                    <a:moveTo>
                      <a:pt x="4583" y="0"/>
                    </a:moveTo>
                    <a:lnTo>
                      <a:pt x="1" y="1723"/>
                    </a:lnTo>
                    <a:lnTo>
                      <a:pt x="22" y="1723"/>
                    </a:lnTo>
                    <a:lnTo>
                      <a:pt x="2944" y="1744"/>
                    </a:lnTo>
                    <a:lnTo>
                      <a:pt x="2970" y="1723"/>
                    </a:lnTo>
                    <a:lnTo>
                      <a:pt x="7222" y="152"/>
                    </a:lnTo>
                    <a:lnTo>
                      <a:pt x="4625"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8"/>
              <p:cNvSpPr/>
              <p:nvPr/>
            </p:nvSpPr>
            <p:spPr>
              <a:xfrm>
                <a:off x="3253237" y="2363463"/>
                <a:ext cx="1153413" cy="288863"/>
              </a:xfrm>
              <a:custGeom>
                <a:avLst/>
                <a:gdLst/>
                <a:ahLst/>
                <a:cxnLst/>
                <a:rect l="l" t="t" r="r" b="b"/>
                <a:pathLst>
                  <a:path w="7359" h="1843" extrusionOk="0">
                    <a:moveTo>
                      <a:pt x="4672" y="99"/>
                    </a:moveTo>
                    <a:lnTo>
                      <a:pt x="7097" y="230"/>
                    </a:lnTo>
                    <a:lnTo>
                      <a:pt x="3012" y="1759"/>
                    </a:lnTo>
                    <a:lnTo>
                      <a:pt x="310" y="1733"/>
                    </a:lnTo>
                    <a:lnTo>
                      <a:pt x="4672" y="99"/>
                    </a:lnTo>
                    <a:close/>
                    <a:moveTo>
                      <a:pt x="4651" y="1"/>
                    </a:moveTo>
                    <a:cubicBezTo>
                      <a:pt x="4644" y="1"/>
                      <a:pt x="4637" y="3"/>
                      <a:pt x="4630" y="10"/>
                    </a:cubicBezTo>
                    <a:lnTo>
                      <a:pt x="48" y="1733"/>
                    </a:lnTo>
                    <a:lnTo>
                      <a:pt x="27" y="1759"/>
                    </a:lnTo>
                    <a:lnTo>
                      <a:pt x="1" y="1780"/>
                    </a:lnTo>
                    <a:lnTo>
                      <a:pt x="1" y="1801"/>
                    </a:lnTo>
                    <a:lnTo>
                      <a:pt x="27" y="1822"/>
                    </a:lnTo>
                    <a:lnTo>
                      <a:pt x="90" y="1822"/>
                    </a:lnTo>
                    <a:lnTo>
                      <a:pt x="3012" y="1843"/>
                    </a:lnTo>
                    <a:cubicBezTo>
                      <a:pt x="3038" y="1843"/>
                      <a:pt x="3038" y="1843"/>
                      <a:pt x="3059" y="1822"/>
                    </a:cubicBezTo>
                    <a:lnTo>
                      <a:pt x="7332" y="251"/>
                    </a:lnTo>
                    <a:lnTo>
                      <a:pt x="7332" y="230"/>
                    </a:lnTo>
                    <a:lnTo>
                      <a:pt x="7358" y="230"/>
                    </a:lnTo>
                    <a:lnTo>
                      <a:pt x="7358" y="209"/>
                    </a:lnTo>
                    <a:lnTo>
                      <a:pt x="7358" y="188"/>
                    </a:lnTo>
                    <a:lnTo>
                      <a:pt x="7332" y="162"/>
                    </a:lnTo>
                    <a:lnTo>
                      <a:pt x="7290" y="162"/>
                    </a:lnTo>
                    <a:lnTo>
                      <a:pt x="4693" y="10"/>
                    </a:lnTo>
                    <a:cubicBezTo>
                      <a:pt x="4679" y="10"/>
                      <a:pt x="4665" y="1"/>
                      <a:pt x="465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8"/>
              <p:cNvSpPr/>
              <p:nvPr/>
            </p:nvSpPr>
            <p:spPr>
              <a:xfrm>
                <a:off x="2918295" y="2341207"/>
                <a:ext cx="1553244" cy="314410"/>
              </a:xfrm>
              <a:custGeom>
                <a:avLst/>
                <a:gdLst/>
                <a:ahLst/>
                <a:cxnLst/>
                <a:rect l="l" t="t" r="r" b="b"/>
                <a:pathLst>
                  <a:path w="9910" h="2006" extrusionOk="0">
                    <a:moveTo>
                      <a:pt x="5458" y="0"/>
                    </a:moveTo>
                    <a:cubicBezTo>
                      <a:pt x="5348" y="0"/>
                      <a:pt x="5175" y="0"/>
                      <a:pt x="5107" y="42"/>
                    </a:cubicBezTo>
                    <a:lnTo>
                      <a:pt x="69" y="1964"/>
                    </a:lnTo>
                    <a:cubicBezTo>
                      <a:pt x="1" y="1985"/>
                      <a:pt x="43" y="2006"/>
                      <a:pt x="200" y="2006"/>
                    </a:cubicBezTo>
                    <a:lnTo>
                      <a:pt x="5107" y="2006"/>
                    </a:lnTo>
                    <a:cubicBezTo>
                      <a:pt x="5217" y="2006"/>
                      <a:pt x="5348" y="1985"/>
                      <a:pt x="5390" y="1964"/>
                    </a:cubicBezTo>
                    <a:lnTo>
                      <a:pt x="9841" y="330"/>
                    </a:lnTo>
                    <a:cubicBezTo>
                      <a:pt x="9909" y="304"/>
                      <a:pt x="9888" y="283"/>
                      <a:pt x="9799" y="262"/>
                    </a:cubicBezTo>
                    <a:lnTo>
                      <a:pt x="545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8"/>
              <p:cNvSpPr/>
              <p:nvPr/>
            </p:nvSpPr>
            <p:spPr>
              <a:xfrm>
                <a:off x="2911869" y="2334624"/>
                <a:ext cx="1566253" cy="328517"/>
              </a:xfrm>
              <a:custGeom>
                <a:avLst/>
                <a:gdLst/>
                <a:ahLst/>
                <a:cxnLst/>
                <a:rect l="l" t="t" r="r" b="b"/>
                <a:pathLst>
                  <a:path w="9993" h="2096" extrusionOk="0">
                    <a:moveTo>
                      <a:pt x="5499" y="84"/>
                    </a:moveTo>
                    <a:lnTo>
                      <a:pt x="9772" y="346"/>
                    </a:lnTo>
                    <a:lnTo>
                      <a:pt x="5410" y="1964"/>
                    </a:lnTo>
                    <a:cubicBezTo>
                      <a:pt x="5368" y="1985"/>
                      <a:pt x="5237" y="2006"/>
                      <a:pt x="5148" y="2006"/>
                    </a:cubicBezTo>
                    <a:lnTo>
                      <a:pt x="215" y="2006"/>
                    </a:lnTo>
                    <a:lnTo>
                      <a:pt x="5190" y="110"/>
                    </a:lnTo>
                    <a:cubicBezTo>
                      <a:pt x="5237" y="84"/>
                      <a:pt x="5389" y="84"/>
                      <a:pt x="5499" y="84"/>
                    </a:cubicBezTo>
                    <a:close/>
                    <a:moveTo>
                      <a:pt x="5520" y="0"/>
                    </a:moveTo>
                    <a:cubicBezTo>
                      <a:pt x="5368" y="0"/>
                      <a:pt x="5216" y="0"/>
                      <a:pt x="5127" y="42"/>
                    </a:cubicBezTo>
                    <a:lnTo>
                      <a:pt x="63" y="1964"/>
                    </a:lnTo>
                    <a:cubicBezTo>
                      <a:pt x="42" y="1985"/>
                      <a:pt x="21" y="1985"/>
                      <a:pt x="21" y="2027"/>
                    </a:cubicBezTo>
                    <a:cubicBezTo>
                      <a:pt x="0" y="2027"/>
                      <a:pt x="21" y="2048"/>
                      <a:pt x="21" y="2048"/>
                    </a:cubicBezTo>
                    <a:cubicBezTo>
                      <a:pt x="42" y="2074"/>
                      <a:pt x="42" y="2074"/>
                      <a:pt x="63" y="2074"/>
                    </a:cubicBezTo>
                    <a:cubicBezTo>
                      <a:pt x="110" y="2095"/>
                      <a:pt x="152" y="2095"/>
                      <a:pt x="241" y="2095"/>
                    </a:cubicBezTo>
                    <a:lnTo>
                      <a:pt x="5148" y="2095"/>
                    </a:lnTo>
                    <a:cubicBezTo>
                      <a:pt x="5258" y="2095"/>
                      <a:pt x="5389" y="2074"/>
                      <a:pt x="5478" y="2048"/>
                    </a:cubicBezTo>
                    <a:lnTo>
                      <a:pt x="9903" y="414"/>
                    </a:lnTo>
                    <a:cubicBezTo>
                      <a:pt x="9929" y="393"/>
                      <a:pt x="9950" y="393"/>
                      <a:pt x="9971" y="372"/>
                    </a:cubicBezTo>
                    <a:cubicBezTo>
                      <a:pt x="9992" y="346"/>
                      <a:pt x="9992" y="325"/>
                      <a:pt x="9971" y="304"/>
                    </a:cubicBezTo>
                    <a:cubicBezTo>
                      <a:pt x="9950" y="283"/>
                      <a:pt x="9929" y="283"/>
                      <a:pt x="9903" y="283"/>
                    </a:cubicBezTo>
                    <a:cubicBezTo>
                      <a:pt x="9882" y="283"/>
                      <a:pt x="9861" y="262"/>
                      <a:pt x="9840" y="262"/>
                    </a:cubicBezTo>
                    <a:lnTo>
                      <a:pt x="5520"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8"/>
              <p:cNvSpPr/>
              <p:nvPr/>
            </p:nvSpPr>
            <p:spPr>
              <a:xfrm>
                <a:off x="4289881" y="2396221"/>
                <a:ext cx="82286" cy="17398"/>
              </a:xfrm>
              <a:custGeom>
                <a:avLst/>
                <a:gdLst/>
                <a:ahLst/>
                <a:cxnLst/>
                <a:rect l="l" t="t" r="r" b="b"/>
                <a:pathLst>
                  <a:path w="525" h="111" extrusionOk="0">
                    <a:moveTo>
                      <a:pt x="242" y="0"/>
                    </a:moveTo>
                    <a:lnTo>
                      <a:pt x="1" y="84"/>
                    </a:lnTo>
                    <a:lnTo>
                      <a:pt x="263" y="110"/>
                    </a:lnTo>
                    <a:lnTo>
                      <a:pt x="284" y="110"/>
                    </a:lnTo>
                    <a:lnTo>
                      <a:pt x="524" y="21"/>
                    </a:lnTo>
                    <a:lnTo>
                      <a:pt x="263"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8"/>
              <p:cNvSpPr/>
              <p:nvPr/>
            </p:nvSpPr>
            <p:spPr>
              <a:xfrm>
                <a:off x="4275931" y="2388697"/>
                <a:ext cx="110185" cy="31347"/>
              </a:xfrm>
              <a:custGeom>
                <a:avLst/>
                <a:gdLst/>
                <a:ahLst/>
                <a:cxnLst/>
                <a:rect l="l" t="t" r="r" b="b"/>
                <a:pathLst>
                  <a:path w="703" h="200" extrusionOk="0">
                    <a:moveTo>
                      <a:pt x="414" y="90"/>
                    </a:moveTo>
                    <a:lnTo>
                      <a:pt x="352" y="111"/>
                    </a:lnTo>
                    <a:lnTo>
                      <a:pt x="284" y="111"/>
                    </a:lnTo>
                    <a:lnTo>
                      <a:pt x="352" y="90"/>
                    </a:lnTo>
                    <a:close/>
                    <a:moveTo>
                      <a:pt x="284" y="1"/>
                    </a:moveTo>
                    <a:lnTo>
                      <a:pt x="48" y="90"/>
                    </a:lnTo>
                    <a:lnTo>
                      <a:pt x="48" y="111"/>
                    </a:lnTo>
                    <a:lnTo>
                      <a:pt x="22" y="111"/>
                    </a:lnTo>
                    <a:lnTo>
                      <a:pt x="1" y="132"/>
                    </a:lnTo>
                    <a:lnTo>
                      <a:pt x="22" y="179"/>
                    </a:lnTo>
                    <a:lnTo>
                      <a:pt x="90" y="179"/>
                    </a:lnTo>
                    <a:lnTo>
                      <a:pt x="352" y="200"/>
                    </a:lnTo>
                    <a:lnTo>
                      <a:pt x="414" y="200"/>
                    </a:lnTo>
                    <a:lnTo>
                      <a:pt x="655" y="90"/>
                    </a:lnTo>
                    <a:lnTo>
                      <a:pt x="676" y="90"/>
                    </a:lnTo>
                    <a:lnTo>
                      <a:pt x="676" y="69"/>
                    </a:lnTo>
                    <a:lnTo>
                      <a:pt x="703" y="69"/>
                    </a:lnTo>
                    <a:lnTo>
                      <a:pt x="676" y="27"/>
                    </a:lnTo>
                    <a:lnTo>
                      <a:pt x="634" y="27"/>
                    </a:lnTo>
                    <a:lnTo>
                      <a:pt x="352"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8"/>
              <p:cNvSpPr/>
              <p:nvPr/>
            </p:nvSpPr>
            <p:spPr>
              <a:xfrm>
                <a:off x="4234867" y="2416753"/>
                <a:ext cx="85577" cy="17241"/>
              </a:xfrm>
              <a:custGeom>
                <a:avLst/>
                <a:gdLst/>
                <a:ahLst/>
                <a:cxnLst/>
                <a:rect l="l" t="t" r="r" b="b"/>
                <a:pathLst>
                  <a:path w="546" h="110" extrusionOk="0">
                    <a:moveTo>
                      <a:pt x="242" y="0"/>
                    </a:moveTo>
                    <a:lnTo>
                      <a:pt x="1" y="84"/>
                    </a:lnTo>
                    <a:lnTo>
                      <a:pt x="22" y="84"/>
                    </a:lnTo>
                    <a:lnTo>
                      <a:pt x="284" y="110"/>
                    </a:lnTo>
                    <a:lnTo>
                      <a:pt x="310" y="110"/>
                    </a:lnTo>
                    <a:lnTo>
                      <a:pt x="546"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8"/>
              <p:cNvSpPr/>
              <p:nvPr/>
            </p:nvSpPr>
            <p:spPr>
              <a:xfrm>
                <a:off x="4225149" y="2409230"/>
                <a:ext cx="105953" cy="31347"/>
              </a:xfrm>
              <a:custGeom>
                <a:avLst/>
                <a:gdLst/>
                <a:ahLst/>
                <a:cxnLst/>
                <a:rect l="l" t="t" r="r" b="b"/>
                <a:pathLst>
                  <a:path w="676" h="200" extrusionOk="0">
                    <a:moveTo>
                      <a:pt x="414" y="90"/>
                    </a:moveTo>
                    <a:lnTo>
                      <a:pt x="346" y="111"/>
                    </a:lnTo>
                    <a:lnTo>
                      <a:pt x="283" y="111"/>
                    </a:lnTo>
                    <a:lnTo>
                      <a:pt x="346" y="90"/>
                    </a:lnTo>
                    <a:close/>
                    <a:moveTo>
                      <a:pt x="283" y="1"/>
                    </a:moveTo>
                    <a:lnTo>
                      <a:pt x="42" y="90"/>
                    </a:lnTo>
                    <a:lnTo>
                      <a:pt x="21" y="90"/>
                    </a:lnTo>
                    <a:lnTo>
                      <a:pt x="21" y="111"/>
                    </a:lnTo>
                    <a:lnTo>
                      <a:pt x="0" y="111"/>
                    </a:lnTo>
                    <a:lnTo>
                      <a:pt x="0" y="132"/>
                    </a:lnTo>
                    <a:lnTo>
                      <a:pt x="21" y="158"/>
                    </a:lnTo>
                    <a:lnTo>
                      <a:pt x="21" y="179"/>
                    </a:lnTo>
                    <a:lnTo>
                      <a:pt x="63" y="179"/>
                    </a:lnTo>
                    <a:lnTo>
                      <a:pt x="346" y="200"/>
                    </a:lnTo>
                    <a:cubicBezTo>
                      <a:pt x="372" y="200"/>
                      <a:pt x="372" y="200"/>
                      <a:pt x="414" y="179"/>
                    </a:cubicBezTo>
                    <a:lnTo>
                      <a:pt x="655" y="90"/>
                    </a:lnTo>
                    <a:lnTo>
                      <a:pt x="676" y="90"/>
                    </a:lnTo>
                    <a:lnTo>
                      <a:pt x="676" y="69"/>
                    </a:lnTo>
                    <a:lnTo>
                      <a:pt x="676" y="48"/>
                    </a:lnTo>
                    <a:lnTo>
                      <a:pt x="676" y="27"/>
                    </a:lnTo>
                    <a:lnTo>
                      <a:pt x="655" y="27"/>
                    </a:lnTo>
                    <a:lnTo>
                      <a:pt x="634"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8"/>
              <p:cNvSpPr/>
              <p:nvPr/>
            </p:nvSpPr>
            <p:spPr>
              <a:xfrm>
                <a:off x="4184085" y="2433837"/>
                <a:ext cx="85421" cy="16614"/>
              </a:xfrm>
              <a:custGeom>
                <a:avLst/>
                <a:gdLst/>
                <a:ahLst/>
                <a:cxnLst/>
                <a:rect l="l" t="t" r="r" b="b"/>
                <a:pathLst>
                  <a:path w="545" h="106" extrusionOk="0">
                    <a:moveTo>
                      <a:pt x="241" y="1"/>
                    </a:moveTo>
                    <a:lnTo>
                      <a:pt x="0" y="106"/>
                    </a:lnTo>
                    <a:lnTo>
                      <a:pt x="304" y="106"/>
                    </a:lnTo>
                    <a:lnTo>
                      <a:pt x="545" y="22"/>
                    </a:lnTo>
                    <a:lnTo>
                      <a:pt x="262"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8"/>
              <p:cNvSpPr/>
              <p:nvPr/>
            </p:nvSpPr>
            <p:spPr>
              <a:xfrm>
                <a:off x="4173427" y="2426470"/>
                <a:ext cx="105953" cy="31347"/>
              </a:xfrm>
              <a:custGeom>
                <a:avLst/>
                <a:gdLst/>
                <a:ahLst/>
                <a:cxnLst/>
                <a:rect l="l" t="t" r="r" b="b"/>
                <a:pathLst>
                  <a:path w="676" h="200" extrusionOk="0">
                    <a:moveTo>
                      <a:pt x="393" y="90"/>
                    </a:moveTo>
                    <a:lnTo>
                      <a:pt x="351" y="111"/>
                    </a:lnTo>
                    <a:lnTo>
                      <a:pt x="283" y="111"/>
                    </a:lnTo>
                    <a:lnTo>
                      <a:pt x="330" y="90"/>
                    </a:lnTo>
                    <a:close/>
                    <a:moveTo>
                      <a:pt x="330" y="1"/>
                    </a:moveTo>
                    <a:cubicBezTo>
                      <a:pt x="309" y="1"/>
                      <a:pt x="309" y="1"/>
                      <a:pt x="283" y="22"/>
                    </a:cubicBezTo>
                    <a:lnTo>
                      <a:pt x="21" y="111"/>
                    </a:lnTo>
                    <a:lnTo>
                      <a:pt x="0" y="111"/>
                    </a:lnTo>
                    <a:lnTo>
                      <a:pt x="0" y="132"/>
                    </a:lnTo>
                    <a:lnTo>
                      <a:pt x="0" y="153"/>
                    </a:lnTo>
                    <a:lnTo>
                      <a:pt x="0" y="179"/>
                    </a:lnTo>
                    <a:lnTo>
                      <a:pt x="21" y="179"/>
                    </a:lnTo>
                    <a:lnTo>
                      <a:pt x="47" y="200"/>
                    </a:lnTo>
                    <a:lnTo>
                      <a:pt x="393" y="200"/>
                    </a:lnTo>
                    <a:lnTo>
                      <a:pt x="634" y="111"/>
                    </a:lnTo>
                    <a:lnTo>
                      <a:pt x="655" y="111"/>
                    </a:lnTo>
                    <a:lnTo>
                      <a:pt x="655" y="90"/>
                    </a:lnTo>
                    <a:lnTo>
                      <a:pt x="676" y="90"/>
                    </a:lnTo>
                    <a:lnTo>
                      <a:pt x="676" y="69"/>
                    </a:lnTo>
                    <a:lnTo>
                      <a:pt x="655" y="48"/>
                    </a:lnTo>
                    <a:lnTo>
                      <a:pt x="655" y="22"/>
                    </a:lnTo>
                    <a:lnTo>
                      <a:pt x="613" y="22"/>
                    </a:lnTo>
                    <a:lnTo>
                      <a:pt x="330"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8"/>
              <p:cNvSpPr/>
              <p:nvPr/>
            </p:nvSpPr>
            <p:spPr>
              <a:xfrm>
                <a:off x="4132362" y="2454369"/>
                <a:ext cx="85421" cy="16614"/>
              </a:xfrm>
              <a:custGeom>
                <a:avLst/>
                <a:gdLst/>
                <a:ahLst/>
                <a:cxnLst/>
                <a:rect l="l" t="t" r="r" b="b"/>
                <a:pathLst>
                  <a:path w="545" h="106" extrusionOk="0">
                    <a:moveTo>
                      <a:pt x="241" y="1"/>
                    </a:moveTo>
                    <a:lnTo>
                      <a:pt x="0" y="85"/>
                    </a:lnTo>
                    <a:lnTo>
                      <a:pt x="283" y="106"/>
                    </a:lnTo>
                    <a:lnTo>
                      <a:pt x="309" y="106"/>
                    </a:lnTo>
                    <a:lnTo>
                      <a:pt x="545" y="22"/>
                    </a:lnTo>
                    <a:lnTo>
                      <a:pt x="262"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8"/>
              <p:cNvSpPr/>
              <p:nvPr/>
            </p:nvSpPr>
            <p:spPr>
              <a:xfrm>
                <a:off x="4122488" y="2447002"/>
                <a:ext cx="106110" cy="31347"/>
              </a:xfrm>
              <a:custGeom>
                <a:avLst/>
                <a:gdLst/>
                <a:ahLst/>
                <a:cxnLst/>
                <a:rect l="l" t="t" r="r" b="b"/>
                <a:pathLst>
                  <a:path w="677" h="200" extrusionOk="0">
                    <a:moveTo>
                      <a:pt x="393" y="90"/>
                    </a:moveTo>
                    <a:lnTo>
                      <a:pt x="346" y="111"/>
                    </a:lnTo>
                    <a:lnTo>
                      <a:pt x="262" y="111"/>
                    </a:lnTo>
                    <a:lnTo>
                      <a:pt x="325" y="90"/>
                    </a:lnTo>
                    <a:close/>
                    <a:moveTo>
                      <a:pt x="262" y="1"/>
                    </a:moveTo>
                    <a:lnTo>
                      <a:pt x="21" y="111"/>
                    </a:lnTo>
                    <a:lnTo>
                      <a:pt x="0" y="111"/>
                    </a:lnTo>
                    <a:lnTo>
                      <a:pt x="0" y="132"/>
                    </a:lnTo>
                    <a:lnTo>
                      <a:pt x="0" y="153"/>
                    </a:lnTo>
                    <a:lnTo>
                      <a:pt x="0" y="179"/>
                    </a:lnTo>
                    <a:lnTo>
                      <a:pt x="63" y="179"/>
                    </a:lnTo>
                    <a:lnTo>
                      <a:pt x="346" y="200"/>
                    </a:lnTo>
                    <a:cubicBezTo>
                      <a:pt x="372" y="200"/>
                      <a:pt x="372" y="200"/>
                      <a:pt x="393" y="179"/>
                    </a:cubicBezTo>
                    <a:lnTo>
                      <a:pt x="393" y="200"/>
                    </a:lnTo>
                    <a:lnTo>
                      <a:pt x="634" y="90"/>
                    </a:lnTo>
                    <a:lnTo>
                      <a:pt x="676" y="90"/>
                    </a:lnTo>
                    <a:lnTo>
                      <a:pt x="676" y="69"/>
                    </a:lnTo>
                    <a:lnTo>
                      <a:pt x="676" y="48"/>
                    </a:lnTo>
                    <a:lnTo>
                      <a:pt x="655" y="22"/>
                    </a:lnTo>
                    <a:lnTo>
                      <a:pt x="608" y="22"/>
                    </a:lnTo>
                    <a:lnTo>
                      <a:pt x="325"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8"/>
              <p:cNvSpPr/>
              <p:nvPr/>
            </p:nvSpPr>
            <p:spPr>
              <a:xfrm>
                <a:off x="4078132" y="2474901"/>
                <a:ext cx="88869" cy="16614"/>
              </a:xfrm>
              <a:custGeom>
                <a:avLst/>
                <a:gdLst/>
                <a:ahLst/>
                <a:cxnLst/>
                <a:rect l="l" t="t" r="r" b="b"/>
                <a:pathLst>
                  <a:path w="567" h="106" extrusionOk="0">
                    <a:moveTo>
                      <a:pt x="263" y="1"/>
                    </a:moveTo>
                    <a:lnTo>
                      <a:pt x="1" y="85"/>
                    </a:lnTo>
                    <a:lnTo>
                      <a:pt x="22" y="85"/>
                    </a:lnTo>
                    <a:lnTo>
                      <a:pt x="304" y="106"/>
                    </a:lnTo>
                    <a:cubicBezTo>
                      <a:pt x="304" y="106"/>
                      <a:pt x="304" y="85"/>
                      <a:pt x="325" y="85"/>
                    </a:cubicBezTo>
                    <a:lnTo>
                      <a:pt x="566"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8"/>
              <p:cNvSpPr/>
              <p:nvPr/>
            </p:nvSpPr>
            <p:spPr>
              <a:xfrm>
                <a:off x="4067474" y="2467535"/>
                <a:ext cx="109401" cy="30563"/>
              </a:xfrm>
              <a:custGeom>
                <a:avLst/>
                <a:gdLst/>
                <a:ahLst/>
                <a:cxnLst/>
                <a:rect l="l" t="t" r="r" b="b"/>
                <a:pathLst>
                  <a:path w="698" h="195" extrusionOk="0">
                    <a:moveTo>
                      <a:pt x="414" y="90"/>
                    </a:moveTo>
                    <a:lnTo>
                      <a:pt x="372" y="111"/>
                    </a:lnTo>
                    <a:lnTo>
                      <a:pt x="283" y="90"/>
                    </a:lnTo>
                    <a:close/>
                    <a:moveTo>
                      <a:pt x="283" y="1"/>
                    </a:moveTo>
                    <a:lnTo>
                      <a:pt x="42" y="90"/>
                    </a:lnTo>
                    <a:lnTo>
                      <a:pt x="22" y="111"/>
                    </a:lnTo>
                    <a:lnTo>
                      <a:pt x="1" y="132"/>
                    </a:lnTo>
                    <a:lnTo>
                      <a:pt x="22" y="153"/>
                    </a:lnTo>
                    <a:lnTo>
                      <a:pt x="42" y="179"/>
                    </a:lnTo>
                    <a:lnTo>
                      <a:pt x="351" y="179"/>
                    </a:lnTo>
                    <a:cubicBezTo>
                      <a:pt x="362" y="189"/>
                      <a:pt x="372" y="194"/>
                      <a:pt x="383" y="194"/>
                    </a:cubicBezTo>
                    <a:cubicBezTo>
                      <a:pt x="393" y="194"/>
                      <a:pt x="404" y="189"/>
                      <a:pt x="414" y="179"/>
                    </a:cubicBezTo>
                    <a:lnTo>
                      <a:pt x="655" y="90"/>
                    </a:lnTo>
                    <a:lnTo>
                      <a:pt x="676" y="90"/>
                    </a:lnTo>
                    <a:lnTo>
                      <a:pt x="676" y="69"/>
                    </a:lnTo>
                    <a:lnTo>
                      <a:pt x="697" y="69"/>
                    </a:lnTo>
                    <a:lnTo>
                      <a:pt x="697" y="48"/>
                    </a:lnTo>
                    <a:lnTo>
                      <a:pt x="676" y="22"/>
                    </a:lnTo>
                    <a:lnTo>
                      <a:pt x="655" y="22"/>
                    </a:lnTo>
                    <a:lnTo>
                      <a:pt x="655"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8"/>
              <p:cNvSpPr/>
              <p:nvPr/>
            </p:nvSpPr>
            <p:spPr>
              <a:xfrm>
                <a:off x="4026410" y="2491358"/>
                <a:ext cx="88869" cy="17398"/>
              </a:xfrm>
              <a:custGeom>
                <a:avLst/>
                <a:gdLst/>
                <a:ahLst/>
                <a:cxnLst/>
                <a:rect l="l" t="t" r="r" b="b"/>
                <a:pathLst>
                  <a:path w="567" h="111" extrusionOk="0">
                    <a:moveTo>
                      <a:pt x="242" y="1"/>
                    </a:moveTo>
                    <a:lnTo>
                      <a:pt x="1" y="111"/>
                    </a:lnTo>
                    <a:lnTo>
                      <a:pt x="331" y="111"/>
                    </a:lnTo>
                    <a:lnTo>
                      <a:pt x="566" y="27"/>
                    </a:lnTo>
                    <a:lnTo>
                      <a:pt x="545" y="27"/>
                    </a:lnTo>
                    <a:lnTo>
                      <a:pt x="263"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8"/>
              <p:cNvSpPr/>
              <p:nvPr/>
            </p:nvSpPr>
            <p:spPr>
              <a:xfrm>
                <a:off x="4016535" y="2484775"/>
                <a:ext cx="109401" cy="31347"/>
              </a:xfrm>
              <a:custGeom>
                <a:avLst/>
                <a:gdLst/>
                <a:ahLst/>
                <a:cxnLst/>
                <a:rect l="l" t="t" r="r" b="b"/>
                <a:pathLst>
                  <a:path w="698" h="200" extrusionOk="0">
                    <a:moveTo>
                      <a:pt x="415" y="90"/>
                    </a:moveTo>
                    <a:lnTo>
                      <a:pt x="367" y="111"/>
                    </a:lnTo>
                    <a:lnTo>
                      <a:pt x="284" y="111"/>
                    </a:lnTo>
                    <a:lnTo>
                      <a:pt x="326" y="90"/>
                    </a:lnTo>
                    <a:close/>
                    <a:moveTo>
                      <a:pt x="347" y="1"/>
                    </a:moveTo>
                    <a:cubicBezTo>
                      <a:pt x="326" y="1"/>
                      <a:pt x="305" y="1"/>
                      <a:pt x="284" y="22"/>
                    </a:cubicBezTo>
                    <a:lnTo>
                      <a:pt x="43" y="111"/>
                    </a:lnTo>
                    <a:lnTo>
                      <a:pt x="22" y="111"/>
                    </a:lnTo>
                    <a:lnTo>
                      <a:pt x="1" y="132"/>
                    </a:lnTo>
                    <a:lnTo>
                      <a:pt x="1" y="153"/>
                    </a:lnTo>
                    <a:lnTo>
                      <a:pt x="22" y="173"/>
                    </a:lnTo>
                    <a:lnTo>
                      <a:pt x="43" y="173"/>
                    </a:lnTo>
                    <a:lnTo>
                      <a:pt x="64" y="200"/>
                    </a:lnTo>
                    <a:lnTo>
                      <a:pt x="415" y="200"/>
                    </a:lnTo>
                    <a:lnTo>
                      <a:pt x="656" y="111"/>
                    </a:lnTo>
                    <a:lnTo>
                      <a:pt x="676" y="90"/>
                    </a:lnTo>
                    <a:lnTo>
                      <a:pt x="697" y="69"/>
                    </a:lnTo>
                    <a:lnTo>
                      <a:pt x="697" y="43"/>
                    </a:lnTo>
                    <a:lnTo>
                      <a:pt x="676" y="43"/>
                    </a:lnTo>
                    <a:lnTo>
                      <a:pt x="676" y="22"/>
                    </a:lnTo>
                    <a:lnTo>
                      <a:pt x="608" y="22"/>
                    </a:lnTo>
                    <a:lnTo>
                      <a:pt x="347"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8"/>
              <p:cNvSpPr/>
              <p:nvPr/>
            </p:nvSpPr>
            <p:spPr>
              <a:xfrm>
                <a:off x="3975628" y="2511891"/>
                <a:ext cx="88712" cy="17398"/>
              </a:xfrm>
              <a:custGeom>
                <a:avLst/>
                <a:gdLst/>
                <a:ahLst/>
                <a:cxnLst/>
                <a:rect l="l" t="t" r="r" b="b"/>
                <a:pathLst>
                  <a:path w="566" h="111" extrusionOk="0">
                    <a:moveTo>
                      <a:pt x="236" y="0"/>
                    </a:moveTo>
                    <a:lnTo>
                      <a:pt x="0" y="90"/>
                    </a:lnTo>
                    <a:lnTo>
                      <a:pt x="21" y="90"/>
                    </a:lnTo>
                    <a:lnTo>
                      <a:pt x="304" y="110"/>
                    </a:lnTo>
                    <a:lnTo>
                      <a:pt x="325" y="110"/>
                    </a:lnTo>
                    <a:lnTo>
                      <a:pt x="566" y="27"/>
                    </a:lnTo>
                    <a:cubicBezTo>
                      <a:pt x="566" y="0"/>
                      <a:pt x="566" y="0"/>
                      <a:pt x="545" y="0"/>
                    </a:cubicBez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8"/>
              <p:cNvSpPr/>
              <p:nvPr/>
            </p:nvSpPr>
            <p:spPr>
              <a:xfrm>
                <a:off x="3964813" y="2505308"/>
                <a:ext cx="109401" cy="31347"/>
              </a:xfrm>
              <a:custGeom>
                <a:avLst/>
                <a:gdLst/>
                <a:ahLst/>
                <a:cxnLst/>
                <a:rect l="l" t="t" r="r" b="b"/>
                <a:pathLst>
                  <a:path w="698" h="200" extrusionOk="0">
                    <a:moveTo>
                      <a:pt x="415" y="90"/>
                    </a:moveTo>
                    <a:lnTo>
                      <a:pt x="373" y="111"/>
                    </a:lnTo>
                    <a:lnTo>
                      <a:pt x="284" y="111"/>
                    </a:lnTo>
                    <a:lnTo>
                      <a:pt x="331" y="90"/>
                    </a:lnTo>
                    <a:close/>
                    <a:moveTo>
                      <a:pt x="284" y="1"/>
                    </a:moveTo>
                    <a:lnTo>
                      <a:pt x="43" y="90"/>
                    </a:lnTo>
                    <a:lnTo>
                      <a:pt x="22" y="111"/>
                    </a:lnTo>
                    <a:lnTo>
                      <a:pt x="1" y="111"/>
                    </a:lnTo>
                    <a:lnTo>
                      <a:pt x="1" y="132"/>
                    </a:lnTo>
                    <a:lnTo>
                      <a:pt x="1" y="152"/>
                    </a:lnTo>
                    <a:lnTo>
                      <a:pt x="22" y="152"/>
                    </a:lnTo>
                    <a:lnTo>
                      <a:pt x="22" y="173"/>
                    </a:lnTo>
                    <a:lnTo>
                      <a:pt x="69" y="173"/>
                    </a:lnTo>
                    <a:lnTo>
                      <a:pt x="373" y="200"/>
                    </a:lnTo>
                    <a:cubicBezTo>
                      <a:pt x="394" y="200"/>
                      <a:pt x="394" y="200"/>
                      <a:pt x="415" y="173"/>
                    </a:cubicBezTo>
                    <a:lnTo>
                      <a:pt x="656" y="90"/>
                    </a:lnTo>
                    <a:lnTo>
                      <a:pt x="677" y="90"/>
                    </a:lnTo>
                    <a:lnTo>
                      <a:pt x="677" y="69"/>
                    </a:lnTo>
                    <a:lnTo>
                      <a:pt x="697" y="69"/>
                    </a:lnTo>
                    <a:lnTo>
                      <a:pt x="697" y="42"/>
                    </a:lnTo>
                    <a:lnTo>
                      <a:pt x="677" y="22"/>
                    </a:lnTo>
                    <a:lnTo>
                      <a:pt x="656" y="22"/>
                    </a:lnTo>
                    <a:lnTo>
                      <a:pt x="635"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8"/>
              <p:cNvSpPr/>
              <p:nvPr/>
            </p:nvSpPr>
            <p:spPr>
              <a:xfrm>
                <a:off x="3923905" y="2532423"/>
                <a:ext cx="88712" cy="14106"/>
              </a:xfrm>
              <a:custGeom>
                <a:avLst/>
                <a:gdLst/>
                <a:ahLst/>
                <a:cxnLst/>
                <a:rect l="l" t="t" r="r" b="b"/>
                <a:pathLst>
                  <a:path w="566" h="90" extrusionOk="0">
                    <a:moveTo>
                      <a:pt x="241" y="0"/>
                    </a:moveTo>
                    <a:lnTo>
                      <a:pt x="0" y="89"/>
                    </a:lnTo>
                    <a:lnTo>
                      <a:pt x="330" y="89"/>
                    </a:lnTo>
                    <a:lnTo>
                      <a:pt x="566"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8"/>
              <p:cNvSpPr/>
              <p:nvPr/>
            </p:nvSpPr>
            <p:spPr>
              <a:xfrm>
                <a:off x="3914031" y="2524429"/>
                <a:ext cx="109244" cy="28683"/>
              </a:xfrm>
              <a:custGeom>
                <a:avLst/>
                <a:gdLst/>
                <a:ahLst/>
                <a:cxnLst/>
                <a:rect l="l" t="t" r="r" b="b"/>
                <a:pathLst>
                  <a:path w="697" h="183" extrusionOk="0">
                    <a:moveTo>
                      <a:pt x="299" y="0"/>
                    </a:moveTo>
                    <a:cubicBezTo>
                      <a:pt x="295" y="0"/>
                      <a:pt x="290" y="3"/>
                      <a:pt x="283" y="10"/>
                    </a:cubicBezTo>
                    <a:lnTo>
                      <a:pt x="42" y="99"/>
                    </a:lnTo>
                    <a:lnTo>
                      <a:pt x="21" y="99"/>
                    </a:lnTo>
                    <a:lnTo>
                      <a:pt x="21" y="120"/>
                    </a:lnTo>
                    <a:lnTo>
                      <a:pt x="0" y="120"/>
                    </a:lnTo>
                    <a:lnTo>
                      <a:pt x="0" y="140"/>
                    </a:lnTo>
                    <a:lnTo>
                      <a:pt x="21" y="161"/>
                    </a:lnTo>
                    <a:lnTo>
                      <a:pt x="42" y="182"/>
                    </a:lnTo>
                    <a:lnTo>
                      <a:pt x="414" y="182"/>
                    </a:lnTo>
                    <a:lnTo>
                      <a:pt x="655" y="99"/>
                    </a:lnTo>
                    <a:lnTo>
                      <a:pt x="676" y="78"/>
                    </a:lnTo>
                    <a:lnTo>
                      <a:pt x="697" y="78"/>
                    </a:lnTo>
                    <a:lnTo>
                      <a:pt x="697" y="51"/>
                    </a:lnTo>
                    <a:lnTo>
                      <a:pt x="676" y="30"/>
                    </a:lnTo>
                    <a:lnTo>
                      <a:pt x="655" y="10"/>
                    </a:lnTo>
                    <a:lnTo>
                      <a:pt x="325" y="10"/>
                    </a:lnTo>
                    <a:cubicBezTo>
                      <a:pt x="311" y="10"/>
                      <a:pt x="306" y="0"/>
                      <a:pt x="29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8"/>
              <p:cNvSpPr/>
              <p:nvPr/>
            </p:nvSpPr>
            <p:spPr>
              <a:xfrm>
                <a:off x="3872966" y="2549663"/>
                <a:ext cx="88869" cy="17398"/>
              </a:xfrm>
              <a:custGeom>
                <a:avLst/>
                <a:gdLst/>
                <a:ahLst/>
                <a:cxnLst/>
                <a:rect l="l" t="t" r="r" b="b"/>
                <a:pathLst>
                  <a:path w="567" h="111" extrusionOk="0">
                    <a:moveTo>
                      <a:pt x="236" y="0"/>
                    </a:moveTo>
                    <a:lnTo>
                      <a:pt x="0" y="89"/>
                    </a:lnTo>
                    <a:lnTo>
                      <a:pt x="21" y="89"/>
                    </a:lnTo>
                    <a:lnTo>
                      <a:pt x="304" y="110"/>
                    </a:lnTo>
                    <a:lnTo>
                      <a:pt x="325" y="110"/>
                    </a:lnTo>
                    <a:lnTo>
                      <a:pt x="566" y="21"/>
                    </a:lnTo>
                    <a:cubicBezTo>
                      <a:pt x="566" y="0"/>
                      <a:pt x="566" y="0"/>
                      <a:pt x="545" y="0"/>
                    </a:cubicBez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8"/>
              <p:cNvSpPr/>
              <p:nvPr/>
            </p:nvSpPr>
            <p:spPr>
              <a:xfrm>
                <a:off x="3862309" y="2543081"/>
                <a:ext cx="109244" cy="30563"/>
              </a:xfrm>
              <a:custGeom>
                <a:avLst/>
                <a:gdLst/>
                <a:ahLst/>
                <a:cxnLst/>
                <a:rect l="l" t="t" r="r" b="b"/>
                <a:pathLst>
                  <a:path w="697" h="195" extrusionOk="0">
                    <a:moveTo>
                      <a:pt x="414" y="90"/>
                    </a:moveTo>
                    <a:lnTo>
                      <a:pt x="372" y="110"/>
                    </a:lnTo>
                    <a:lnTo>
                      <a:pt x="304" y="110"/>
                    </a:lnTo>
                    <a:lnTo>
                      <a:pt x="330" y="90"/>
                    </a:lnTo>
                    <a:close/>
                    <a:moveTo>
                      <a:pt x="330" y="1"/>
                    </a:moveTo>
                    <a:cubicBezTo>
                      <a:pt x="304" y="1"/>
                      <a:pt x="304" y="1"/>
                      <a:pt x="283" y="21"/>
                    </a:cubicBezTo>
                    <a:lnTo>
                      <a:pt x="42" y="110"/>
                    </a:lnTo>
                    <a:lnTo>
                      <a:pt x="21" y="110"/>
                    </a:lnTo>
                    <a:lnTo>
                      <a:pt x="0" y="131"/>
                    </a:lnTo>
                    <a:lnTo>
                      <a:pt x="0" y="152"/>
                    </a:lnTo>
                    <a:lnTo>
                      <a:pt x="21" y="173"/>
                    </a:lnTo>
                    <a:lnTo>
                      <a:pt x="68" y="173"/>
                    </a:lnTo>
                    <a:lnTo>
                      <a:pt x="372" y="194"/>
                    </a:lnTo>
                    <a:cubicBezTo>
                      <a:pt x="393" y="194"/>
                      <a:pt x="393" y="194"/>
                      <a:pt x="435" y="173"/>
                    </a:cubicBezTo>
                    <a:lnTo>
                      <a:pt x="655" y="90"/>
                    </a:lnTo>
                    <a:lnTo>
                      <a:pt x="676" y="90"/>
                    </a:lnTo>
                    <a:lnTo>
                      <a:pt x="697" y="63"/>
                    </a:lnTo>
                    <a:lnTo>
                      <a:pt x="697" y="42"/>
                    </a:lnTo>
                    <a:lnTo>
                      <a:pt x="676" y="21"/>
                    </a:lnTo>
                    <a:lnTo>
                      <a:pt x="634" y="21"/>
                    </a:lnTo>
                    <a:lnTo>
                      <a:pt x="634"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8"/>
              <p:cNvSpPr/>
              <p:nvPr/>
            </p:nvSpPr>
            <p:spPr>
              <a:xfrm>
                <a:off x="3821244" y="2570196"/>
                <a:ext cx="88869" cy="14106"/>
              </a:xfrm>
              <a:custGeom>
                <a:avLst/>
                <a:gdLst/>
                <a:ahLst/>
                <a:cxnLst/>
                <a:rect l="l" t="t" r="r" b="b"/>
                <a:pathLst>
                  <a:path w="567" h="90" extrusionOk="0">
                    <a:moveTo>
                      <a:pt x="241" y="0"/>
                    </a:moveTo>
                    <a:lnTo>
                      <a:pt x="1" y="89"/>
                    </a:lnTo>
                    <a:lnTo>
                      <a:pt x="330" y="89"/>
                    </a:lnTo>
                    <a:lnTo>
                      <a:pt x="566"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8"/>
              <p:cNvSpPr/>
              <p:nvPr/>
            </p:nvSpPr>
            <p:spPr>
              <a:xfrm>
                <a:off x="3811370" y="2563613"/>
                <a:ext cx="109401" cy="27272"/>
              </a:xfrm>
              <a:custGeom>
                <a:avLst/>
                <a:gdLst/>
                <a:ahLst/>
                <a:cxnLst/>
                <a:rect l="l" t="t" r="r" b="b"/>
                <a:pathLst>
                  <a:path w="698" h="174" extrusionOk="0">
                    <a:moveTo>
                      <a:pt x="283" y="0"/>
                    </a:moveTo>
                    <a:lnTo>
                      <a:pt x="43" y="89"/>
                    </a:lnTo>
                    <a:lnTo>
                      <a:pt x="22" y="89"/>
                    </a:lnTo>
                    <a:lnTo>
                      <a:pt x="22" y="110"/>
                    </a:lnTo>
                    <a:lnTo>
                      <a:pt x="1" y="110"/>
                    </a:lnTo>
                    <a:lnTo>
                      <a:pt x="1" y="131"/>
                    </a:lnTo>
                    <a:lnTo>
                      <a:pt x="1" y="152"/>
                    </a:lnTo>
                    <a:lnTo>
                      <a:pt x="22" y="152"/>
                    </a:lnTo>
                    <a:lnTo>
                      <a:pt x="22" y="173"/>
                    </a:lnTo>
                    <a:lnTo>
                      <a:pt x="435" y="173"/>
                    </a:lnTo>
                    <a:lnTo>
                      <a:pt x="676" y="89"/>
                    </a:lnTo>
                    <a:lnTo>
                      <a:pt x="676" y="63"/>
                    </a:lnTo>
                    <a:lnTo>
                      <a:pt x="697" y="63"/>
                    </a:lnTo>
                    <a:lnTo>
                      <a:pt x="697" y="42"/>
                    </a:lnTo>
                    <a:lnTo>
                      <a:pt x="697" y="21"/>
                    </a:lnTo>
                    <a:lnTo>
                      <a:pt x="676"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8"/>
              <p:cNvSpPr/>
              <p:nvPr/>
            </p:nvSpPr>
            <p:spPr>
              <a:xfrm>
                <a:off x="3770305" y="2587436"/>
                <a:ext cx="88869" cy="17398"/>
              </a:xfrm>
              <a:custGeom>
                <a:avLst/>
                <a:gdLst/>
                <a:ahLst/>
                <a:cxnLst/>
                <a:rect l="l" t="t" r="r" b="b"/>
                <a:pathLst>
                  <a:path w="567" h="111" extrusionOk="0">
                    <a:moveTo>
                      <a:pt x="237" y="0"/>
                    </a:moveTo>
                    <a:lnTo>
                      <a:pt x="22" y="89"/>
                    </a:lnTo>
                    <a:cubicBezTo>
                      <a:pt x="1" y="89"/>
                      <a:pt x="1" y="110"/>
                      <a:pt x="22" y="110"/>
                    </a:cubicBezTo>
                    <a:lnTo>
                      <a:pt x="346" y="110"/>
                    </a:lnTo>
                    <a:lnTo>
                      <a:pt x="566" y="21"/>
                    </a:lnTo>
                    <a:lnTo>
                      <a:pt x="566"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8"/>
              <p:cNvSpPr/>
              <p:nvPr/>
            </p:nvSpPr>
            <p:spPr>
              <a:xfrm>
                <a:off x="3759647" y="2580854"/>
                <a:ext cx="109401" cy="30563"/>
              </a:xfrm>
              <a:custGeom>
                <a:avLst/>
                <a:gdLst/>
                <a:ahLst/>
                <a:cxnLst/>
                <a:rect l="l" t="t" r="r" b="b"/>
                <a:pathLst>
                  <a:path w="698" h="195" extrusionOk="0">
                    <a:moveTo>
                      <a:pt x="414" y="84"/>
                    </a:moveTo>
                    <a:lnTo>
                      <a:pt x="373" y="110"/>
                    </a:lnTo>
                    <a:lnTo>
                      <a:pt x="305" y="110"/>
                    </a:lnTo>
                    <a:lnTo>
                      <a:pt x="331" y="84"/>
                    </a:lnTo>
                    <a:close/>
                    <a:moveTo>
                      <a:pt x="352" y="0"/>
                    </a:moveTo>
                    <a:cubicBezTo>
                      <a:pt x="331" y="0"/>
                      <a:pt x="305" y="0"/>
                      <a:pt x="284" y="21"/>
                    </a:cubicBezTo>
                    <a:lnTo>
                      <a:pt x="43" y="110"/>
                    </a:lnTo>
                    <a:lnTo>
                      <a:pt x="22" y="110"/>
                    </a:lnTo>
                    <a:lnTo>
                      <a:pt x="22" y="131"/>
                    </a:lnTo>
                    <a:lnTo>
                      <a:pt x="1" y="131"/>
                    </a:lnTo>
                    <a:lnTo>
                      <a:pt x="22" y="152"/>
                    </a:lnTo>
                    <a:lnTo>
                      <a:pt x="22" y="173"/>
                    </a:lnTo>
                    <a:lnTo>
                      <a:pt x="90" y="173"/>
                    </a:lnTo>
                    <a:lnTo>
                      <a:pt x="373" y="194"/>
                    </a:lnTo>
                    <a:cubicBezTo>
                      <a:pt x="394" y="194"/>
                      <a:pt x="414" y="194"/>
                      <a:pt x="435" y="173"/>
                    </a:cubicBezTo>
                    <a:lnTo>
                      <a:pt x="676" y="84"/>
                    </a:lnTo>
                    <a:lnTo>
                      <a:pt x="697" y="84"/>
                    </a:lnTo>
                    <a:lnTo>
                      <a:pt x="697" y="63"/>
                    </a:lnTo>
                    <a:lnTo>
                      <a:pt x="697" y="42"/>
                    </a:lnTo>
                    <a:lnTo>
                      <a:pt x="697" y="21"/>
                    </a:lnTo>
                    <a:lnTo>
                      <a:pt x="655" y="21"/>
                    </a:lnTo>
                    <a:lnTo>
                      <a:pt x="634"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8"/>
              <p:cNvSpPr/>
              <p:nvPr/>
            </p:nvSpPr>
            <p:spPr>
              <a:xfrm>
                <a:off x="3721874" y="2607969"/>
                <a:ext cx="89652" cy="14106"/>
              </a:xfrm>
              <a:custGeom>
                <a:avLst/>
                <a:gdLst/>
                <a:ahLst/>
                <a:cxnLst/>
                <a:rect l="l" t="t" r="r" b="b"/>
                <a:pathLst>
                  <a:path w="572" h="90" extrusionOk="0">
                    <a:moveTo>
                      <a:pt x="221" y="0"/>
                    </a:moveTo>
                    <a:lnTo>
                      <a:pt x="1" y="89"/>
                    </a:lnTo>
                    <a:lnTo>
                      <a:pt x="331" y="89"/>
                    </a:lnTo>
                    <a:lnTo>
                      <a:pt x="572"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8"/>
              <p:cNvSpPr/>
              <p:nvPr/>
            </p:nvSpPr>
            <p:spPr>
              <a:xfrm>
                <a:off x="3712157" y="2601386"/>
                <a:ext cx="109244" cy="27272"/>
              </a:xfrm>
              <a:custGeom>
                <a:avLst/>
                <a:gdLst/>
                <a:ahLst/>
                <a:cxnLst/>
                <a:rect l="l" t="t" r="r" b="b"/>
                <a:pathLst>
                  <a:path w="697" h="174" extrusionOk="0">
                    <a:moveTo>
                      <a:pt x="262" y="0"/>
                    </a:moveTo>
                    <a:lnTo>
                      <a:pt x="21" y="84"/>
                    </a:lnTo>
                    <a:lnTo>
                      <a:pt x="21" y="110"/>
                    </a:lnTo>
                    <a:lnTo>
                      <a:pt x="0" y="110"/>
                    </a:lnTo>
                    <a:lnTo>
                      <a:pt x="0" y="131"/>
                    </a:lnTo>
                    <a:lnTo>
                      <a:pt x="0" y="152"/>
                    </a:lnTo>
                    <a:lnTo>
                      <a:pt x="21" y="173"/>
                    </a:lnTo>
                    <a:lnTo>
                      <a:pt x="414" y="173"/>
                    </a:lnTo>
                    <a:lnTo>
                      <a:pt x="655" y="84"/>
                    </a:lnTo>
                    <a:lnTo>
                      <a:pt x="676" y="63"/>
                    </a:lnTo>
                    <a:lnTo>
                      <a:pt x="697" y="42"/>
                    </a:lnTo>
                    <a:lnTo>
                      <a:pt x="697" y="21"/>
                    </a:lnTo>
                    <a:lnTo>
                      <a:pt x="676" y="21"/>
                    </a:lnTo>
                    <a:lnTo>
                      <a:pt x="655"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8"/>
              <p:cNvSpPr/>
              <p:nvPr/>
            </p:nvSpPr>
            <p:spPr>
              <a:xfrm>
                <a:off x="3671092" y="2625209"/>
                <a:ext cx="88712" cy="17398"/>
              </a:xfrm>
              <a:custGeom>
                <a:avLst/>
                <a:gdLst/>
                <a:ahLst/>
                <a:cxnLst/>
                <a:rect l="l" t="t" r="r" b="b"/>
                <a:pathLst>
                  <a:path w="566" h="111" extrusionOk="0">
                    <a:moveTo>
                      <a:pt x="241" y="0"/>
                    </a:moveTo>
                    <a:lnTo>
                      <a:pt x="0" y="89"/>
                    </a:lnTo>
                    <a:lnTo>
                      <a:pt x="0" y="110"/>
                    </a:lnTo>
                    <a:lnTo>
                      <a:pt x="304" y="110"/>
                    </a:lnTo>
                    <a:cubicBezTo>
                      <a:pt x="325" y="110"/>
                      <a:pt x="325" y="89"/>
                      <a:pt x="325" y="89"/>
                    </a:cubicBezTo>
                    <a:lnTo>
                      <a:pt x="566"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8"/>
              <p:cNvSpPr/>
              <p:nvPr/>
            </p:nvSpPr>
            <p:spPr>
              <a:xfrm>
                <a:off x="3660434" y="2618627"/>
                <a:ext cx="110028" cy="30563"/>
              </a:xfrm>
              <a:custGeom>
                <a:avLst/>
                <a:gdLst/>
                <a:ahLst/>
                <a:cxnLst/>
                <a:rect l="l" t="t" r="r" b="b"/>
                <a:pathLst>
                  <a:path w="702" h="195" extrusionOk="0">
                    <a:moveTo>
                      <a:pt x="393" y="84"/>
                    </a:moveTo>
                    <a:lnTo>
                      <a:pt x="372" y="105"/>
                    </a:lnTo>
                    <a:lnTo>
                      <a:pt x="309" y="105"/>
                    </a:lnTo>
                    <a:lnTo>
                      <a:pt x="330" y="84"/>
                    </a:lnTo>
                    <a:close/>
                    <a:moveTo>
                      <a:pt x="330" y="0"/>
                    </a:moveTo>
                    <a:cubicBezTo>
                      <a:pt x="309" y="0"/>
                      <a:pt x="309" y="0"/>
                      <a:pt x="262" y="21"/>
                    </a:cubicBezTo>
                    <a:lnTo>
                      <a:pt x="21" y="105"/>
                    </a:lnTo>
                    <a:lnTo>
                      <a:pt x="0" y="105"/>
                    </a:lnTo>
                    <a:lnTo>
                      <a:pt x="0" y="131"/>
                    </a:lnTo>
                    <a:lnTo>
                      <a:pt x="0" y="152"/>
                    </a:lnTo>
                    <a:lnTo>
                      <a:pt x="21" y="173"/>
                    </a:lnTo>
                    <a:lnTo>
                      <a:pt x="68" y="173"/>
                    </a:lnTo>
                    <a:lnTo>
                      <a:pt x="372" y="194"/>
                    </a:lnTo>
                    <a:cubicBezTo>
                      <a:pt x="393" y="194"/>
                      <a:pt x="393" y="194"/>
                      <a:pt x="440" y="173"/>
                    </a:cubicBezTo>
                    <a:lnTo>
                      <a:pt x="655" y="84"/>
                    </a:lnTo>
                    <a:lnTo>
                      <a:pt x="676" y="84"/>
                    </a:lnTo>
                    <a:lnTo>
                      <a:pt x="702" y="63"/>
                    </a:lnTo>
                    <a:lnTo>
                      <a:pt x="702" y="42"/>
                    </a:lnTo>
                    <a:lnTo>
                      <a:pt x="676" y="21"/>
                    </a:lnTo>
                    <a:lnTo>
                      <a:pt x="655" y="21"/>
                    </a:lnTo>
                    <a:lnTo>
                      <a:pt x="634"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8"/>
              <p:cNvSpPr/>
              <p:nvPr/>
            </p:nvSpPr>
            <p:spPr>
              <a:xfrm>
                <a:off x="4225149" y="2392929"/>
                <a:ext cx="85421" cy="16457"/>
              </a:xfrm>
              <a:custGeom>
                <a:avLst/>
                <a:gdLst/>
                <a:ahLst/>
                <a:cxnLst/>
                <a:rect l="l" t="t" r="r" b="b"/>
                <a:pathLst>
                  <a:path w="545" h="105" extrusionOk="0">
                    <a:moveTo>
                      <a:pt x="241" y="0"/>
                    </a:moveTo>
                    <a:lnTo>
                      <a:pt x="0" y="84"/>
                    </a:lnTo>
                    <a:lnTo>
                      <a:pt x="283" y="105"/>
                    </a:lnTo>
                    <a:lnTo>
                      <a:pt x="304" y="105"/>
                    </a:lnTo>
                    <a:lnTo>
                      <a:pt x="545" y="21"/>
                    </a:lnTo>
                    <a:lnTo>
                      <a:pt x="262"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8"/>
              <p:cNvSpPr/>
              <p:nvPr/>
            </p:nvSpPr>
            <p:spPr>
              <a:xfrm>
                <a:off x="4214491" y="2385563"/>
                <a:ext cx="105953" cy="31347"/>
              </a:xfrm>
              <a:custGeom>
                <a:avLst/>
                <a:gdLst/>
                <a:ahLst/>
                <a:cxnLst/>
                <a:rect l="l" t="t" r="r" b="b"/>
                <a:pathLst>
                  <a:path w="676" h="200" extrusionOk="0">
                    <a:moveTo>
                      <a:pt x="414" y="89"/>
                    </a:moveTo>
                    <a:lnTo>
                      <a:pt x="351" y="110"/>
                    </a:lnTo>
                    <a:lnTo>
                      <a:pt x="262" y="110"/>
                    </a:lnTo>
                    <a:lnTo>
                      <a:pt x="330" y="89"/>
                    </a:lnTo>
                    <a:close/>
                    <a:moveTo>
                      <a:pt x="283" y="0"/>
                    </a:moveTo>
                    <a:lnTo>
                      <a:pt x="21" y="89"/>
                    </a:lnTo>
                    <a:lnTo>
                      <a:pt x="21" y="110"/>
                    </a:lnTo>
                    <a:lnTo>
                      <a:pt x="0" y="110"/>
                    </a:lnTo>
                    <a:lnTo>
                      <a:pt x="0" y="131"/>
                    </a:lnTo>
                    <a:lnTo>
                      <a:pt x="21" y="152"/>
                    </a:lnTo>
                    <a:lnTo>
                      <a:pt x="21" y="178"/>
                    </a:lnTo>
                    <a:lnTo>
                      <a:pt x="68" y="178"/>
                    </a:lnTo>
                    <a:lnTo>
                      <a:pt x="351" y="199"/>
                    </a:lnTo>
                    <a:lnTo>
                      <a:pt x="414" y="199"/>
                    </a:lnTo>
                    <a:lnTo>
                      <a:pt x="655" y="89"/>
                    </a:lnTo>
                    <a:lnTo>
                      <a:pt x="676" y="89"/>
                    </a:lnTo>
                    <a:lnTo>
                      <a:pt x="676" y="47"/>
                    </a:lnTo>
                    <a:lnTo>
                      <a:pt x="676" y="21"/>
                    </a:lnTo>
                    <a:lnTo>
                      <a:pt x="613" y="21"/>
                    </a:lnTo>
                    <a:lnTo>
                      <a:pt x="351"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8"/>
              <p:cNvSpPr/>
              <p:nvPr/>
            </p:nvSpPr>
            <p:spPr>
              <a:xfrm>
                <a:off x="4170135" y="2413461"/>
                <a:ext cx="88712" cy="16457"/>
              </a:xfrm>
              <a:custGeom>
                <a:avLst/>
                <a:gdLst/>
                <a:ahLst/>
                <a:cxnLst/>
                <a:rect l="l" t="t" r="r" b="b"/>
                <a:pathLst>
                  <a:path w="566" h="105" extrusionOk="0">
                    <a:moveTo>
                      <a:pt x="262" y="0"/>
                    </a:moveTo>
                    <a:lnTo>
                      <a:pt x="0" y="84"/>
                    </a:lnTo>
                    <a:lnTo>
                      <a:pt x="21" y="84"/>
                    </a:lnTo>
                    <a:lnTo>
                      <a:pt x="304" y="105"/>
                    </a:lnTo>
                    <a:lnTo>
                      <a:pt x="330" y="105"/>
                    </a:lnTo>
                    <a:lnTo>
                      <a:pt x="566"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8"/>
              <p:cNvSpPr/>
              <p:nvPr/>
            </p:nvSpPr>
            <p:spPr>
              <a:xfrm>
                <a:off x="4160261" y="2405938"/>
                <a:ext cx="109244" cy="31347"/>
              </a:xfrm>
              <a:custGeom>
                <a:avLst/>
                <a:gdLst/>
                <a:ahLst/>
                <a:cxnLst/>
                <a:rect l="l" t="t" r="r" b="b"/>
                <a:pathLst>
                  <a:path w="697" h="200" extrusionOk="0">
                    <a:moveTo>
                      <a:pt x="414" y="90"/>
                    </a:moveTo>
                    <a:lnTo>
                      <a:pt x="367" y="111"/>
                    </a:lnTo>
                    <a:lnTo>
                      <a:pt x="283" y="111"/>
                    </a:lnTo>
                    <a:lnTo>
                      <a:pt x="346" y="90"/>
                    </a:lnTo>
                    <a:close/>
                    <a:moveTo>
                      <a:pt x="283" y="1"/>
                    </a:moveTo>
                    <a:lnTo>
                      <a:pt x="42" y="90"/>
                    </a:lnTo>
                    <a:lnTo>
                      <a:pt x="21" y="111"/>
                    </a:lnTo>
                    <a:lnTo>
                      <a:pt x="0" y="132"/>
                    </a:lnTo>
                    <a:lnTo>
                      <a:pt x="21" y="153"/>
                    </a:lnTo>
                    <a:lnTo>
                      <a:pt x="42" y="179"/>
                    </a:lnTo>
                    <a:lnTo>
                      <a:pt x="63" y="179"/>
                    </a:lnTo>
                    <a:lnTo>
                      <a:pt x="346" y="200"/>
                    </a:lnTo>
                    <a:cubicBezTo>
                      <a:pt x="367" y="200"/>
                      <a:pt x="393" y="200"/>
                      <a:pt x="414" y="179"/>
                    </a:cubicBezTo>
                    <a:lnTo>
                      <a:pt x="655" y="90"/>
                    </a:lnTo>
                    <a:lnTo>
                      <a:pt x="676" y="90"/>
                    </a:lnTo>
                    <a:lnTo>
                      <a:pt x="697" y="69"/>
                    </a:lnTo>
                    <a:lnTo>
                      <a:pt x="697" y="48"/>
                    </a:lnTo>
                    <a:lnTo>
                      <a:pt x="676" y="22"/>
                    </a:lnTo>
                    <a:lnTo>
                      <a:pt x="655" y="22"/>
                    </a:lnTo>
                    <a:lnTo>
                      <a:pt x="655"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8"/>
              <p:cNvSpPr/>
              <p:nvPr/>
            </p:nvSpPr>
            <p:spPr>
              <a:xfrm>
                <a:off x="4119197" y="2429762"/>
                <a:ext cx="85577" cy="18965"/>
              </a:xfrm>
              <a:custGeom>
                <a:avLst/>
                <a:gdLst/>
                <a:ahLst/>
                <a:cxnLst/>
                <a:rect l="l" t="t" r="r" b="b"/>
                <a:pathLst>
                  <a:path w="546" h="121" extrusionOk="0">
                    <a:moveTo>
                      <a:pt x="262" y="1"/>
                    </a:moveTo>
                    <a:cubicBezTo>
                      <a:pt x="262" y="1"/>
                      <a:pt x="236" y="1"/>
                      <a:pt x="236" y="27"/>
                    </a:cubicBezTo>
                    <a:lnTo>
                      <a:pt x="1" y="111"/>
                    </a:lnTo>
                    <a:lnTo>
                      <a:pt x="283" y="111"/>
                    </a:lnTo>
                    <a:cubicBezTo>
                      <a:pt x="290" y="118"/>
                      <a:pt x="295" y="120"/>
                      <a:pt x="298" y="120"/>
                    </a:cubicBezTo>
                    <a:cubicBezTo>
                      <a:pt x="304" y="120"/>
                      <a:pt x="304" y="111"/>
                      <a:pt x="304" y="111"/>
                    </a:cubicBezTo>
                    <a:lnTo>
                      <a:pt x="545" y="27"/>
                    </a:lnTo>
                    <a:lnTo>
                      <a:pt x="262"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8"/>
              <p:cNvSpPr/>
              <p:nvPr/>
            </p:nvSpPr>
            <p:spPr>
              <a:xfrm>
                <a:off x="4108539" y="2423179"/>
                <a:ext cx="109244" cy="32914"/>
              </a:xfrm>
              <a:custGeom>
                <a:avLst/>
                <a:gdLst/>
                <a:ahLst/>
                <a:cxnLst/>
                <a:rect l="l" t="t" r="r" b="b"/>
                <a:pathLst>
                  <a:path w="697" h="210" extrusionOk="0">
                    <a:moveTo>
                      <a:pt x="330" y="90"/>
                    </a:moveTo>
                    <a:lnTo>
                      <a:pt x="414" y="111"/>
                    </a:lnTo>
                    <a:lnTo>
                      <a:pt x="351" y="132"/>
                    </a:lnTo>
                    <a:lnTo>
                      <a:pt x="283" y="111"/>
                    </a:lnTo>
                    <a:lnTo>
                      <a:pt x="330" y="90"/>
                    </a:lnTo>
                    <a:close/>
                    <a:moveTo>
                      <a:pt x="351" y="1"/>
                    </a:moveTo>
                    <a:cubicBezTo>
                      <a:pt x="304" y="1"/>
                      <a:pt x="304" y="1"/>
                      <a:pt x="283" y="22"/>
                    </a:cubicBezTo>
                    <a:lnTo>
                      <a:pt x="21" y="111"/>
                    </a:lnTo>
                    <a:lnTo>
                      <a:pt x="0" y="132"/>
                    </a:lnTo>
                    <a:lnTo>
                      <a:pt x="0" y="153"/>
                    </a:lnTo>
                    <a:lnTo>
                      <a:pt x="0" y="174"/>
                    </a:lnTo>
                    <a:lnTo>
                      <a:pt x="21" y="174"/>
                    </a:lnTo>
                    <a:lnTo>
                      <a:pt x="21" y="200"/>
                    </a:lnTo>
                    <a:lnTo>
                      <a:pt x="351" y="200"/>
                    </a:lnTo>
                    <a:cubicBezTo>
                      <a:pt x="365" y="200"/>
                      <a:pt x="370" y="209"/>
                      <a:pt x="384" y="209"/>
                    </a:cubicBezTo>
                    <a:cubicBezTo>
                      <a:pt x="391" y="209"/>
                      <a:pt x="400" y="207"/>
                      <a:pt x="414" y="200"/>
                    </a:cubicBezTo>
                    <a:lnTo>
                      <a:pt x="655" y="111"/>
                    </a:lnTo>
                    <a:lnTo>
                      <a:pt x="676" y="111"/>
                    </a:lnTo>
                    <a:lnTo>
                      <a:pt x="676" y="90"/>
                    </a:lnTo>
                    <a:lnTo>
                      <a:pt x="697" y="69"/>
                    </a:lnTo>
                    <a:lnTo>
                      <a:pt x="676" y="43"/>
                    </a:lnTo>
                    <a:lnTo>
                      <a:pt x="655" y="43"/>
                    </a:lnTo>
                    <a:lnTo>
                      <a:pt x="655" y="22"/>
                    </a:lnTo>
                    <a:lnTo>
                      <a:pt x="613" y="22"/>
                    </a:lnTo>
                    <a:lnTo>
                      <a:pt x="351"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8"/>
              <p:cNvSpPr/>
              <p:nvPr/>
            </p:nvSpPr>
            <p:spPr>
              <a:xfrm>
                <a:off x="4064183" y="2450294"/>
                <a:ext cx="88869" cy="17398"/>
              </a:xfrm>
              <a:custGeom>
                <a:avLst/>
                <a:gdLst/>
                <a:ahLst/>
                <a:cxnLst/>
                <a:rect l="l" t="t" r="r" b="b"/>
                <a:pathLst>
                  <a:path w="567" h="111" extrusionOk="0">
                    <a:moveTo>
                      <a:pt x="262" y="1"/>
                    </a:moveTo>
                    <a:lnTo>
                      <a:pt x="1" y="90"/>
                    </a:lnTo>
                    <a:cubicBezTo>
                      <a:pt x="1" y="111"/>
                      <a:pt x="1" y="111"/>
                      <a:pt x="22" y="111"/>
                    </a:cubicBezTo>
                    <a:lnTo>
                      <a:pt x="325" y="111"/>
                    </a:lnTo>
                    <a:lnTo>
                      <a:pt x="566" y="27"/>
                    </a:lnTo>
                    <a:lnTo>
                      <a:pt x="283"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8"/>
              <p:cNvSpPr/>
              <p:nvPr/>
            </p:nvSpPr>
            <p:spPr>
              <a:xfrm>
                <a:off x="4053525" y="2443711"/>
                <a:ext cx="110185" cy="31347"/>
              </a:xfrm>
              <a:custGeom>
                <a:avLst/>
                <a:gdLst/>
                <a:ahLst/>
                <a:cxnLst/>
                <a:rect l="l" t="t" r="r" b="b"/>
                <a:pathLst>
                  <a:path w="703" h="200" extrusionOk="0">
                    <a:moveTo>
                      <a:pt x="420" y="90"/>
                    </a:moveTo>
                    <a:lnTo>
                      <a:pt x="372" y="111"/>
                    </a:lnTo>
                    <a:lnTo>
                      <a:pt x="289" y="111"/>
                    </a:lnTo>
                    <a:lnTo>
                      <a:pt x="351" y="90"/>
                    </a:lnTo>
                    <a:close/>
                    <a:moveTo>
                      <a:pt x="351" y="1"/>
                    </a:moveTo>
                    <a:cubicBezTo>
                      <a:pt x="330" y="1"/>
                      <a:pt x="330" y="1"/>
                      <a:pt x="289" y="22"/>
                    </a:cubicBezTo>
                    <a:lnTo>
                      <a:pt x="48" y="111"/>
                    </a:lnTo>
                    <a:lnTo>
                      <a:pt x="27" y="111"/>
                    </a:lnTo>
                    <a:lnTo>
                      <a:pt x="27" y="132"/>
                    </a:lnTo>
                    <a:lnTo>
                      <a:pt x="1" y="132"/>
                    </a:lnTo>
                    <a:lnTo>
                      <a:pt x="1" y="153"/>
                    </a:lnTo>
                    <a:lnTo>
                      <a:pt x="27" y="174"/>
                    </a:lnTo>
                    <a:lnTo>
                      <a:pt x="48" y="174"/>
                    </a:lnTo>
                    <a:lnTo>
                      <a:pt x="69" y="200"/>
                    </a:lnTo>
                    <a:lnTo>
                      <a:pt x="440" y="200"/>
                    </a:lnTo>
                    <a:lnTo>
                      <a:pt x="681" y="111"/>
                    </a:lnTo>
                    <a:lnTo>
                      <a:pt x="681" y="90"/>
                    </a:lnTo>
                    <a:lnTo>
                      <a:pt x="702" y="90"/>
                    </a:lnTo>
                    <a:lnTo>
                      <a:pt x="702" y="69"/>
                    </a:lnTo>
                    <a:lnTo>
                      <a:pt x="702" y="43"/>
                    </a:lnTo>
                    <a:lnTo>
                      <a:pt x="681" y="22"/>
                    </a:lnTo>
                    <a:lnTo>
                      <a:pt x="634" y="22"/>
                    </a:lnTo>
                    <a:lnTo>
                      <a:pt x="351"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8"/>
              <p:cNvSpPr/>
              <p:nvPr/>
            </p:nvSpPr>
            <p:spPr>
              <a:xfrm>
                <a:off x="4012460" y="2470826"/>
                <a:ext cx="89652" cy="17398"/>
              </a:xfrm>
              <a:custGeom>
                <a:avLst/>
                <a:gdLst/>
                <a:ahLst/>
                <a:cxnLst/>
                <a:rect l="l" t="t" r="r" b="b"/>
                <a:pathLst>
                  <a:path w="572" h="111" extrusionOk="0">
                    <a:moveTo>
                      <a:pt x="242" y="1"/>
                    </a:moveTo>
                    <a:lnTo>
                      <a:pt x="1" y="90"/>
                    </a:lnTo>
                    <a:lnTo>
                      <a:pt x="310" y="111"/>
                    </a:lnTo>
                    <a:lnTo>
                      <a:pt x="331" y="111"/>
                    </a:lnTo>
                    <a:lnTo>
                      <a:pt x="572" y="27"/>
                    </a:lnTo>
                    <a:lnTo>
                      <a:pt x="572"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8"/>
              <p:cNvSpPr/>
              <p:nvPr/>
            </p:nvSpPr>
            <p:spPr>
              <a:xfrm>
                <a:off x="4002586" y="2464243"/>
                <a:ext cx="109401" cy="31347"/>
              </a:xfrm>
              <a:custGeom>
                <a:avLst/>
                <a:gdLst/>
                <a:ahLst/>
                <a:cxnLst/>
                <a:rect l="l" t="t" r="r" b="b"/>
                <a:pathLst>
                  <a:path w="698" h="200" extrusionOk="0">
                    <a:moveTo>
                      <a:pt x="415" y="90"/>
                    </a:moveTo>
                    <a:lnTo>
                      <a:pt x="373" y="111"/>
                    </a:lnTo>
                    <a:lnTo>
                      <a:pt x="284" y="111"/>
                    </a:lnTo>
                    <a:lnTo>
                      <a:pt x="326" y="90"/>
                    </a:lnTo>
                    <a:close/>
                    <a:moveTo>
                      <a:pt x="284" y="1"/>
                    </a:moveTo>
                    <a:lnTo>
                      <a:pt x="43" y="111"/>
                    </a:lnTo>
                    <a:lnTo>
                      <a:pt x="1" y="111"/>
                    </a:lnTo>
                    <a:lnTo>
                      <a:pt x="1" y="132"/>
                    </a:lnTo>
                    <a:lnTo>
                      <a:pt x="1" y="153"/>
                    </a:lnTo>
                    <a:lnTo>
                      <a:pt x="22" y="174"/>
                    </a:lnTo>
                    <a:lnTo>
                      <a:pt x="64" y="174"/>
                    </a:lnTo>
                    <a:lnTo>
                      <a:pt x="352" y="200"/>
                    </a:lnTo>
                    <a:cubicBezTo>
                      <a:pt x="373" y="200"/>
                      <a:pt x="394" y="200"/>
                      <a:pt x="415" y="174"/>
                    </a:cubicBezTo>
                    <a:lnTo>
                      <a:pt x="655" y="90"/>
                    </a:lnTo>
                    <a:lnTo>
                      <a:pt x="676" y="90"/>
                    </a:lnTo>
                    <a:lnTo>
                      <a:pt x="697" y="69"/>
                    </a:lnTo>
                    <a:lnTo>
                      <a:pt x="697" y="43"/>
                    </a:lnTo>
                    <a:lnTo>
                      <a:pt x="676" y="22"/>
                    </a:lnTo>
                    <a:lnTo>
                      <a:pt x="655" y="22"/>
                    </a:lnTo>
                    <a:lnTo>
                      <a:pt x="635"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8"/>
              <p:cNvSpPr/>
              <p:nvPr/>
            </p:nvSpPr>
            <p:spPr>
              <a:xfrm>
                <a:off x="3961678" y="2491358"/>
                <a:ext cx="88712" cy="17398"/>
              </a:xfrm>
              <a:custGeom>
                <a:avLst/>
                <a:gdLst/>
                <a:ahLst/>
                <a:cxnLst/>
                <a:rect l="l" t="t" r="r" b="b"/>
                <a:pathLst>
                  <a:path w="566" h="111" extrusionOk="0">
                    <a:moveTo>
                      <a:pt x="241" y="1"/>
                    </a:moveTo>
                    <a:lnTo>
                      <a:pt x="0" y="90"/>
                    </a:lnTo>
                    <a:lnTo>
                      <a:pt x="283" y="111"/>
                    </a:lnTo>
                    <a:cubicBezTo>
                      <a:pt x="304" y="111"/>
                      <a:pt x="304" y="90"/>
                      <a:pt x="325" y="90"/>
                    </a:cubicBezTo>
                    <a:lnTo>
                      <a:pt x="566"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8"/>
              <p:cNvSpPr/>
              <p:nvPr/>
            </p:nvSpPr>
            <p:spPr>
              <a:xfrm>
                <a:off x="3950864" y="2484775"/>
                <a:ext cx="110185" cy="29153"/>
              </a:xfrm>
              <a:custGeom>
                <a:avLst/>
                <a:gdLst/>
                <a:ahLst/>
                <a:cxnLst/>
                <a:rect l="l" t="t" r="r" b="b"/>
                <a:pathLst>
                  <a:path w="703" h="186" extrusionOk="0">
                    <a:moveTo>
                      <a:pt x="420" y="90"/>
                    </a:moveTo>
                    <a:lnTo>
                      <a:pt x="352" y="111"/>
                    </a:lnTo>
                    <a:lnTo>
                      <a:pt x="289" y="90"/>
                    </a:lnTo>
                    <a:close/>
                    <a:moveTo>
                      <a:pt x="263" y="1"/>
                    </a:moveTo>
                    <a:lnTo>
                      <a:pt x="27" y="90"/>
                    </a:lnTo>
                    <a:lnTo>
                      <a:pt x="27" y="111"/>
                    </a:lnTo>
                    <a:lnTo>
                      <a:pt x="1" y="111"/>
                    </a:lnTo>
                    <a:lnTo>
                      <a:pt x="1" y="132"/>
                    </a:lnTo>
                    <a:lnTo>
                      <a:pt x="1" y="153"/>
                    </a:lnTo>
                    <a:lnTo>
                      <a:pt x="27" y="153"/>
                    </a:lnTo>
                    <a:lnTo>
                      <a:pt x="27" y="173"/>
                    </a:lnTo>
                    <a:lnTo>
                      <a:pt x="352" y="173"/>
                    </a:lnTo>
                    <a:cubicBezTo>
                      <a:pt x="366" y="173"/>
                      <a:pt x="380" y="185"/>
                      <a:pt x="395" y="185"/>
                    </a:cubicBezTo>
                    <a:cubicBezTo>
                      <a:pt x="403" y="185"/>
                      <a:pt x="411" y="182"/>
                      <a:pt x="420" y="173"/>
                    </a:cubicBezTo>
                    <a:lnTo>
                      <a:pt x="656" y="90"/>
                    </a:lnTo>
                    <a:lnTo>
                      <a:pt x="682" y="90"/>
                    </a:lnTo>
                    <a:lnTo>
                      <a:pt x="682" y="69"/>
                    </a:lnTo>
                    <a:lnTo>
                      <a:pt x="703" y="43"/>
                    </a:lnTo>
                    <a:lnTo>
                      <a:pt x="682" y="22"/>
                    </a:lnTo>
                    <a:lnTo>
                      <a:pt x="656" y="22"/>
                    </a:lnTo>
                    <a:lnTo>
                      <a:pt x="656"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8"/>
              <p:cNvSpPr/>
              <p:nvPr/>
            </p:nvSpPr>
            <p:spPr>
              <a:xfrm>
                <a:off x="3909956" y="2508599"/>
                <a:ext cx="86204" cy="17398"/>
              </a:xfrm>
              <a:custGeom>
                <a:avLst/>
                <a:gdLst/>
                <a:ahLst/>
                <a:cxnLst/>
                <a:rect l="l" t="t" r="r" b="b"/>
                <a:pathLst>
                  <a:path w="550" h="111" extrusionOk="0">
                    <a:moveTo>
                      <a:pt x="262" y="1"/>
                    </a:moveTo>
                    <a:cubicBezTo>
                      <a:pt x="241" y="1"/>
                      <a:pt x="241" y="1"/>
                      <a:pt x="241" y="21"/>
                    </a:cubicBezTo>
                    <a:lnTo>
                      <a:pt x="0" y="111"/>
                    </a:lnTo>
                    <a:lnTo>
                      <a:pt x="309" y="111"/>
                    </a:lnTo>
                    <a:lnTo>
                      <a:pt x="550" y="21"/>
                    </a:lnTo>
                    <a:lnTo>
                      <a:pt x="262"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8"/>
              <p:cNvSpPr/>
              <p:nvPr/>
            </p:nvSpPr>
            <p:spPr>
              <a:xfrm>
                <a:off x="3896790" y="2502016"/>
                <a:ext cx="112536" cy="30563"/>
              </a:xfrm>
              <a:custGeom>
                <a:avLst/>
                <a:gdLst/>
                <a:ahLst/>
                <a:cxnLst/>
                <a:rect l="l" t="t" r="r" b="b"/>
                <a:pathLst>
                  <a:path w="718" h="195" extrusionOk="0">
                    <a:moveTo>
                      <a:pt x="414" y="90"/>
                    </a:moveTo>
                    <a:lnTo>
                      <a:pt x="372" y="111"/>
                    </a:lnTo>
                    <a:lnTo>
                      <a:pt x="304" y="111"/>
                    </a:lnTo>
                    <a:lnTo>
                      <a:pt x="346" y="90"/>
                    </a:lnTo>
                    <a:close/>
                    <a:moveTo>
                      <a:pt x="346" y="1"/>
                    </a:moveTo>
                    <a:cubicBezTo>
                      <a:pt x="325" y="1"/>
                      <a:pt x="304" y="1"/>
                      <a:pt x="283" y="22"/>
                    </a:cubicBezTo>
                    <a:lnTo>
                      <a:pt x="42" y="111"/>
                    </a:lnTo>
                    <a:lnTo>
                      <a:pt x="21" y="111"/>
                    </a:lnTo>
                    <a:lnTo>
                      <a:pt x="21" y="132"/>
                    </a:lnTo>
                    <a:lnTo>
                      <a:pt x="0" y="153"/>
                    </a:lnTo>
                    <a:lnTo>
                      <a:pt x="21" y="153"/>
                    </a:lnTo>
                    <a:lnTo>
                      <a:pt x="21" y="173"/>
                    </a:lnTo>
                    <a:lnTo>
                      <a:pt x="42" y="173"/>
                    </a:lnTo>
                    <a:lnTo>
                      <a:pt x="42" y="194"/>
                    </a:lnTo>
                    <a:lnTo>
                      <a:pt x="435" y="194"/>
                    </a:lnTo>
                    <a:lnTo>
                      <a:pt x="676" y="111"/>
                    </a:lnTo>
                    <a:lnTo>
                      <a:pt x="676" y="90"/>
                    </a:lnTo>
                    <a:lnTo>
                      <a:pt x="697" y="90"/>
                    </a:lnTo>
                    <a:lnTo>
                      <a:pt x="718" y="63"/>
                    </a:lnTo>
                    <a:lnTo>
                      <a:pt x="697" y="43"/>
                    </a:lnTo>
                    <a:lnTo>
                      <a:pt x="697" y="22"/>
                    </a:lnTo>
                    <a:lnTo>
                      <a:pt x="634" y="22"/>
                    </a:lnTo>
                    <a:lnTo>
                      <a:pt x="346"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8"/>
              <p:cNvSpPr/>
              <p:nvPr/>
            </p:nvSpPr>
            <p:spPr>
              <a:xfrm>
                <a:off x="3855726" y="2529131"/>
                <a:ext cx="92160" cy="17398"/>
              </a:xfrm>
              <a:custGeom>
                <a:avLst/>
                <a:gdLst/>
                <a:ahLst/>
                <a:cxnLst/>
                <a:rect l="l" t="t" r="r" b="b"/>
                <a:pathLst>
                  <a:path w="588" h="111" extrusionOk="0">
                    <a:moveTo>
                      <a:pt x="241" y="0"/>
                    </a:moveTo>
                    <a:lnTo>
                      <a:pt x="0" y="90"/>
                    </a:lnTo>
                    <a:lnTo>
                      <a:pt x="21" y="90"/>
                    </a:lnTo>
                    <a:lnTo>
                      <a:pt x="304" y="110"/>
                    </a:lnTo>
                    <a:lnTo>
                      <a:pt x="325" y="110"/>
                    </a:lnTo>
                    <a:lnTo>
                      <a:pt x="566" y="21"/>
                    </a:lnTo>
                    <a:cubicBezTo>
                      <a:pt x="587" y="0"/>
                      <a:pt x="566" y="0"/>
                      <a:pt x="566" y="0"/>
                    </a:cubicBez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8"/>
              <p:cNvSpPr/>
              <p:nvPr/>
            </p:nvSpPr>
            <p:spPr>
              <a:xfrm>
                <a:off x="3845068" y="2522548"/>
                <a:ext cx="110185" cy="30563"/>
              </a:xfrm>
              <a:custGeom>
                <a:avLst/>
                <a:gdLst/>
                <a:ahLst/>
                <a:cxnLst/>
                <a:rect l="l" t="t" r="r" b="b"/>
                <a:pathLst>
                  <a:path w="703" h="195" extrusionOk="0">
                    <a:moveTo>
                      <a:pt x="414" y="90"/>
                    </a:moveTo>
                    <a:lnTo>
                      <a:pt x="372" y="111"/>
                    </a:lnTo>
                    <a:lnTo>
                      <a:pt x="309" y="111"/>
                    </a:lnTo>
                    <a:lnTo>
                      <a:pt x="351" y="90"/>
                    </a:lnTo>
                    <a:close/>
                    <a:moveTo>
                      <a:pt x="283" y="1"/>
                    </a:moveTo>
                    <a:lnTo>
                      <a:pt x="283" y="22"/>
                    </a:lnTo>
                    <a:lnTo>
                      <a:pt x="48" y="111"/>
                    </a:lnTo>
                    <a:lnTo>
                      <a:pt x="21" y="111"/>
                    </a:lnTo>
                    <a:lnTo>
                      <a:pt x="0" y="132"/>
                    </a:lnTo>
                    <a:lnTo>
                      <a:pt x="0" y="152"/>
                    </a:lnTo>
                    <a:lnTo>
                      <a:pt x="21" y="173"/>
                    </a:lnTo>
                    <a:lnTo>
                      <a:pt x="89" y="173"/>
                    </a:lnTo>
                    <a:lnTo>
                      <a:pt x="372" y="194"/>
                    </a:lnTo>
                    <a:cubicBezTo>
                      <a:pt x="393" y="194"/>
                      <a:pt x="414" y="194"/>
                      <a:pt x="440" y="173"/>
                    </a:cubicBezTo>
                    <a:lnTo>
                      <a:pt x="676" y="90"/>
                    </a:lnTo>
                    <a:lnTo>
                      <a:pt x="702" y="90"/>
                    </a:lnTo>
                    <a:lnTo>
                      <a:pt x="702" y="63"/>
                    </a:lnTo>
                    <a:lnTo>
                      <a:pt x="702" y="42"/>
                    </a:lnTo>
                    <a:lnTo>
                      <a:pt x="702" y="22"/>
                    </a:lnTo>
                    <a:lnTo>
                      <a:pt x="655" y="22"/>
                    </a:lnTo>
                    <a:lnTo>
                      <a:pt x="634"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8"/>
              <p:cNvSpPr/>
              <p:nvPr/>
            </p:nvSpPr>
            <p:spPr>
              <a:xfrm>
                <a:off x="3804003" y="2549663"/>
                <a:ext cx="89652" cy="14106"/>
              </a:xfrm>
              <a:custGeom>
                <a:avLst/>
                <a:gdLst/>
                <a:ahLst/>
                <a:cxnLst/>
                <a:rect l="l" t="t" r="r" b="b"/>
                <a:pathLst>
                  <a:path w="572" h="90" extrusionOk="0">
                    <a:moveTo>
                      <a:pt x="241" y="0"/>
                    </a:moveTo>
                    <a:lnTo>
                      <a:pt x="1" y="89"/>
                    </a:lnTo>
                    <a:lnTo>
                      <a:pt x="330" y="89"/>
                    </a:lnTo>
                    <a:lnTo>
                      <a:pt x="571"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8"/>
              <p:cNvSpPr/>
              <p:nvPr/>
            </p:nvSpPr>
            <p:spPr>
              <a:xfrm>
                <a:off x="3794129" y="2543081"/>
                <a:ext cx="109401" cy="27272"/>
              </a:xfrm>
              <a:custGeom>
                <a:avLst/>
                <a:gdLst/>
                <a:ahLst/>
                <a:cxnLst/>
                <a:rect l="l" t="t" r="r" b="b"/>
                <a:pathLst>
                  <a:path w="698" h="174" extrusionOk="0">
                    <a:moveTo>
                      <a:pt x="284" y="1"/>
                    </a:moveTo>
                    <a:lnTo>
                      <a:pt x="43" y="90"/>
                    </a:lnTo>
                    <a:lnTo>
                      <a:pt x="22" y="110"/>
                    </a:lnTo>
                    <a:lnTo>
                      <a:pt x="1" y="110"/>
                    </a:lnTo>
                    <a:lnTo>
                      <a:pt x="1" y="131"/>
                    </a:lnTo>
                    <a:lnTo>
                      <a:pt x="1" y="152"/>
                    </a:lnTo>
                    <a:lnTo>
                      <a:pt x="22" y="152"/>
                    </a:lnTo>
                    <a:lnTo>
                      <a:pt x="22" y="173"/>
                    </a:lnTo>
                    <a:lnTo>
                      <a:pt x="435" y="173"/>
                    </a:lnTo>
                    <a:lnTo>
                      <a:pt x="676" y="90"/>
                    </a:lnTo>
                    <a:lnTo>
                      <a:pt x="697" y="63"/>
                    </a:lnTo>
                    <a:lnTo>
                      <a:pt x="697" y="42"/>
                    </a:lnTo>
                    <a:lnTo>
                      <a:pt x="697" y="21"/>
                    </a:lnTo>
                    <a:lnTo>
                      <a:pt x="676" y="21"/>
                    </a:lnTo>
                    <a:lnTo>
                      <a:pt x="676"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8"/>
              <p:cNvSpPr/>
              <p:nvPr/>
            </p:nvSpPr>
            <p:spPr>
              <a:xfrm>
                <a:off x="3753064" y="2566904"/>
                <a:ext cx="88869" cy="17398"/>
              </a:xfrm>
              <a:custGeom>
                <a:avLst/>
                <a:gdLst/>
                <a:ahLst/>
                <a:cxnLst/>
                <a:rect l="l" t="t" r="r" b="b"/>
                <a:pathLst>
                  <a:path w="567" h="111" extrusionOk="0">
                    <a:moveTo>
                      <a:pt x="242" y="0"/>
                    </a:moveTo>
                    <a:lnTo>
                      <a:pt x="1" y="110"/>
                    </a:lnTo>
                    <a:lnTo>
                      <a:pt x="326" y="110"/>
                    </a:lnTo>
                    <a:lnTo>
                      <a:pt x="566" y="21"/>
                    </a:lnTo>
                    <a:lnTo>
                      <a:pt x="263"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8"/>
              <p:cNvSpPr/>
              <p:nvPr/>
            </p:nvSpPr>
            <p:spPr>
              <a:xfrm>
                <a:off x="3742406" y="2560321"/>
                <a:ext cx="110185" cy="30563"/>
              </a:xfrm>
              <a:custGeom>
                <a:avLst/>
                <a:gdLst/>
                <a:ahLst/>
                <a:cxnLst/>
                <a:rect l="l" t="t" r="r" b="b"/>
                <a:pathLst>
                  <a:path w="703" h="195" extrusionOk="0">
                    <a:moveTo>
                      <a:pt x="415" y="84"/>
                    </a:moveTo>
                    <a:lnTo>
                      <a:pt x="373" y="110"/>
                    </a:lnTo>
                    <a:lnTo>
                      <a:pt x="310" y="110"/>
                    </a:lnTo>
                    <a:lnTo>
                      <a:pt x="331" y="84"/>
                    </a:lnTo>
                    <a:close/>
                    <a:moveTo>
                      <a:pt x="331" y="0"/>
                    </a:moveTo>
                    <a:cubicBezTo>
                      <a:pt x="310" y="0"/>
                      <a:pt x="310" y="0"/>
                      <a:pt x="284" y="21"/>
                    </a:cubicBezTo>
                    <a:lnTo>
                      <a:pt x="48" y="110"/>
                    </a:lnTo>
                    <a:lnTo>
                      <a:pt x="22" y="110"/>
                    </a:lnTo>
                    <a:lnTo>
                      <a:pt x="1" y="131"/>
                    </a:lnTo>
                    <a:lnTo>
                      <a:pt x="1" y="152"/>
                    </a:lnTo>
                    <a:lnTo>
                      <a:pt x="22" y="173"/>
                    </a:lnTo>
                    <a:lnTo>
                      <a:pt x="48" y="194"/>
                    </a:lnTo>
                    <a:lnTo>
                      <a:pt x="373" y="194"/>
                    </a:lnTo>
                    <a:cubicBezTo>
                      <a:pt x="394" y="194"/>
                      <a:pt x="415" y="194"/>
                      <a:pt x="441" y="173"/>
                    </a:cubicBezTo>
                    <a:lnTo>
                      <a:pt x="676" y="84"/>
                    </a:lnTo>
                    <a:lnTo>
                      <a:pt x="703" y="84"/>
                    </a:lnTo>
                    <a:lnTo>
                      <a:pt x="703" y="63"/>
                    </a:lnTo>
                    <a:lnTo>
                      <a:pt x="703" y="42"/>
                    </a:lnTo>
                    <a:lnTo>
                      <a:pt x="703" y="21"/>
                    </a:lnTo>
                    <a:lnTo>
                      <a:pt x="634" y="21"/>
                    </a:lnTo>
                    <a:lnTo>
                      <a:pt x="331"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8"/>
              <p:cNvSpPr/>
              <p:nvPr/>
            </p:nvSpPr>
            <p:spPr>
              <a:xfrm>
                <a:off x="3701342" y="2587436"/>
                <a:ext cx="89652" cy="14106"/>
              </a:xfrm>
              <a:custGeom>
                <a:avLst/>
                <a:gdLst/>
                <a:ahLst/>
                <a:cxnLst/>
                <a:rect l="l" t="t" r="r" b="b"/>
                <a:pathLst>
                  <a:path w="572" h="90" extrusionOk="0">
                    <a:moveTo>
                      <a:pt x="242" y="0"/>
                    </a:moveTo>
                    <a:lnTo>
                      <a:pt x="1" y="89"/>
                    </a:lnTo>
                    <a:lnTo>
                      <a:pt x="352" y="89"/>
                    </a:lnTo>
                    <a:lnTo>
                      <a:pt x="572"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8"/>
              <p:cNvSpPr/>
              <p:nvPr/>
            </p:nvSpPr>
            <p:spPr>
              <a:xfrm>
                <a:off x="3691624" y="2580854"/>
                <a:ext cx="109244" cy="28683"/>
              </a:xfrm>
              <a:custGeom>
                <a:avLst/>
                <a:gdLst/>
                <a:ahLst/>
                <a:cxnLst/>
                <a:rect l="l" t="t" r="r" b="b"/>
                <a:pathLst>
                  <a:path w="697" h="183" extrusionOk="0">
                    <a:moveTo>
                      <a:pt x="414" y="84"/>
                    </a:moveTo>
                    <a:lnTo>
                      <a:pt x="372" y="110"/>
                    </a:lnTo>
                    <a:lnTo>
                      <a:pt x="304" y="84"/>
                    </a:lnTo>
                    <a:close/>
                    <a:moveTo>
                      <a:pt x="262" y="0"/>
                    </a:moveTo>
                    <a:lnTo>
                      <a:pt x="42" y="110"/>
                    </a:lnTo>
                    <a:lnTo>
                      <a:pt x="21" y="110"/>
                    </a:lnTo>
                    <a:lnTo>
                      <a:pt x="0" y="131"/>
                    </a:lnTo>
                    <a:lnTo>
                      <a:pt x="0" y="152"/>
                    </a:lnTo>
                    <a:lnTo>
                      <a:pt x="21" y="173"/>
                    </a:lnTo>
                    <a:lnTo>
                      <a:pt x="372" y="173"/>
                    </a:lnTo>
                    <a:cubicBezTo>
                      <a:pt x="386" y="173"/>
                      <a:pt x="400" y="183"/>
                      <a:pt x="414" y="183"/>
                    </a:cubicBezTo>
                    <a:cubicBezTo>
                      <a:pt x="421" y="183"/>
                      <a:pt x="428" y="180"/>
                      <a:pt x="435" y="173"/>
                    </a:cubicBezTo>
                    <a:lnTo>
                      <a:pt x="676" y="84"/>
                    </a:lnTo>
                    <a:lnTo>
                      <a:pt x="697" y="63"/>
                    </a:lnTo>
                    <a:lnTo>
                      <a:pt x="697" y="42"/>
                    </a:lnTo>
                    <a:lnTo>
                      <a:pt x="697" y="21"/>
                    </a:lnTo>
                    <a:lnTo>
                      <a:pt x="676" y="21"/>
                    </a:lnTo>
                    <a:lnTo>
                      <a:pt x="676"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8"/>
              <p:cNvSpPr/>
              <p:nvPr/>
            </p:nvSpPr>
            <p:spPr>
              <a:xfrm>
                <a:off x="3650560" y="2607969"/>
                <a:ext cx="88712" cy="14106"/>
              </a:xfrm>
              <a:custGeom>
                <a:avLst/>
                <a:gdLst/>
                <a:ahLst/>
                <a:cxnLst/>
                <a:rect l="l" t="t" r="r" b="b"/>
                <a:pathLst>
                  <a:path w="566" h="90" extrusionOk="0">
                    <a:moveTo>
                      <a:pt x="241" y="0"/>
                    </a:moveTo>
                    <a:lnTo>
                      <a:pt x="0" y="89"/>
                    </a:lnTo>
                    <a:lnTo>
                      <a:pt x="346" y="89"/>
                    </a:lnTo>
                    <a:lnTo>
                      <a:pt x="566"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8"/>
              <p:cNvSpPr/>
              <p:nvPr/>
            </p:nvSpPr>
            <p:spPr>
              <a:xfrm>
                <a:off x="3639902" y="2601386"/>
                <a:ext cx="113319" cy="27272"/>
              </a:xfrm>
              <a:custGeom>
                <a:avLst/>
                <a:gdLst/>
                <a:ahLst/>
                <a:cxnLst/>
                <a:rect l="l" t="t" r="r" b="b"/>
                <a:pathLst>
                  <a:path w="723" h="174" extrusionOk="0">
                    <a:moveTo>
                      <a:pt x="262" y="0"/>
                    </a:moveTo>
                    <a:lnTo>
                      <a:pt x="47" y="84"/>
                    </a:lnTo>
                    <a:lnTo>
                      <a:pt x="21" y="84"/>
                    </a:lnTo>
                    <a:lnTo>
                      <a:pt x="21" y="110"/>
                    </a:lnTo>
                    <a:lnTo>
                      <a:pt x="0" y="110"/>
                    </a:lnTo>
                    <a:lnTo>
                      <a:pt x="0" y="131"/>
                    </a:lnTo>
                    <a:lnTo>
                      <a:pt x="0" y="152"/>
                    </a:lnTo>
                    <a:lnTo>
                      <a:pt x="21" y="152"/>
                    </a:lnTo>
                    <a:lnTo>
                      <a:pt x="47" y="173"/>
                    </a:lnTo>
                    <a:lnTo>
                      <a:pt x="440" y="173"/>
                    </a:lnTo>
                    <a:lnTo>
                      <a:pt x="676" y="84"/>
                    </a:lnTo>
                    <a:lnTo>
                      <a:pt x="702" y="63"/>
                    </a:lnTo>
                    <a:lnTo>
                      <a:pt x="702" y="42"/>
                    </a:lnTo>
                    <a:lnTo>
                      <a:pt x="723" y="42"/>
                    </a:lnTo>
                    <a:lnTo>
                      <a:pt x="702" y="21"/>
                    </a:lnTo>
                    <a:lnTo>
                      <a:pt x="676"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8"/>
              <p:cNvSpPr/>
              <p:nvPr/>
            </p:nvSpPr>
            <p:spPr>
              <a:xfrm>
                <a:off x="3598837" y="2625209"/>
                <a:ext cx="92944" cy="17398"/>
              </a:xfrm>
              <a:custGeom>
                <a:avLst/>
                <a:gdLst/>
                <a:ahLst/>
                <a:cxnLst/>
                <a:rect l="l" t="t" r="r" b="b"/>
                <a:pathLst>
                  <a:path w="593" h="111" extrusionOk="0">
                    <a:moveTo>
                      <a:pt x="241" y="0"/>
                    </a:moveTo>
                    <a:lnTo>
                      <a:pt x="0" y="89"/>
                    </a:lnTo>
                    <a:lnTo>
                      <a:pt x="21" y="89"/>
                    </a:lnTo>
                    <a:lnTo>
                      <a:pt x="330" y="110"/>
                    </a:lnTo>
                    <a:lnTo>
                      <a:pt x="351" y="89"/>
                    </a:lnTo>
                    <a:lnTo>
                      <a:pt x="592"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8"/>
              <p:cNvSpPr/>
              <p:nvPr/>
            </p:nvSpPr>
            <p:spPr>
              <a:xfrm>
                <a:off x="3588963" y="2618627"/>
                <a:ext cx="112536" cy="28683"/>
              </a:xfrm>
              <a:custGeom>
                <a:avLst/>
                <a:gdLst/>
                <a:ahLst/>
                <a:cxnLst/>
                <a:rect l="l" t="t" r="r" b="b"/>
                <a:pathLst>
                  <a:path w="718" h="183" extrusionOk="0">
                    <a:moveTo>
                      <a:pt x="414" y="84"/>
                    </a:moveTo>
                    <a:lnTo>
                      <a:pt x="393" y="105"/>
                    </a:lnTo>
                    <a:lnTo>
                      <a:pt x="304" y="105"/>
                    </a:lnTo>
                    <a:lnTo>
                      <a:pt x="325" y="84"/>
                    </a:lnTo>
                    <a:close/>
                    <a:moveTo>
                      <a:pt x="325" y="0"/>
                    </a:moveTo>
                    <a:cubicBezTo>
                      <a:pt x="304" y="0"/>
                      <a:pt x="304" y="0"/>
                      <a:pt x="262" y="21"/>
                    </a:cubicBezTo>
                    <a:lnTo>
                      <a:pt x="42" y="105"/>
                    </a:lnTo>
                    <a:lnTo>
                      <a:pt x="21" y="105"/>
                    </a:lnTo>
                    <a:lnTo>
                      <a:pt x="0" y="131"/>
                    </a:lnTo>
                    <a:lnTo>
                      <a:pt x="0" y="152"/>
                    </a:lnTo>
                    <a:lnTo>
                      <a:pt x="21" y="173"/>
                    </a:lnTo>
                    <a:lnTo>
                      <a:pt x="393" y="173"/>
                    </a:lnTo>
                    <a:cubicBezTo>
                      <a:pt x="407" y="173"/>
                      <a:pt x="412" y="182"/>
                      <a:pt x="420" y="182"/>
                    </a:cubicBezTo>
                    <a:cubicBezTo>
                      <a:pt x="424" y="182"/>
                      <a:pt x="428" y="180"/>
                      <a:pt x="435" y="173"/>
                    </a:cubicBezTo>
                    <a:lnTo>
                      <a:pt x="676" y="84"/>
                    </a:lnTo>
                    <a:lnTo>
                      <a:pt x="697" y="84"/>
                    </a:lnTo>
                    <a:lnTo>
                      <a:pt x="697" y="63"/>
                    </a:lnTo>
                    <a:lnTo>
                      <a:pt x="718" y="63"/>
                    </a:lnTo>
                    <a:lnTo>
                      <a:pt x="718" y="42"/>
                    </a:lnTo>
                    <a:lnTo>
                      <a:pt x="697" y="21"/>
                    </a:lnTo>
                    <a:lnTo>
                      <a:pt x="676" y="21"/>
                    </a:lnTo>
                    <a:lnTo>
                      <a:pt x="676"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8"/>
              <p:cNvSpPr/>
              <p:nvPr/>
            </p:nvSpPr>
            <p:spPr>
              <a:xfrm>
                <a:off x="4160261" y="2388697"/>
                <a:ext cx="88712" cy="17398"/>
              </a:xfrm>
              <a:custGeom>
                <a:avLst/>
                <a:gdLst/>
                <a:ahLst/>
                <a:cxnLst/>
                <a:rect l="l" t="t" r="r" b="b"/>
                <a:pathLst>
                  <a:path w="566" h="111" extrusionOk="0">
                    <a:moveTo>
                      <a:pt x="236" y="1"/>
                    </a:moveTo>
                    <a:lnTo>
                      <a:pt x="0" y="90"/>
                    </a:lnTo>
                    <a:lnTo>
                      <a:pt x="283" y="111"/>
                    </a:lnTo>
                    <a:lnTo>
                      <a:pt x="304" y="111"/>
                    </a:lnTo>
                    <a:lnTo>
                      <a:pt x="566" y="27"/>
                    </a:lnTo>
                    <a:cubicBezTo>
                      <a:pt x="566" y="27"/>
                      <a:pt x="566" y="1"/>
                      <a:pt x="545" y="1"/>
                    </a:cubicBez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8"/>
              <p:cNvSpPr/>
              <p:nvPr/>
            </p:nvSpPr>
            <p:spPr>
              <a:xfrm>
                <a:off x="4149603" y="2382271"/>
                <a:ext cx="109244" cy="31347"/>
              </a:xfrm>
              <a:custGeom>
                <a:avLst/>
                <a:gdLst/>
                <a:ahLst/>
                <a:cxnLst/>
                <a:rect l="l" t="t" r="r" b="b"/>
                <a:pathLst>
                  <a:path w="697" h="200" extrusionOk="0">
                    <a:moveTo>
                      <a:pt x="414" y="89"/>
                    </a:moveTo>
                    <a:lnTo>
                      <a:pt x="351" y="110"/>
                    </a:lnTo>
                    <a:lnTo>
                      <a:pt x="262" y="110"/>
                    </a:lnTo>
                    <a:lnTo>
                      <a:pt x="330" y="89"/>
                    </a:lnTo>
                    <a:close/>
                    <a:moveTo>
                      <a:pt x="283" y="0"/>
                    </a:moveTo>
                    <a:lnTo>
                      <a:pt x="21" y="89"/>
                    </a:lnTo>
                    <a:lnTo>
                      <a:pt x="21" y="110"/>
                    </a:lnTo>
                    <a:lnTo>
                      <a:pt x="0" y="110"/>
                    </a:lnTo>
                    <a:lnTo>
                      <a:pt x="0" y="131"/>
                    </a:lnTo>
                    <a:lnTo>
                      <a:pt x="0" y="152"/>
                    </a:lnTo>
                    <a:lnTo>
                      <a:pt x="21" y="173"/>
                    </a:lnTo>
                    <a:lnTo>
                      <a:pt x="68" y="173"/>
                    </a:lnTo>
                    <a:lnTo>
                      <a:pt x="351" y="199"/>
                    </a:lnTo>
                    <a:lnTo>
                      <a:pt x="414" y="199"/>
                    </a:lnTo>
                    <a:lnTo>
                      <a:pt x="655" y="89"/>
                    </a:lnTo>
                    <a:lnTo>
                      <a:pt x="676" y="89"/>
                    </a:lnTo>
                    <a:lnTo>
                      <a:pt x="697" y="68"/>
                    </a:lnTo>
                    <a:lnTo>
                      <a:pt x="697" y="42"/>
                    </a:lnTo>
                    <a:lnTo>
                      <a:pt x="676" y="21"/>
                    </a:lnTo>
                    <a:lnTo>
                      <a:pt x="655" y="21"/>
                    </a:lnTo>
                    <a:cubicBezTo>
                      <a:pt x="634" y="21"/>
                      <a:pt x="634" y="0"/>
                      <a:pt x="63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8"/>
              <p:cNvSpPr/>
              <p:nvPr/>
            </p:nvSpPr>
            <p:spPr>
              <a:xfrm>
                <a:off x="4105247" y="2409230"/>
                <a:ext cx="88869" cy="17398"/>
              </a:xfrm>
              <a:custGeom>
                <a:avLst/>
                <a:gdLst/>
                <a:ahLst/>
                <a:cxnLst/>
                <a:rect l="l" t="t" r="r" b="b"/>
                <a:pathLst>
                  <a:path w="567" h="111" extrusionOk="0">
                    <a:moveTo>
                      <a:pt x="241" y="1"/>
                    </a:moveTo>
                    <a:lnTo>
                      <a:pt x="0" y="90"/>
                    </a:lnTo>
                    <a:lnTo>
                      <a:pt x="304" y="111"/>
                    </a:lnTo>
                    <a:lnTo>
                      <a:pt x="325" y="111"/>
                    </a:lnTo>
                    <a:lnTo>
                      <a:pt x="566"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8"/>
              <p:cNvSpPr/>
              <p:nvPr/>
            </p:nvSpPr>
            <p:spPr>
              <a:xfrm>
                <a:off x="4094589" y="2401236"/>
                <a:ext cx="110185" cy="32758"/>
              </a:xfrm>
              <a:custGeom>
                <a:avLst/>
                <a:gdLst/>
                <a:ahLst/>
                <a:cxnLst/>
                <a:rect l="l" t="t" r="r" b="b"/>
                <a:pathLst>
                  <a:path w="703" h="209" extrusionOk="0">
                    <a:moveTo>
                      <a:pt x="440" y="99"/>
                    </a:moveTo>
                    <a:lnTo>
                      <a:pt x="372" y="120"/>
                    </a:lnTo>
                    <a:lnTo>
                      <a:pt x="288" y="120"/>
                    </a:lnTo>
                    <a:lnTo>
                      <a:pt x="351" y="99"/>
                    </a:lnTo>
                    <a:close/>
                    <a:moveTo>
                      <a:pt x="309" y="1"/>
                    </a:moveTo>
                    <a:cubicBezTo>
                      <a:pt x="302" y="1"/>
                      <a:pt x="295" y="3"/>
                      <a:pt x="288" y="10"/>
                    </a:cubicBezTo>
                    <a:lnTo>
                      <a:pt x="48" y="99"/>
                    </a:lnTo>
                    <a:lnTo>
                      <a:pt x="27" y="120"/>
                    </a:lnTo>
                    <a:lnTo>
                      <a:pt x="0" y="120"/>
                    </a:lnTo>
                    <a:lnTo>
                      <a:pt x="0" y="141"/>
                    </a:lnTo>
                    <a:lnTo>
                      <a:pt x="27" y="162"/>
                    </a:lnTo>
                    <a:lnTo>
                      <a:pt x="27" y="183"/>
                    </a:lnTo>
                    <a:lnTo>
                      <a:pt x="68" y="183"/>
                    </a:lnTo>
                    <a:lnTo>
                      <a:pt x="351" y="209"/>
                    </a:lnTo>
                    <a:cubicBezTo>
                      <a:pt x="372" y="209"/>
                      <a:pt x="393" y="209"/>
                      <a:pt x="419" y="183"/>
                    </a:cubicBezTo>
                    <a:lnTo>
                      <a:pt x="681" y="99"/>
                    </a:lnTo>
                    <a:lnTo>
                      <a:pt x="702" y="99"/>
                    </a:lnTo>
                    <a:lnTo>
                      <a:pt x="702" y="78"/>
                    </a:lnTo>
                    <a:lnTo>
                      <a:pt x="702" y="52"/>
                    </a:lnTo>
                    <a:lnTo>
                      <a:pt x="681" y="31"/>
                    </a:lnTo>
                    <a:lnTo>
                      <a:pt x="655" y="10"/>
                    </a:lnTo>
                    <a:lnTo>
                      <a:pt x="351" y="10"/>
                    </a:lnTo>
                    <a:cubicBezTo>
                      <a:pt x="337" y="10"/>
                      <a:pt x="323" y="1"/>
                      <a:pt x="30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8"/>
              <p:cNvSpPr/>
              <p:nvPr/>
            </p:nvSpPr>
            <p:spPr>
              <a:xfrm>
                <a:off x="4050233" y="2426470"/>
                <a:ext cx="89652" cy="20689"/>
              </a:xfrm>
              <a:custGeom>
                <a:avLst/>
                <a:gdLst/>
                <a:ahLst/>
                <a:cxnLst/>
                <a:rect l="l" t="t" r="r" b="b"/>
                <a:pathLst>
                  <a:path w="572" h="132" extrusionOk="0">
                    <a:moveTo>
                      <a:pt x="283" y="1"/>
                    </a:moveTo>
                    <a:cubicBezTo>
                      <a:pt x="262" y="1"/>
                      <a:pt x="262" y="1"/>
                      <a:pt x="262" y="22"/>
                    </a:cubicBezTo>
                    <a:lnTo>
                      <a:pt x="1" y="111"/>
                    </a:lnTo>
                    <a:lnTo>
                      <a:pt x="22" y="111"/>
                    </a:lnTo>
                    <a:lnTo>
                      <a:pt x="310" y="132"/>
                    </a:lnTo>
                    <a:lnTo>
                      <a:pt x="331" y="132"/>
                    </a:lnTo>
                    <a:lnTo>
                      <a:pt x="571" y="22"/>
                    </a:lnTo>
                    <a:lnTo>
                      <a:pt x="283"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8"/>
              <p:cNvSpPr/>
              <p:nvPr/>
            </p:nvSpPr>
            <p:spPr>
              <a:xfrm>
                <a:off x="4040359" y="2420828"/>
                <a:ext cx="112692" cy="33698"/>
              </a:xfrm>
              <a:custGeom>
                <a:avLst/>
                <a:gdLst/>
                <a:ahLst/>
                <a:cxnLst/>
                <a:rect l="l" t="t" r="r" b="b"/>
                <a:pathLst>
                  <a:path w="719" h="215" extrusionOk="0">
                    <a:moveTo>
                      <a:pt x="346" y="84"/>
                    </a:moveTo>
                    <a:lnTo>
                      <a:pt x="435" y="105"/>
                    </a:lnTo>
                    <a:lnTo>
                      <a:pt x="373" y="126"/>
                    </a:lnTo>
                    <a:lnTo>
                      <a:pt x="284" y="105"/>
                    </a:lnTo>
                    <a:lnTo>
                      <a:pt x="346" y="84"/>
                    </a:lnTo>
                    <a:close/>
                    <a:moveTo>
                      <a:pt x="323" y="0"/>
                    </a:moveTo>
                    <a:cubicBezTo>
                      <a:pt x="315" y="0"/>
                      <a:pt x="305" y="5"/>
                      <a:pt x="284" y="16"/>
                    </a:cubicBezTo>
                    <a:lnTo>
                      <a:pt x="43" y="105"/>
                    </a:lnTo>
                    <a:lnTo>
                      <a:pt x="22" y="105"/>
                    </a:lnTo>
                    <a:lnTo>
                      <a:pt x="22" y="126"/>
                    </a:lnTo>
                    <a:lnTo>
                      <a:pt x="1" y="126"/>
                    </a:lnTo>
                    <a:lnTo>
                      <a:pt x="1" y="147"/>
                    </a:lnTo>
                    <a:lnTo>
                      <a:pt x="22" y="168"/>
                    </a:lnTo>
                    <a:lnTo>
                      <a:pt x="43" y="189"/>
                    </a:lnTo>
                    <a:lnTo>
                      <a:pt x="64" y="189"/>
                    </a:lnTo>
                    <a:lnTo>
                      <a:pt x="373" y="215"/>
                    </a:lnTo>
                    <a:cubicBezTo>
                      <a:pt x="394" y="215"/>
                      <a:pt x="394" y="215"/>
                      <a:pt x="435" y="189"/>
                    </a:cubicBezTo>
                    <a:lnTo>
                      <a:pt x="676" y="105"/>
                    </a:lnTo>
                    <a:lnTo>
                      <a:pt x="697" y="105"/>
                    </a:lnTo>
                    <a:lnTo>
                      <a:pt x="697" y="84"/>
                    </a:lnTo>
                    <a:lnTo>
                      <a:pt x="718" y="84"/>
                    </a:lnTo>
                    <a:lnTo>
                      <a:pt x="718" y="58"/>
                    </a:lnTo>
                    <a:lnTo>
                      <a:pt x="697" y="37"/>
                    </a:lnTo>
                    <a:lnTo>
                      <a:pt x="676" y="37"/>
                    </a:lnTo>
                    <a:lnTo>
                      <a:pt x="676" y="16"/>
                    </a:lnTo>
                    <a:lnTo>
                      <a:pt x="346" y="16"/>
                    </a:lnTo>
                    <a:cubicBezTo>
                      <a:pt x="336" y="5"/>
                      <a:pt x="331" y="0"/>
                      <a:pt x="32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8"/>
              <p:cNvSpPr/>
              <p:nvPr/>
            </p:nvSpPr>
            <p:spPr>
              <a:xfrm>
                <a:off x="3999295" y="2447002"/>
                <a:ext cx="88869" cy="17398"/>
              </a:xfrm>
              <a:custGeom>
                <a:avLst/>
                <a:gdLst/>
                <a:ahLst/>
                <a:cxnLst/>
                <a:rect l="l" t="t" r="r" b="b"/>
                <a:pathLst>
                  <a:path w="567" h="111" extrusionOk="0">
                    <a:moveTo>
                      <a:pt x="242" y="1"/>
                    </a:moveTo>
                    <a:lnTo>
                      <a:pt x="1" y="111"/>
                    </a:lnTo>
                    <a:lnTo>
                      <a:pt x="326" y="111"/>
                    </a:lnTo>
                    <a:lnTo>
                      <a:pt x="567" y="22"/>
                    </a:lnTo>
                    <a:lnTo>
                      <a:pt x="263"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8"/>
              <p:cNvSpPr/>
              <p:nvPr/>
            </p:nvSpPr>
            <p:spPr>
              <a:xfrm>
                <a:off x="3988637" y="2440420"/>
                <a:ext cx="110185" cy="30563"/>
              </a:xfrm>
              <a:custGeom>
                <a:avLst/>
                <a:gdLst/>
                <a:ahLst/>
                <a:cxnLst/>
                <a:rect l="l" t="t" r="r" b="b"/>
                <a:pathLst>
                  <a:path w="703" h="195" extrusionOk="0">
                    <a:moveTo>
                      <a:pt x="415" y="90"/>
                    </a:moveTo>
                    <a:lnTo>
                      <a:pt x="373" y="111"/>
                    </a:lnTo>
                    <a:lnTo>
                      <a:pt x="263" y="111"/>
                    </a:lnTo>
                    <a:lnTo>
                      <a:pt x="331" y="90"/>
                    </a:lnTo>
                    <a:close/>
                    <a:moveTo>
                      <a:pt x="331" y="1"/>
                    </a:moveTo>
                    <a:cubicBezTo>
                      <a:pt x="310" y="1"/>
                      <a:pt x="310" y="1"/>
                      <a:pt x="284" y="22"/>
                    </a:cubicBezTo>
                    <a:lnTo>
                      <a:pt x="22" y="111"/>
                    </a:lnTo>
                    <a:lnTo>
                      <a:pt x="1" y="132"/>
                    </a:lnTo>
                    <a:lnTo>
                      <a:pt x="1" y="153"/>
                    </a:lnTo>
                    <a:lnTo>
                      <a:pt x="1" y="174"/>
                    </a:lnTo>
                    <a:lnTo>
                      <a:pt x="22" y="174"/>
                    </a:lnTo>
                    <a:lnTo>
                      <a:pt x="22" y="195"/>
                    </a:lnTo>
                    <a:lnTo>
                      <a:pt x="415" y="195"/>
                    </a:lnTo>
                    <a:lnTo>
                      <a:pt x="655" y="111"/>
                    </a:lnTo>
                    <a:lnTo>
                      <a:pt x="676" y="90"/>
                    </a:lnTo>
                    <a:lnTo>
                      <a:pt x="703" y="90"/>
                    </a:lnTo>
                    <a:lnTo>
                      <a:pt x="703" y="64"/>
                    </a:lnTo>
                    <a:lnTo>
                      <a:pt x="703" y="43"/>
                    </a:lnTo>
                    <a:lnTo>
                      <a:pt x="676" y="43"/>
                    </a:lnTo>
                    <a:lnTo>
                      <a:pt x="676" y="22"/>
                    </a:lnTo>
                    <a:lnTo>
                      <a:pt x="635" y="22"/>
                    </a:lnTo>
                    <a:lnTo>
                      <a:pt x="331"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8"/>
              <p:cNvSpPr/>
              <p:nvPr/>
            </p:nvSpPr>
            <p:spPr>
              <a:xfrm>
                <a:off x="3944437" y="2467535"/>
                <a:ext cx="88712" cy="17398"/>
              </a:xfrm>
              <a:custGeom>
                <a:avLst/>
                <a:gdLst/>
                <a:ahLst/>
                <a:cxnLst/>
                <a:rect l="l" t="t" r="r" b="b"/>
                <a:pathLst>
                  <a:path w="566" h="111" extrusionOk="0">
                    <a:moveTo>
                      <a:pt x="241" y="1"/>
                    </a:moveTo>
                    <a:lnTo>
                      <a:pt x="0" y="111"/>
                    </a:lnTo>
                    <a:lnTo>
                      <a:pt x="330" y="111"/>
                    </a:lnTo>
                    <a:lnTo>
                      <a:pt x="566" y="22"/>
                    </a:lnTo>
                    <a:lnTo>
                      <a:pt x="283"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8"/>
              <p:cNvSpPr/>
              <p:nvPr/>
            </p:nvSpPr>
            <p:spPr>
              <a:xfrm>
                <a:off x="3934563" y="2460952"/>
                <a:ext cx="112536" cy="30563"/>
              </a:xfrm>
              <a:custGeom>
                <a:avLst/>
                <a:gdLst/>
                <a:ahLst/>
                <a:cxnLst/>
                <a:rect l="l" t="t" r="r" b="b"/>
                <a:pathLst>
                  <a:path w="718" h="195" extrusionOk="0">
                    <a:moveTo>
                      <a:pt x="435" y="90"/>
                    </a:moveTo>
                    <a:lnTo>
                      <a:pt x="367" y="111"/>
                    </a:lnTo>
                    <a:lnTo>
                      <a:pt x="283" y="111"/>
                    </a:lnTo>
                    <a:lnTo>
                      <a:pt x="346" y="90"/>
                    </a:lnTo>
                    <a:close/>
                    <a:moveTo>
                      <a:pt x="346" y="1"/>
                    </a:moveTo>
                    <a:cubicBezTo>
                      <a:pt x="325" y="1"/>
                      <a:pt x="304" y="1"/>
                      <a:pt x="283" y="22"/>
                    </a:cubicBezTo>
                    <a:lnTo>
                      <a:pt x="42" y="111"/>
                    </a:lnTo>
                    <a:lnTo>
                      <a:pt x="21" y="111"/>
                    </a:lnTo>
                    <a:lnTo>
                      <a:pt x="0" y="132"/>
                    </a:lnTo>
                    <a:lnTo>
                      <a:pt x="0" y="153"/>
                    </a:lnTo>
                    <a:lnTo>
                      <a:pt x="21" y="174"/>
                    </a:lnTo>
                    <a:lnTo>
                      <a:pt x="42" y="174"/>
                    </a:lnTo>
                    <a:lnTo>
                      <a:pt x="42" y="195"/>
                    </a:lnTo>
                    <a:lnTo>
                      <a:pt x="435" y="195"/>
                    </a:lnTo>
                    <a:lnTo>
                      <a:pt x="676" y="111"/>
                    </a:lnTo>
                    <a:lnTo>
                      <a:pt x="697" y="90"/>
                    </a:lnTo>
                    <a:lnTo>
                      <a:pt x="718" y="64"/>
                    </a:lnTo>
                    <a:lnTo>
                      <a:pt x="718" y="43"/>
                    </a:lnTo>
                    <a:lnTo>
                      <a:pt x="697" y="43"/>
                    </a:lnTo>
                    <a:lnTo>
                      <a:pt x="697" y="22"/>
                    </a:lnTo>
                    <a:lnTo>
                      <a:pt x="629" y="22"/>
                    </a:lnTo>
                    <a:lnTo>
                      <a:pt x="346"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8"/>
              <p:cNvSpPr/>
              <p:nvPr/>
            </p:nvSpPr>
            <p:spPr>
              <a:xfrm>
                <a:off x="3889424" y="2488067"/>
                <a:ext cx="92787" cy="17398"/>
              </a:xfrm>
              <a:custGeom>
                <a:avLst/>
                <a:gdLst/>
                <a:ahLst/>
                <a:cxnLst/>
                <a:rect l="l" t="t" r="r" b="b"/>
                <a:pathLst>
                  <a:path w="592" h="111" extrusionOk="0">
                    <a:moveTo>
                      <a:pt x="262" y="1"/>
                    </a:moveTo>
                    <a:lnTo>
                      <a:pt x="26" y="90"/>
                    </a:lnTo>
                    <a:cubicBezTo>
                      <a:pt x="0" y="90"/>
                      <a:pt x="26" y="90"/>
                      <a:pt x="26" y="111"/>
                    </a:cubicBezTo>
                    <a:lnTo>
                      <a:pt x="351" y="111"/>
                    </a:lnTo>
                    <a:lnTo>
                      <a:pt x="592" y="22"/>
                    </a:lnTo>
                    <a:lnTo>
                      <a:pt x="592"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8"/>
              <p:cNvSpPr/>
              <p:nvPr/>
            </p:nvSpPr>
            <p:spPr>
              <a:xfrm>
                <a:off x="3882841" y="2481484"/>
                <a:ext cx="109244" cy="30563"/>
              </a:xfrm>
              <a:custGeom>
                <a:avLst/>
                <a:gdLst/>
                <a:ahLst/>
                <a:cxnLst/>
                <a:rect l="l" t="t" r="r" b="b"/>
                <a:pathLst>
                  <a:path w="697" h="195" extrusionOk="0">
                    <a:moveTo>
                      <a:pt x="414" y="90"/>
                    </a:moveTo>
                    <a:lnTo>
                      <a:pt x="372" y="111"/>
                    </a:lnTo>
                    <a:lnTo>
                      <a:pt x="283" y="111"/>
                    </a:lnTo>
                    <a:lnTo>
                      <a:pt x="330" y="90"/>
                    </a:lnTo>
                    <a:close/>
                    <a:moveTo>
                      <a:pt x="262" y="1"/>
                    </a:moveTo>
                    <a:lnTo>
                      <a:pt x="21" y="111"/>
                    </a:lnTo>
                    <a:lnTo>
                      <a:pt x="0" y="111"/>
                    </a:lnTo>
                    <a:lnTo>
                      <a:pt x="0" y="132"/>
                    </a:lnTo>
                    <a:lnTo>
                      <a:pt x="0" y="153"/>
                    </a:lnTo>
                    <a:lnTo>
                      <a:pt x="0" y="174"/>
                    </a:lnTo>
                    <a:lnTo>
                      <a:pt x="68" y="174"/>
                    </a:lnTo>
                    <a:lnTo>
                      <a:pt x="372" y="194"/>
                    </a:lnTo>
                    <a:cubicBezTo>
                      <a:pt x="393" y="194"/>
                      <a:pt x="393" y="194"/>
                      <a:pt x="414" y="174"/>
                    </a:cubicBezTo>
                    <a:lnTo>
                      <a:pt x="676" y="90"/>
                    </a:lnTo>
                    <a:lnTo>
                      <a:pt x="697" y="90"/>
                    </a:lnTo>
                    <a:lnTo>
                      <a:pt x="697" y="64"/>
                    </a:lnTo>
                    <a:lnTo>
                      <a:pt x="697" y="43"/>
                    </a:lnTo>
                    <a:lnTo>
                      <a:pt x="697" y="22"/>
                    </a:lnTo>
                    <a:lnTo>
                      <a:pt x="634" y="22"/>
                    </a:lnTo>
                    <a:lnTo>
                      <a:pt x="330"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8"/>
              <p:cNvSpPr/>
              <p:nvPr/>
            </p:nvSpPr>
            <p:spPr>
              <a:xfrm>
                <a:off x="3838485" y="2508599"/>
                <a:ext cx="92160" cy="17398"/>
              </a:xfrm>
              <a:custGeom>
                <a:avLst/>
                <a:gdLst/>
                <a:ahLst/>
                <a:cxnLst/>
                <a:rect l="l" t="t" r="r" b="b"/>
                <a:pathLst>
                  <a:path w="588" h="111" extrusionOk="0">
                    <a:moveTo>
                      <a:pt x="241" y="1"/>
                    </a:moveTo>
                    <a:lnTo>
                      <a:pt x="1" y="90"/>
                    </a:lnTo>
                    <a:lnTo>
                      <a:pt x="21" y="90"/>
                    </a:lnTo>
                    <a:lnTo>
                      <a:pt x="304" y="111"/>
                    </a:lnTo>
                    <a:lnTo>
                      <a:pt x="351" y="111"/>
                    </a:lnTo>
                    <a:lnTo>
                      <a:pt x="587"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8"/>
              <p:cNvSpPr/>
              <p:nvPr/>
            </p:nvSpPr>
            <p:spPr>
              <a:xfrm>
                <a:off x="3827827" y="2502016"/>
                <a:ext cx="113476" cy="30563"/>
              </a:xfrm>
              <a:custGeom>
                <a:avLst/>
                <a:gdLst/>
                <a:ahLst/>
                <a:cxnLst/>
                <a:rect l="l" t="t" r="r" b="b"/>
                <a:pathLst>
                  <a:path w="724" h="195" extrusionOk="0">
                    <a:moveTo>
                      <a:pt x="440" y="90"/>
                    </a:moveTo>
                    <a:lnTo>
                      <a:pt x="372" y="111"/>
                    </a:lnTo>
                    <a:lnTo>
                      <a:pt x="288" y="111"/>
                    </a:lnTo>
                    <a:lnTo>
                      <a:pt x="351" y="90"/>
                    </a:lnTo>
                    <a:close/>
                    <a:moveTo>
                      <a:pt x="288" y="1"/>
                    </a:moveTo>
                    <a:lnTo>
                      <a:pt x="48" y="90"/>
                    </a:lnTo>
                    <a:lnTo>
                      <a:pt x="27" y="111"/>
                    </a:lnTo>
                    <a:lnTo>
                      <a:pt x="0" y="111"/>
                    </a:lnTo>
                    <a:lnTo>
                      <a:pt x="0" y="132"/>
                    </a:lnTo>
                    <a:lnTo>
                      <a:pt x="0" y="153"/>
                    </a:lnTo>
                    <a:lnTo>
                      <a:pt x="27" y="153"/>
                    </a:lnTo>
                    <a:lnTo>
                      <a:pt x="27" y="173"/>
                    </a:lnTo>
                    <a:lnTo>
                      <a:pt x="69" y="173"/>
                    </a:lnTo>
                    <a:lnTo>
                      <a:pt x="372" y="194"/>
                    </a:lnTo>
                    <a:cubicBezTo>
                      <a:pt x="393" y="194"/>
                      <a:pt x="419" y="194"/>
                      <a:pt x="440" y="173"/>
                    </a:cubicBezTo>
                    <a:lnTo>
                      <a:pt x="681" y="90"/>
                    </a:lnTo>
                    <a:lnTo>
                      <a:pt x="702" y="90"/>
                    </a:lnTo>
                    <a:lnTo>
                      <a:pt x="702" y="63"/>
                    </a:lnTo>
                    <a:lnTo>
                      <a:pt x="723" y="63"/>
                    </a:lnTo>
                    <a:lnTo>
                      <a:pt x="723" y="43"/>
                    </a:lnTo>
                    <a:lnTo>
                      <a:pt x="702" y="22"/>
                    </a:lnTo>
                    <a:lnTo>
                      <a:pt x="681" y="22"/>
                    </a:lnTo>
                    <a:lnTo>
                      <a:pt x="681"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8"/>
              <p:cNvSpPr/>
              <p:nvPr/>
            </p:nvSpPr>
            <p:spPr>
              <a:xfrm>
                <a:off x="3786762" y="2529131"/>
                <a:ext cx="89652" cy="14106"/>
              </a:xfrm>
              <a:custGeom>
                <a:avLst/>
                <a:gdLst/>
                <a:ahLst/>
                <a:cxnLst/>
                <a:rect l="l" t="t" r="r" b="b"/>
                <a:pathLst>
                  <a:path w="572" h="90" extrusionOk="0">
                    <a:moveTo>
                      <a:pt x="241" y="0"/>
                    </a:moveTo>
                    <a:lnTo>
                      <a:pt x="1" y="90"/>
                    </a:lnTo>
                    <a:lnTo>
                      <a:pt x="331" y="90"/>
                    </a:lnTo>
                    <a:lnTo>
                      <a:pt x="571"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8"/>
              <p:cNvSpPr/>
              <p:nvPr/>
            </p:nvSpPr>
            <p:spPr>
              <a:xfrm>
                <a:off x="3776888" y="2521138"/>
                <a:ext cx="112692" cy="28683"/>
              </a:xfrm>
              <a:custGeom>
                <a:avLst/>
                <a:gdLst/>
                <a:ahLst/>
                <a:cxnLst/>
                <a:rect l="l" t="t" r="r" b="b"/>
                <a:pathLst>
                  <a:path w="719" h="183" extrusionOk="0">
                    <a:moveTo>
                      <a:pt x="325" y="72"/>
                    </a:moveTo>
                    <a:lnTo>
                      <a:pt x="414" y="99"/>
                    </a:lnTo>
                    <a:lnTo>
                      <a:pt x="284" y="99"/>
                    </a:lnTo>
                    <a:lnTo>
                      <a:pt x="325" y="72"/>
                    </a:lnTo>
                    <a:close/>
                    <a:moveTo>
                      <a:pt x="293" y="0"/>
                    </a:moveTo>
                    <a:cubicBezTo>
                      <a:pt x="286" y="0"/>
                      <a:pt x="277" y="3"/>
                      <a:pt x="263" y="10"/>
                    </a:cubicBezTo>
                    <a:lnTo>
                      <a:pt x="22" y="99"/>
                    </a:lnTo>
                    <a:lnTo>
                      <a:pt x="1" y="120"/>
                    </a:lnTo>
                    <a:lnTo>
                      <a:pt x="1" y="141"/>
                    </a:lnTo>
                    <a:lnTo>
                      <a:pt x="1" y="161"/>
                    </a:lnTo>
                    <a:lnTo>
                      <a:pt x="22" y="161"/>
                    </a:lnTo>
                    <a:lnTo>
                      <a:pt x="22" y="182"/>
                    </a:lnTo>
                    <a:lnTo>
                      <a:pt x="435" y="182"/>
                    </a:lnTo>
                    <a:lnTo>
                      <a:pt x="676" y="99"/>
                    </a:lnTo>
                    <a:lnTo>
                      <a:pt x="697" y="72"/>
                    </a:lnTo>
                    <a:lnTo>
                      <a:pt x="718" y="51"/>
                    </a:lnTo>
                    <a:lnTo>
                      <a:pt x="697" y="31"/>
                    </a:lnTo>
                    <a:lnTo>
                      <a:pt x="676" y="10"/>
                    </a:lnTo>
                    <a:lnTo>
                      <a:pt x="325" y="10"/>
                    </a:lnTo>
                    <a:cubicBezTo>
                      <a:pt x="311" y="10"/>
                      <a:pt x="307" y="0"/>
                      <a:pt x="29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8"/>
              <p:cNvSpPr/>
              <p:nvPr/>
            </p:nvSpPr>
            <p:spPr>
              <a:xfrm>
                <a:off x="3735824" y="2546372"/>
                <a:ext cx="88869" cy="17398"/>
              </a:xfrm>
              <a:custGeom>
                <a:avLst/>
                <a:gdLst/>
                <a:ahLst/>
                <a:cxnLst/>
                <a:rect l="l" t="t" r="r" b="b"/>
                <a:pathLst>
                  <a:path w="567" h="111" extrusionOk="0">
                    <a:moveTo>
                      <a:pt x="242" y="0"/>
                    </a:moveTo>
                    <a:lnTo>
                      <a:pt x="1" y="110"/>
                    </a:lnTo>
                    <a:lnTo>
                      <a:pt x="326" y="110"/>
                    </a:lnTo>
                    <a:lnTo>
                      <a:pt x="566" y="21"/>
                    </a:lnTo>
                    <a:lnTo>
                      <a:pt x="263"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8"/>
              <p:cNvSpPr/>
              <p:nvPr/>
            </p:nvSpPr>
            <p:spPr>
              <a:xfrm>
                <a:off x="3721874" y="2539789"/>
                <a:ext cx="113476" cy="30563"/>
              </a:xfrm>
              <a:custGeom>
                <a:avLst/>
                <a:gdLst/>
                <a:ahLst/>
                <a:cxnLst/>
                <a:rect l="l" t="t" r="r" b="b"/>
                <a:pathLst>
                  <a:path w="724" h="195" extrusionOk="0">
                    <a:moveTo>
                      <a:pt x="441" y="84"/>
                    </a:moveTo>
                    <a:lnTo>
                      <a:pt x="394" y="111"/>
                    </a:lnTo>
                    <a:lnTo>
                      <a:pt x="310" y="111"/>
                    </a:lnTo>
                    <a:lnTo>
                      <a:pt x="352" y="84"/>
                    </a:lnTo>
                    <a:close/>
                    <a:moveTo>
                      <a:pt x="352" y="1"/>
                    </a:moveTo>
                    <a:cubicBezTo>
                      <a:pt x="331" y="1"/>
                      <a:pt x="331" y="1"/>
                      <a:pt x="284" y="22"/>
                    </a:cubicBezTo>
                    <a:lnTo>
                      <a:pt x="48" y="111"/>
                    </a:lnTo>
                    <a:lnTo>
                      <a:pt x="22" y="111"/>
                    </a:lnTo>
                    <a:lnTo>
                      <a:pt x="22" y="131"/>
                    </a:lnTo>
                    <a:lnTo>
                      <a:pt x="1" y="152"/>
                    </a:lnTo>
                    <a:lnTo>
                      <a:pt x="22" y="152"/>
                    </a:lnTo>
                    <a:lnTo>
                      <a:pt x="22" y="173"/>
                    </a:lnTo>
                    <a:lnTo>
                      <a:pt x="48" y="173"/>
                    </a:lnTo>
                    <a:lnTo>
                      <a:pt x="48" y="194"/>
                    </a:lnTo>
                    <a:lnTo>
                      <a:pt x="462" y="194"/>
                    </a:lnTo>
                    <a:lnTo>
                      <a:pt x="703" y="84"/>
                    </a:lnTo>
                    <a:lnTo>
                      <a:pt x="724" y="84"/>
                    </a:lnTo>
                    <a:lnTo>
                      <a:pt x="724" y="63"/>
                    </a:lnTo>
                    <a:lnTo>
                      <a:pt x="724" y="42"/>
                    </a:lnTo>
                    <a:lnTo>
                      <a:pt x="724" y="22"/>
                    </a:lnTo>
                    <a:lnTo>
                      <a:pt x="655" y="22"/>
                    </a:lnTo>
                    <a:lnTo>
                      <a:pt x="352"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8"/>
              <p:cNvSpPr/>
              <p:nvPr/>
            </p:nvSpPr>
            <p:spPr>
              <a:xfrm>
                <a:off x="3680966" y="2566904"/>
                <a:ext cx="92787" cy="17398"/>
              </a:xfrm>
              <a:custGeom>
                <a:avLst/>
                <a:gdLst/>
                <a:ahLst/>
                <a:cxnLst/>
                <a:rect l="l" t="t" r="r" b="b"/>
                <a:pathLst>
                  <a:path w="592" h="111" extrusionOk="0">
                    <a:moveTo>
                      <a:pt x="241" y="0"/>
                    </a:moveTo>
                    <a:lnTo>
                      <a:pt x="0" y="89"/>
                    </a:lnTo>
                    <a:lnTo>
                      <a:pt x="21" y="89"/>
                    </a:lnTo>
                    <a:lnTo>
                      <a:pt x="330" y="110"/>
                    </a:lnTo>
                    <a:lnTo>
                      <a:pt x="351" y="110"/>
                    </a:lnTo>
                    <a:lnTo>
                      <a:pt x="592"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8"/>
              <p:cNvSpPr/>
              <p:nvPr/>
            </p:nvSpPr>
            <p:spPr>
              <a:xfrm>
                <a:off x="3671092" y="2560321"/>
                <a:ext cx="112536" cy="30563"/>
              </a:xfrm>
              <a:custGeom>
                <a:avLst/>
                <a:gdLst/>
                <a:ahLst/>
                <a:cxnLst/>
                <a:rect l="l" t="t" r="r" b="b"/>
                <a:pathLst>
                  <a:path w="718" h="195" extrusionOk="0">
                    <a:moveTo>
                      <a:pt x="435" y="84"/>
                    </a:moveTo>
                    <a:lnTo>
                      <a:pt x="393" y="110"/>
                    </a:lnTo>
                    <a:lnTo>
                      <a:pt x="304" y="110"/>
                    </a:lnTo>
                    <a:lnTo>
                      <a:pt x="346" y="84"/>
                    </a:lnTo>
                    <a:close/>
                    <a:moveTo>
                      <a:pt x="283" y="0"/>
                    </a:moveTo>
                    <a:lnTo>
                      <a:pt x="42" y="110"/>
                    </a:lnTo>
                    <a:lnTo>
                      <a:pt x="21" y="110"/>
                    </a:lnTo>
                    <a:lnTo>
                      <a:pt x="0" y="131"/>
                    </a:lnTo>
                    <a:lnTo>
                      <a:pt x="0" y="152"/>
                    </a:lnTo>
                    <a:lnTo>
                      <a:pt x="21" y="173"/>
                    </a:lnTo>
                    <a:lnTo>
                      <a:pt x="84" y="173"/>
                    </a:lnTo>
                    <a:lnTo>
                      <a:pt x="393" y="194"/>
                    </a:lnTo>
                    <a:cubicBezTo>
                      <a:pt x="414" y="194"/>
                      <a:pt x="414" y="194"/>
                      <a:pt x="456" y="173"/>
                    </a:cubicBezTo>
                    <a:lnTo>
                      <a:pt x="697" y="84"/>
                    </a:lnTo>
                    <a:lnTo>
                      <a:pt x="718" y="84"/>
                    </a:lnTo>
                    <a:lnTo>
                      <a:pt x="718" y="63"/>
                    </a:lnTo>
                    <a:lnTo>
                      <a:pt x="718" y="42"/>
                    </a:lnTo>
                    <a:lnTo>
                      <a:pt x="697" y="21"/>
                    </a:lnTo>
                    <a:lnTo>
                      <a:pt x="676" y="21"/>
                    </a:lnTo>
                    <a:lnTo>
                      <a:pt x="676"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8"/>
              <p:cNvSpPr/>
              <p:nvPr/>
            </p:nvSpPr>
            <p:spPr>
              <a:xfrm>
                <a:off x="3630028" y="2587436"/>
                <a:ext cx="92003" cy="14106"/>
              </a:xfrm>
              <a:custGeom>
                <a:avLst/>
                <a:gdLst/>
                <a:ahLst/>
                <a:cxnLst/>
                <a:rect l="l" t="t" r="r" b="b"/>
                <a:pathLst>
                  <a:path w="587" h="90" extrusionOk="0">
                    <a:moveTo>
                      <a:pt x="241" y="0"/>
                    </a:moveTo>
                    <a:lnTo>
                      <a:pt x="0" y="89"/>
                    </a:lnTo>
                    <a:lnTo>
                      <a:pt x="346" y="89"/>
                    </a:lnTo>
                    <a:lnTo>
                      <a:pt x="587"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8"/>
              <p:cNvSpPr/>
              <p:nvPr/>
            </p:nvSpPr>
            <p:spPr>
              <a:xfrm>
                <a:off x="3619370" y="2580854"/>
                <a:ext cx="113319" cy="27272"/>
              </a:xfrm>
              <a:custGeom>
                <a:avLst/>
                <a:gdLst/>
                <a:ahLst/>
                <a:cxnLst/>
                <a:rect l="l" t="t" r="r" b="b"/>
                <a:pathLst>
                  <a:path w="723" h="174" extrusionOk="0">
                    <a:moveTo>
                      <a:pt x="283" y="0"/>
                    </a:moveTo>
                    <a:lnTo>
                      <a:pt x="47" y="84"/>
                    </a:lnTo>
                    <a:lnTo>
                      <a:pt x="21" y="110"/>
                    </a:lnTo>
                    <a:lnTo>
                      <a:pt x="0" y="110"/>
                    </a:lnTo>
                    <a:lnTo>
                      <a:pt x="0" y="131"/>
                    </a:lnTo>
                    <a:lnTo>
                      <a:pt x="0" y="152"/>
                    </a:lnTo>
                    <a:lnTo>
                      <a:pt x="21" y="152"/>
                    </a:lnTo>
                    <a:lnTo>
                      <a:pt x="21" y="173"/>
                    </a:lnTo>
                    <a:lnTo>
                      <a:pt x="440" y="173"/>
                    </a:lnTo>
                    <a:lnTo>
                      <a:pt x="676" y="84"/>
                    </a:lnTo>
                    <a:lnTo>
                      <a:pt x="702" y="63"/>
                    </a:lnTo>
                    <a:lnTo>
                      <a:pt x="723" y="63"/>
                    </a:lnTo>
                    <a:lnTo>
                      <a:pt x="723" y="42"/>
                    </a:lnTo>
                    <a:lnTo>
                      <a:pt x="723" y="21"/>
                    </a:lnTo>
                    <a:lnTo>
                      <a:pt x="702" y="21"/>
                    </a:lnTo>
                    <a:lnTo>
                      <a:pt x="702"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8"/>
              <p:cNvSpPr/>
              <p:nvPr/>
            </p:nvSpPr>
            <p:spPr>
              <a:xfrm>
                <a:off x="3578305" y="2604677"/>
                <a:ext cx="92944" cy="17398"/>
              </a:xfrm>
              <a:custGeom>
                <a:avLst/>
                <a:gdLst/>
                <a:ahLst/>
                <a:cxnLst/>
                <a:rect l="l" t="t" r="r" b="b"/>
                <a:pathLst>
                  <a:path w="593" h="111" extrusionOk="0">
                    <a:moveTo>
                      <a:pt x="262" y="0"/>
                    </a:moveTo>
                    <a:cubicBezTo>
                      <a:pt x="262" y="0"/>
                      <a:pt x="241" y="0"/>
                      <a:pt x="241" y="21"/>
                    </a:cubicBezTo>
                    <a:lnTo>
                      <a:pt x="0" y="110"/>
                    </a:lnTo>
                    <a:lnTo>
                      <a:pt x="351" y="110"/>
                    </a:lnTo>
                    <a:lnTo>
                      <a:pt x="592" y="21"/>
                    </a:lnTo>
                    <a:lnTo>
                      <a:pt x="262"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8"/>
              <p:cNvSpPr/>
              <p:nvPr/>
            </p:nvSpPr>
            <p:spPr>
              <a:xfrm>
                <a:off x="3568431" y="2598094"/>
                <a:ext cx="112692" cy="30563"/>
              </a:xfrm>
              <a:custGeom>
                <a:avLst/>
                <a:gdLst/>
                <a:ahLst/>
                <a:cxnLst/>
                <a:rect l="l" t="t" r="r" b="b"/>
                <a:pathLst>
                  <a:path w="719" h="195" extrusionOk="0">
                    <a:moveTo>
                      <a:pt x="414" y="84"/>
                    </a:moveTo>
                    <a:lnTo>
                      <a:pt x="393" y="105"/>
                    </a:lnTo>
                    <a:lnTo>
                      <a:pt x="304" y="105"/>
                    </a:lnTo>
                    <a:lnTo>
                      <a:pt x="325" y="84"/>
                    </a:lnTo>
                    <a:close/>
                    <a:moveTo>
                      <a:pt x="325" y="0"/>
                    </a:moveTo>
                    <a:cubicBezTo>
                      <a:pt x="304" y="0"/>
                      <a:pt x="304" y="0"/>
                      <a:pt x="262" y="21"/>
                    </a:cubicBezTo>
                    <a:lnTo>
                      <a:pt x="22" y="105"/>
                    </a:lnTo>
                    <a:lnTo>
                      <a:pt x="1" y="131"/>
                    </a:lnTo>
                    <a:lnTo>
                      <a:pt x="1" y="152"/>
                    </a:lnTo>
                    <a:lnTo>
                      <a:pt x="1" y="173"/>
                    </a:lnTo>
                    <a:lnTo>
                      <a:pt x="22" y="173"/>
                    </a:lnTo>
                    <a:lnTo>
                      <a:pt x="42" y="194"/>
                    </a:lnTo>
                    <a:lnTo>
                      <a:pt x="393" y="194"/>
                    </a:lnTo>
                    <a:cubicBezTo>
                      <a:pt x="414" y="194"/>
                      <a:pt x="414" y="194"/>
                      <a:pt x="435" y="173"/>
                    </a:cubicBezTo>
                    <a:lnTo>
                      <a:pt x="676" y="84"/>
                    </a:lnTo>
                    <a:lnTo>
                      <a:pt x="697" y="84"/>
                    </a:lnTo>
                    <a:lnTo>
                      <a:pt x="718" y="63"/>
                    </a:lnTo>
                    <a:lnTo>
                      <a:pt x="718" y="42"/>
                    </a:lnTo>
                    <a:lnTo>
                      <a:pt x="697" y="21"/>
                    </a:lnTo>
                    <a:lnTo>
                      <a:pt x="655" y="21"/>
                    </a:lnTo>
                    <a:lnTo>
                      <a:pt x="325"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8"/>
              <p:cNvSpPr/>
              <p:nvPr/>
            </p:nvSpPr>
            <p:spPr>
              <a:xfrm>
                <a:off x="3527366" y="2625209"/>
                <a:ext cx="92160" cy="14106"/>
              </a:xfrm>
              <a:custGeom>
                <a:avLst/>
                <a:gdLst/>
                <a:ahLst/>
                <a:cxnLst/>
                <a:rect l="l" t="t" r="r" b="b"/>
                <a:pathLst>
                  <a:path w="588" h="90" extrusionOk="0">
                    <a:moveTo>
                      <a:pt x="242" y="0"/>
                    </a:moveTo>
                    <a:lnTo>
                      <a:pt x="1" y="89"/>
                    </a:lnTo>
                    <a:lnTo>
                      <a:pt x="346" y="89"/>
                    </a:lnTo>
                    <a:lnTo>
                      <a:pt x="587"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8"/>
              <p:cNvSpPr/>
              <p:nvPr/>
            </p:nvSpPr>
            <p:spPr>
              <a:xfrm>
                <a:off x="3516708" y="2618627"/>
                <a:ext cx="113476" cy="28683"/>
              </a:xfrm>
              <a:custGeom>
                <a:avLst/>
                <a:gdLst/>
                <a:ahLst/>
                <a:cxnLst/>
                <a:rect l="l" t="t" r="r" b="b"/>
                <a:pathLst>
                  <a:path w="724" h="183" extrusionOk="0">
                    <a:moveTo>
                      <a:pt x="414" y="84"/>
                    </a:moveTo>
                    <a:lnTo>
                      <a:pt x="393" y="105"/>
                    </a:lnTo>
                    <a:lnTo>
                      <a:pt x="310" y="105"/>
                    </a:lnTo>
                    <a:lnTo>
                      <a:pt x="331" y="84"/>
                    </a:lnTo>
                    <a:close/>
                    <a:moveTo>
                      <a:pt x="331" y="0"/>
                    </a:moveTo>
                    <a:cubicBezTo>
                      <a:pt x="310" y="0"/>
                      <a:pt x="310" y="0"/>
                      <a:pt x="262" y="21"/>
                    </a:cubicBezTo>
                    <a:lnTo>
                      <a:pt x="22" y="105"/>
                    </a:lnTo>
                    <a:lnTo>
                      <a:pt x="1" y="105"/>
                    </a:lnTo>
                    <a:lnTo>
                      <a:pt x="1" y="131"/>
                    </a:lnTo>
                    <a:lnTo>
                      <a:pt x="1" y="152"/>
                    </a:lnTo>
                    <a:lnTo>
                      <a:pt x="22" y="173"/>
                    </a:lnTo>
                    <a:lnTo>
                      <a:pt x="393" y="173"/>
                    </a:lnTo>
                    <a:cubicBezTo>
                      <a:pt x="407" y="173"/>
                      <a:pt x="412" y="182"/>
                      <a:pt x="428" y="182"/>
                    </a:cubicBezTo>
                    <a:cubicBezTo>
                      <a:pt x="435" y="182"/>
                      <a:pt x="446" y="180"/>
                      <a:pt x="461" y="173"/>
                    </a:cubicBezTo>
                    <a:lnTo>
                      <a:pt x="676" y="84"/>
                    </a:lnTo>
                    <a:lnTo>
                      <a:pt x="702" y="84"/>
                    </a:lnTo>
                    <a:lnTo>
                      <a:pt x="702" y="63"/>
                    </a:lnTo>
                    <a:lnTo>
                      <a:pt x="723" y="63"/>
                    </a:lnTo>
                    <a:lnTo>
                      <a:pt x="723" y="42"/>
                    </a:lnTo>
                    <a:lnTo>
                      <a:pt x="723" y="21"/>
                    </a:lnTo>
                    <a:lnTo>
                      <a:pt x="702" y="21"/>
                    </a:lnTo>
                    <a:lnTo>
                      <a:pt x="676"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8"/>
              <p:cNvSpPr/>
              <p:nvPr/>
            </p:nvSpPr>
            <p:spPr>
              <a:xfrm>
                <a:off x="4023118" y="2378980"/>
                <a:ext cx="92160" cy="20689"/>
              </a:xfrm>
              <a:custGeom>
                <a:avLst/>
                <a:gdLst/>
                <a:ahLst/>
                <a:cxnLst/>
                <a:rect l="l" t="t" r="r" b="b"/>
                <a:pathLst>
                  <a:path w="588" h="132" extrusionOk="0">
                    <a:moveTo>
                      <a:pt x="242" y="0"/>
                    </a:moveTo>
                    <a:lnTo>
                      <a:pt x="1" y="110"/>
                    </a:lnTo>
                    <a:lnTo>
                      <a:pt x="305" y="131"/>
                    </a:lnTo>
                    <a:lnTo>
                      <a:pt x="325" y="131"/>
                    </a:lnTo>
                    <a:lnTo>
                      <a:pt x="587" y="21"/>
                    </a:lnTo>
                    <a:lnTo>
                      <a:pt x="566" y="21"/>
                    </a:lnTo>
                    <a:lnTo>
                      <a:pt x="284"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8"/>
              <p:cNvSpPr/>
              <p:nvPr/>
            </p:nvSpPr>
            <p:spPr>
              <a:xfrm>
                <a:off x="4012460" y="2372397"/>
                <a:ext cx="113476" cy="33698"/>
              </a:xfrm>
              <a:custGeom>
                <a:avLst/>
                <a:gdLst/>
                <a:ahLst/>
                <a:cxnLst/>
                <a:rect l="l" t="t" r="r" b="b"/>
                <a:pathLst>
                  <a:path w="724" h="215" extrusionOk="0">
                    <a:moveTo>
                      <a:pt x="352" y="84"/>
                    </a:moveTo>
                    <a:lnTo>
                      <a:pt x="441" y="105"/>
                    </a:lnTo>
                    <a:lnTo>
                      <a:pt x="373" y="131"/>
                    </a:lnTo>
                    <a:lnTo>
                      <a:pt x="263" y="131"/>
                    </a:lnTo>
                    <a:lnTo>
                      <a:pt x="352" y="84"/>
                    </a:lnTo>
                    <a:close/>
                    <a:moveTo>
                      <a:pt x="352" y="0"/>
                    </a:moveTo>
                    <a:cubicBezTo>
                      <a:pt x="331" y="0"/>
                      <a:pt x="310" y="0"/>
                      <a:pt x="289" y="21"/>
                    </a:cubicBezTo>
                    <a:lnTo>
                      <a:pt x="27" y="105"/>
                    </a:lnTo>
                    <a:lnTo>
                      <a:pt x="27" y="131"/>
                    </a:lnTo>
                    <a:lnTo>
                      <a:pt x="1" y="131"/>
                    </a:lnTo>
                    <a:lnTo>
                      <a:pt x="1" y="152"/>
                    </a:lnTo>
                    <a:lnTo>
                      <a:pt x="1" y="173"/>
                    </a:lnTo>
                    <a:lnTo>
                      <a:pt x="27" y="194"/>
                    </a:lnTo>
                    <a:lnTo>
                      <a:pt x="69" y="194"/>
                    </a:lnTo>
                    <a:lnTo>
                      <a:pt x="373" y="215"/>
                    </a:lnTo>
                    <a:cubicBezTo>
                      <a:pt x="393" y="215"/>
                      <a:pt x="393" y="215"/>
                      <a:pt x="441" y="194"/>
                    </a:cubicBezTo>
                    <a:lnTo>
                      <a:pt x="682" y="105"/>
                    </a:lnTo>
                    <a:lnTo>
                      <a:pt x="702" y="105"/>
                    </a:lnTo>
                    <a:lnTo>
                      <a:pt x="702" y="84"/>
                    </a:lnTo>
                    <a:lnTo>
                      <a:pt x="723" y="84"/>
                    </a:lnTo>
                    <a:lnTo>
                      <a:pt x="723" y="63"/>
                    </a:lnTo>
                    <a:lnTo>
                      <a:pt x="702" y="42"/>
                    </a:lnTo>
                    <a:lnTo>
                      <a:pt x="682" y="21"/>
                    </a:lnTo>
                    <a:lnTo>
                      <a:pt x="655" y="21"/>
                    </a:lnTo>
                    <a:lnTo>
                      <a:pt x="352"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8"/>
              <p:cNvSpPr/>
              <p:nvPr/>
            </p:nvSpPr>
            <p:spPr>
              <a:xfrm>
                <a:off x="3968104" y="2399512"/>
                <a:ext cx="92944" cy="20532"/>
              </a:xfrm>
              <a:custGeom>
                <a:avLst/>
                <a:gdLst/>
                <a:ahLst/>
                <a:cxnLst/>
                <a:rect l="l" t="t" r="r" b="b"/>
                <a:pathLst>
                  <a:path w="593" h="131" extrusionOk="0">
                    <a:moveTo>
                      <a:pt x="263" y="0"/>
                    </a:moveTo>
                    <a:cubicBezTo>
                      <a:pt x="263" y="0"/>
                      <a:pt x="242" y="0"/>
                      <a:pt x="242" y="21"/>
                    </a:cubicBezTo>
                    <a:lnTo>
                      <a:pt x="1" y="110"/>
                    </a:lnTo>
                    <a:lnTo>
                      <a:pt x="310" y="131"/>
                    </a:lnTo>
                    <a:lnTo>
                      <a:pt x="331" y="131"/>
                    </a:lnTo>
                    <a:lnTo>
                      <a:pt x="593" y="21"/>
                    </a:lnTo>
                    <a:lnTo>
                      <a:pt x="572" y="21"/>
                    </a:lnTo>
                    <a:lnTo>
                      <a:pt x="263"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8"/>
              <p:cNvSpPr/>
              <p:nvPr/>
            </p:nvSpPr>
            <p:spPr>
              <a:xfrm>
                <a:off x="3955095" y="2392929"/>
                <a:ext cx="115827" cy="33698"/>
              </a:xfrm>
              <a:custGeom>
                <a:avLst/>
                <a:gdLst/>
                <a:ahLst/>
                <a:cxnLst/>
                <a:rect l="l" t="t" r="r" b="b"/>
                <a:pathLst>
                  <a:path w="739" h="215" extrusionOk="0">
                    <a:moveTo>
                      <a:pt x="346" y="84"/>
                    </a:moveTo>
                    <a:lnTo>
                      <a:pt x="456" y="105"/>
                    </a:lnTo>
                    <a:lnTo>
                      <a:pt x="393" y="131"/>
                    </a:lnTo>
                    <a:lnTo>
                      <a:pt x="283" y="131"/>
                    </a:lnTo>
                    <a:lnTo>
                      <a:pt x="346" y="84"/>
                    </a:lnTo>
                    <a:close/>
                    <a:moveTo>
                      <a:pt x="367" y="0"/>
                    </a:moveTo>
                    <a:cubicBezTo>
                      <a:pt x="346" y="0"/>
                      <a:pt x="325" y="0"/>
                      <a:pt x="304" y="21"/>
                    </a:cubicBezTo>
                    <a:lnTo>
                      <a:pt x="42" y="105"/>
                    </a:lnTo>
                    <a:lnTo>
                      <a:pt x="21" y="131"/>
                    </a:lnTo>
                    <a:lnTo>
                      <a:pt x="0" y="152"/>
                    </a:lnTo>
                    <a:lnTo>
                      <a:pt x="0" y="173"/>
                    </a:lnTo>
                    <a:lnTo>
                      <a:pt x="21" y="173"/>
                    </a:lnTo>
                    <a:lnTo>
                      <a:pt x="42" y="194"/>
                    </a:lnTo>
                    <a:lnTo>
                      <a:pt x="84" y="194"/>
                    </a:lnTo>
                    <a:lnTo>
                      <a:pt x="393" y="215"/>
                    </a:lnTo>
                    <a:cubicBezTo>
                      <a:pt x="414" y="215"/>
                      <a:pt x="414" y="215"/>
                      <a:pt x="456" y="194"/>
                    </a:cubicBezTo>
                    <a:lnTo>
                      <a:pt x="697" y="105"/>
                    </a:lnTo>
                    <a:lnTo>
                      <a:pt x="718" y="105"/>
                    </a:lnTo>
                    <a:lnTo>
                      <a:pt x="718" y="84"/>
                    </a:lnTo>
                    <a:lnTo>
                      <a:pt x="739" y="84"/>
                    </a:lnTo>
                    <a:lnTo>
                      <a:pt x="739" y="63"/>
                    </a:lnTo>
                    <a:lnTo>
                      <a:pt x="718" y="42"/>
                    </a:lnTo>
                    <a:lnTo>
                      <a:pt x="697" y="42"/>
                    </a:lnTo>
                    <a:lnTo>
                      <a:pt x="676" y="21"/>
                    </a:lnTo>
                    <a:lnTo>
                      <a:pt x="367"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8"/>
              <p:cNvSpPr/>
              <p:nvPr/>
            </p:nvSpPr>
            <p:spPr>
              <a:xfrm>
                <a:off x="3909956" y="2419887"/>
                <a:ext cx="96079" cy="20689"/>
              </a:xfrm>
              <a:custGeom>
                <a:avLst/>
                <a:gdLst/>
                <a:ahLst/>
                <a:cxnLst/>
                <a:rect l="l" t="t" r="r" b="b"/>
                <a:pathLst>
                  <a:path w="613" h="132" extrusionOk="0">
                    <a:moveTo>
                      <a:pt x="288" y="1"/>
                    </a:moveTo>
                    <a:lnTo>
                      <a:pt x="262" y="22"/>
                    </a:lnTo>
                    <a:lnTo>
                      <a:pt x="0" y="111"/>
                    </a:lnTo>
                    <a:lnTo>
                      <a:pt x="26" y="111"/>
                    </a:lnTo>
                    <a:lnTo>
                      <a:pt x="330" y="132"/>
                    </a:lnTo>
                    <a:lnTo>
                      <a:pt x="351" y="132"/>
                    </a:lnTo>
                    <a:lnTo>
                      <a:pt x="613" y="22"/>
                    </a:lnTo>
                    <a:lnTo>
                      <a:pt x="592" y="22"/>
                    </a:lnTo>
                    <a:lnTo>
                      <a:pt x="288"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8"/>
              <p:cNvSpPr/>
              <p:nvPr/>
            </p:nvSpPr>
            <p:spPr>
              <a:xfrm>
                <a:off x="3900082" y="2415185"/>
                <a:ext cx="116611" cy="31974"/>
              </a:xfrm>
              <a:custGeom>
                <a:avLst/>
                <a:gdLst/>
                <a:ahLst/>
                <a:cxnLst/>
                <a:rect l="l" t="t" r="r" b="b"/>
                <a:pathLst>
                  <a:path w="744" h="204" extrusionOk="0">
                    <a:moveTo>
                      <a:pt x="351" y="73"/>
                    </a:moveTo>
                    <a:lnTo>
                      <a:pt x="456" y="94"/>
                    </a:lnTo>
                    <a:lnTo>
                      <a:pt x="393" y="120"/>
                    </a:lnTo>
                    <a:lnTo>
                      <a:pt x="283" y="120"/>
                    </a:lnTo>
                    <a:lnTo>
                      <a:pt x="351" y="73"/>
                    </a:lnTo>
                    <a:close/>
                    <a:moveTo>
                      <a:pt x="321" y="1"/>
                    </a:moveTo>
                    <a:cubicBezTo>
                      <a:pt x="316" y="1"/>
                      <a:pt x="311" y="3"/>
                      <a:pt x="304" y="10"/>
                    </a:cubicBezTo>
                    <a:lnTo>
                      <a:pt x="42" y="94"/>
                    </a:lnTo>
                    <a:lnTo>
                      <a:pt x="21" y="120"/>
                    </a:lnTo>
                    <a:lnTo>
                      <a:pt x="0" y="141"/>
                    </a:lnTo>
                    <a:lnTo>
                      <a:pt x="0" y="162"/>
                    </a:lnTo>
                    <a:lnTo>
                      <a:pt x="21" y="162"/>
                    </a:lnTo>
                    <a:lnTo>
                      <a:pt x="21" y="183"/>
                    </a:lnTo>
                    <a:lnTo>
                      <a:pt x="89" y="183"/>
                    </a:lnTo>
                    <a:lnTo>
                      <a:pt x="393" y="204"/>
                    </a:lnTo>
                    <a:cubicBezTo>
                      <a:pt x="414" y="204"/>
                      <a:pt x="414" y="204"/>
                      <a:pt x="456" y="183"/>
                    </a:cubicBezTo>
                    <a:lnTo>
                      <a:pt x="697" y="94"/>
                    </a:lnTo>
                    <a:lnTo>
                      <a:pt x="718" y="94"/>
                    </a:lnTo>
                    <a:lnTo>
                      <a:pt x="718" y="73"/>
                    </a:lnTo>
                    <a:lnTo>
                      <a:pt x="744" y="73"/>
                    </a:lnTo>
                    <a:lnTo>
                      <a:pt x="744" y="52"/>
                    </a:lnTo>
                    <a:lnTo>
                      <a:pt x="718" y="31"/>
                    </a:lnTo>
                    <a:lnTo>
                      <a:pt x="697" y="31"/>
                    </a:lnTo>
                    <a:lnTo>
                      <a:pt x="697" y="10"/>
                    </a:lnTo>
                    <a:lnTo>
                      <a:pt x="372" y="10"/>
                    </a:lnTo>
                    <a:cubicBezTo>
                      <a:pt x="341" y="10"/>
                      <a:pt x="330" y="1"/>
                      <a:pt x="32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8"/>
              <p:cNvSpPr/>
              <p:nvPr/>
            </p:nvSpPr>
            <p:spPr>
              <a:xfrm>
                <a:off x="3855726" y="2443711"/>
                <a:ext cx="95295" cy="17398"/>
              </a:xfrm>
              <a:custGeom>
                <a:avLst/>
                <a:gdLst/>
                <a:ahLst/>
                <a:cxnLst/>
                <a:rect l="l" t="t" r="r" b="b"/>
                <a:pathLst>
                  <a:path w="608" h="111" extrusionOk="0">
                    <a:moveTo>
                      <a:pt x="262" y="1"/>
                    </a:moveTo>
                    <a:lnTo>
                      <a:pt x="0" y="90"/>
                    </a:lnTo>
                    <a:lnTo>
                      <a:pt x="21" y="90"/>
                    </a:lnTo>
                    <a:lnTo>
                      <a:pt x="325" y="111"/>
                    </a:lnTo>
                    <a:lnTo>
                      <a:pt x="346" y="111"/>
                    </a:lnTo>
                    <a:lnTo>
                      <a:pt x="608"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8"/>
              <p:cNvSpPr/>
              <p:nvPr/>
            </p:nvSpPr>
            <p:spPr>
              <a:xfrm>
                <a:off x="3845068" y="2435718"/>
                <a:ext cx="116768" cy="31974"/>
              </a:xfrm>
              <a:custGeom>
                <a:avLst/>
                <a:gdLst/>
                <a:ahLst/>
                <a:cxnLst/>
                <a:rect l="l" t="t" r="r" b="b"/>
                <a:pathLst>
                  <a:path w="745" h="204" extrusionOk="0">
                    <a:moveTo>
                      <a:pt x="351" y="73"/>
                    </a:moveTo>
                    <a:lnTo>
                      <a:pt x="461" y="94"/>
                    </a:lnTo>
                    <a:lnTo>
                      <a:pt x="393" y="120"/>
                    </a:lnTo>
                    <a:lnTo>
                      <a:pt x="283" y="120"/>
                    </a:lnTo>
                    <a:lnTo>
                      <a:pt x="351" y="73"/>
                    </a:lnTo>
                    <a:close/>
                    <a:moveTo>
                      <a:pt x="317" y="1"/>
                    </a:moveTo>
                    <a:cubicBezTo>
                      <a:pt x="309" y="1"/>
                      <a:pt x="299" y="3"/>
                      <a:pt x="283" y="10"/>
                    </a:cubicBezTo>
                    <a:lnTo>
                      <a:pt x="48" y="94"/>
                    </a:lnTo>
                    <a:lnTo>
                      <a:pt x="21" y="120"/>
                    </a:lnTo>
                    <a:lnTo>
                      <a:pt x="0" y="120"/>
                    </a:lnTo>
                    <a:lnTo>
                      <a:pt x="0" y="141"/>
                    </a:lnTo>
                    <a:lnTo>
                      <a:pt x="0" y="162"/>
                    </a:lnTo>
                    <a:lnTo>
                      <a:pt x="21" y="162"/>
                    </a:lnTo>
                    <a:lnTo>
                      <a:pt x="21" y="183"/>
                    </a:lnTo>
                    <a:lnTo>
                      <a:pt x="89" y="183"/>
                    </a:lnTo>
                    <a:lnTo>
                      <a:pt x="393" y="204"/>
                    </a:lnTo>
                    <a:cubicBezTo>
                      <a:pt x="414" y="204"/>
                      <a:pt x="414" y="204"/>
                      <a:pt x="461" y="183"/>
                    </a:cubicBezTo>
                    <a:lnTo>
                      <a:pt x="702" y="94"/>
                    </a:lnTo>
                    <a:lnTo>
                      <a:pt x="723" y="94"/>
                    </a:lnTo>
                    <a:lnTo>
                      <a:pt x="723" y="73"/>
                    </a:lnTo>
                    <a:lnTo>
                      <a:pt x="744" y="73"/>
                    </a:lnTo>
                    <a:lnTo>
                      <a:pt x="744" y="52"/>
                    </a:lnTo>
                    <a:lnTo>
                      <a:pt x="723" y="31"/>
                    </a:lnTo>
                    <a:lnTo>
                      <a:pt x="702" y="10"/>
                    </a:lnTo>
                    <a:lnTo>
                      <a:pt x="351" y="10"/>
                    </a:lnTo>
                    <a:cubicBezTo>
                      <a:pt x="337" y="10"/>
                      <a:pt x="333" y="1"/>
                      <a:pt x="31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8"/>
              <p:cNvSpPr/>
              <p:nvPr/>
            </p:nvSpPr>
            <p:spPr>
              <a:xfrm>
                <a:off x="3800712" y="2464243"/>
                <a:ext cx="96235" cy="17398"/>
              </a:xfrm>
              <a:custGeom>
                <a:avLst/>
                <a:gdLst/>
                <a:ahLst/>
                <a:cxnLst/>
                <a:rect l="l" t="t" r="r" b="b"/>
                <a:pathLst>
                  <a:path w="614" h="111" extrusionOk="0">
                    <a:moveTo>
                      <a:pt x="262" y="1"/>
                    </a:moveTo>
                    <a:lnTo>
                      <a:pt x="1" y="90"/>
                    </a:lnTo>
                    <a:lnTo>
                      <a:pt x="22" y="90"/>
                    </a:lnTo>
                    <a:lnTo>
                      <a:pt x="331" y="111"/>
                    </a:lnTo>
                    <a:lnTo>
                      <a:pt x="351" y="111"/>
                    </a:lnTo>
                    <a:lnTo>
                      <a:pt x="613"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8"/>
              <p:cNvSpPr/>
              <p:nvPr/>
            </p:nvSpPr>
            <p:spPr>
              <a:xfrm>
                <a:off x="3790837" y="2456250"/>
                <a:ext cx="115984" cy="31974"/>
              </a:xfrm>
              <a:custGeom>
                <a:avLst/>
                <a:gdLst/>
                <a:ahLst/>
                <a:cxnLst/>
                <a:rect l="l" t="t" r="r" b="b"/>
                <a:pathLst>
                  <a:path w="740" h="204" extrusionOk="0">
                    <a:moveTo>
                      <a:pt x="346" y="73"/>
                    </a:moveTo>
                    <a:lnTo>
                      <a:pt x="456" y="94"/>
                    </a:lnTo>
                    <a:lnTo>
                      <a:pt x="394" y="120"/>
                    </a:lnTo>
                    <a:lnTo>
                      <a:pt x="284" y="120"/>
                    </a:lnTo>
                    <a:lnTo>
                      <a:pt x="346" y="73"/>
                    </a:lnTo>
                    <a:close/>
                    <a:moveTo>
                      <a:pt x="314" y="1"/>
                    </a:moveTo>
                    <a:cubicBezTo>
                      <a:pt x="307" y="1"/>
                      <a:pt x="298" y="3"/>
                      <a:pt x="284" y="10"/>
                    </a:cubicBezTo>
                    <a:lnTo>
                      <a:pt x="43" y="94"/>
                    </a:lnTo>
                    <a:lnTo>
                      <a:pt x="22" y="120"/>
                    </a:lnTo>
                    <a:lnTo>
                      <a:pt x="1" y="141"/>
                    </a:lnTo>
                    <a:lnTo>
                      <a:pt x="1" y="162"/>
                    </a:lnTo>
                    <a:lnTo>
                      <a:pt x="22" y="162"/>
                    </a:lnTo>
                    <a:lnTo>
                      <a:pt x="22" y="183"/>
                    </a:lnTo>
                    <a:lnTo>
                      <a:pt x="85" y="183"/>
                    </a:lnTo>
                    <a:lnTo>
                      <a:pt x="394" y="204"/>
                    </a:lnTo>
                    <a:cubicBezTo>
                      <a:pt x="414" y="204"/>
                      <a:pt x="435" y="204"/>
                      <a:pt x="456" y="183"/>
                    </a:cubicBezTo>
                    <a:lnTo>
                      <a:pt x="697" y="94"/>
                    </a:lnTo>
                    <a:lnTo>
                      <a:pt x="718" y="94"/>
                    </a:lnTo>
                    <a:lnTo>
                      <a:pt x="718" y="73"/>
                    </a:lnTo>
                    <a:lnTo>
                      <a:pt x="739" y="73"/>
                    </a:lnTo>
                    <a:lnTo>
                      <a:pt x="739" y="52"/>
                    </a:lnTo>
                    <a:lnTo>
                      <a:pt x="739" y="31"/>
                    </a:lnTo>
                    <a:lnTo>
                      <a:pt x="718" y="31"/>
                    </a:lnTo>
                    <a:lnTo>
                      <a:pt x="697" y="10"/>
                    </a:lnTo>
                    <a:lnTo>
                      <a:pt x="346" y="10"/>
                    </a:lnTo>
                    <a:cubicBezTo>
                      <a:pt x="332" y="10"/>
                      <a:pt x="328" y="1"/>
                      <a:pt x="31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8"/>
              <p:cNvSpPr/>
              <p:nvPr/>
            </p:nvSpPr>
            <p:spPr>
              <a:xfrm>
                <a:off x="3749773" y="2484775"/>
                <a:ext cx="92160" cy="17398"/>
              </a:xfrm>
              <a:custGeom>
                <a:avLst/>
                <a:gdLst/>
                <a:ahLst/>
                <a:cxnLst/>
                <a:rect l="l" t="t" r="r" b="b"/>
                <a:pathLst>
                  <a:path w="588" h="111" extrusionOk="0">
                    <a:moveTo>
                      <a:pt x="237" y="1"/>
                    </a:moveTo>
                    <a:lnTo>
                      <a:pt x="1" y="90"/>
                    </a:lnTo>
                    <a:lnTo>
                      <a:pt x="326" y="111"/>
                    </a:lnTo>
                    <a:lnTo>
                      <a:pt x="347" y="111"/>
                    </a:lnTo>
                    <a:lnTo>
                      <a:pt x="587"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38"/>
              <p:cNvSpPr/>
              <p:nvPr/>
            </p:nvSpPr>
            <p:spPr>
              <a:xfrm>
                <a:off x="3735824" y="2476782"/>
                <a:ext cx="116768" cy="31974"/>
              </a:xfrm>
              <a:custGeom>
                <a:avLst/>
                <a:gdLst/>
                <a:ahLst/>
                <a:cxnLst/>
                <a:rect l="l" t="t" r="r" b="b"/>
                <a:pathLst>
                  <a:path w="745" h="204" extrusionOk="0">
                    <a:moveTo>
                      <a:pt x="352" y="73"/>
                    </a:moveTo>
                    <a:lnTo>
                      <a:pt x="457" y="94"/>
                    </a:lnTo>
                    <a:lnTo>
                      <a:pt x="415" y="120"/>
                    </a:lnTo>
                    <a:lnTo>
                      <a:pt x="284" y="120"/>
                    </a:lnTo>
                    <a:lnTo>
                      <a:pt x="352" y="73"/>
                    </a:lnTo>
                    <a:close/>
                    <a:moveTo>
                      <a:pt x="320" y="0"/>
                    </a:moveTo>
                    <a:cubicBezTo>
                      <a:pt x="316" y="0"/>
                      <a:pt x="312" y="3"/>
                      <a:pt x="305" y="10"/>
                    </a:cubicBezTo>
                    <a:lnTo>
                      <a:pt x="43" y="94"/>
                    </a:lnTo>
                    <a:lnTo>
                      <a:pt x="22" y="120"/>
                    </a:lnTo>
                    <a:lnTo>
                      <a:pt x="1" y="141"/>
                    </a:lnTo>
                    <a:lnTo>
                      <a:pt x="22" y="162"/>
                    </a:lnTo>
                    <a:lnTo>
                      <a:pt x="43" y="183"/>
                    </a:lnTo>
                    <a:lnTo>
                      <a:pt x="90" y="183"/>
                    </a:lnTo>
                    <a:lnTo>
                      <a:pt x="394" y="204"/>
                    </a:lnTo>
                    <a:cubicBezTo>
                      <a:pt x="415" y="204"/>
                      <a:pt x="436" y="204"/>
                      <a:pt x="457" y="183"/>
                    </a:cubicBezTo>
                    <a:lnTo>
                      <a:pt x="718" y="94"/>
                    </a:lnTo>
                    <a:lnTo>
                      <a:pt x="745" y="73"/>
                    </a:lnTo>
                    <a:lnTo>
                      <a:pt x="745" y="52"/>
                    </a:lnTo>
                    <a:lnTo>
                      <a:pt x="745" y="31"/>
                    </a:lnTo>
                    <a:lnTo>
                      <a:pt x="718" y="31"/>
                    </a:lnTo>
                    <a:lnTo>
                      <a:pt x="718" y="10"/>
                    </a:lnTo>
                    <a:lnTo>
                      <a:pt x="352" y="10"/>
                    </a:lnTo>
                    <a:cubicBezTo>
                      <a:pt x="334" y="10"/>
                      <a:pt x="328" y="0"/>
                      <a:pt x="32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38"/>
              <p:cNvSpPr/>
              <p:nvPr/>
            </p:nvSpPr>
            <p:spPr>
              <a:xfrm>
                <a:off x="3694916" y="2505308"/>
                <a:ext cx="92003" cy="17398"/>
              </a:xfrm>
              <a:custGeom>
                <a:avLst/>
                <a:gdLst/>
                <a:ahLst/>
                <a:cxnLst/>
                <a:rect l="l" t="t" r="r" b="b"/>
                <a:pathLst>
                  <a:path w="587" h="111" extrusionOk="0">
                    <a:moveTo>
                      <a:pt x="241" y="1"/>
                    </a:moveTo>
                    <a:lnTo>
                      <a:pt x="0" y="90"/>
                    </a:lnTo>
                    <a:lnTo>
                      <a:pt x="325" y="111"/>
                    </a:lnTo>
                    <a:lnTo>
                      <a:pt x="351" y="90"/>
                    </a:lnTo>
                    <a:lnTo>
                      <a:pt x="587"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8"/>
              <p:cNvSpPr/>
              <p:nvPr/>
            </p:nvSpPr>
            <p:spPr>
              <a:xfrm>
                <a:off x="3684101" y="2497314"/>
                <a:ext cx="116768" cy="31190"/>
              </a:xfrm>
              <a:custGeom>
                <a:avLst/>
                <a:gdLst/>
                <a:ahLst/>
                <a:cxnLst/>
                <a:rect l="l" t="t" r="r" b="b"/>
                <a:pathLst>
                  <a:path w="745" h="199" extrusionOk="0">
                    <a:moveTo>
                      <a:pt x="331" y="73"/>
                    </a:moveTo>
                    <a:lnTo>
                      <a:pt x="462" y="93"/>
                    </a:lnTo>
                    <a:lnTo>
                      <a:pt x="394" y="120"/>
                    </a:lnTo>
                    <a:lnTo>
                      <a:pt x="289" y="93"/>
                    </a:lnTo>
                    <a:lnTo>
                      <a:pt x="331" y="73"/>
                    </a:lnTo>
                    <a:close/>
                    <a:moveTo>
                      <a:pt x="310" y="0"/>
                    </a:moveTo>
                    <a:cubicBezTo>
                      <a:pt x="303" y="0"/>
                      <a:pt x="296" y="3"/>
                      <a:pt x="289" y="10"/>
                    </a:cubicBezTo>
                    <a:lnTo>
                      <a:pt x="27" y="93"/>
                    </a:lnTo>
                    <a:lnTo>
                      <a:pt x="27" y="120"/>
                    </a:lnTo>
                    <a:lnTo>
                      <a:pt x="1" y="120"/>
                    </a:lnTo>
                    <a:lnTo>
                      <a:pt x="1" y="141"/>
                    </a:lnTo>
                    <a:lnTo>
                      <a:pt x="1" y="162"/>
                    </a:lnTo>
                    <a:lnTo>
                      <a:pt x="27" y="183"/>
                    </a:lnTo>
                    <a:lnTo>
                      <a:pt x="394" y="183"/>
                    </a:lnTo>
                    <a:cubicBezTo>
                      <a:pt x="407" y="193"/>
                      <a:pt x="413" y="198"/>
                      <a:pt x="422" y="198"/>
                    </a:cubicBezTo>
                    <a:cubicBezTo>
                      <a:pt x="430" y="198"/>
                      <a:pt x="441" y="193"/>
                      <a:pt x="462" y="183"/>
                    </a:cubicBezTo>
                    <a:lnTo>
                      <a:pt x="703" y="93"/>
                    </a:lnTo>
                    <a:lnTo>
                      <a:pt x="724" y="93"/>
                    </a:lnTo>
                    <a:lnTo>
                      <a:pt x="724" y="73"/>
                    </a:lnTo>
                    <a:lnTo>
                      <a:pt x="745" y="52"/>
                    </a:lnTo>
                    <a:lnTo>
                      <a:pt x="724" y="31"/>
                    </a:lnTo>
                    <a:lnTo>
                      <a:pt x="703" y="31"/>
                    </a:lnTo>
                    <a:lnTo>
                      <a:pt x="703" y="10"/>
                    </a:lnTo>
                    <a:lnTo>
                      <a:pt x="352" y="10"/>
                    </a:lnTo>
                    <a:cubicBezTo>
                      <a:pt x="338" y="10"/>
                      <a:pt x="324" y="0"/>
                      <a:pt x="31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38"/>
              <p:cNvSpPr/>
              <p:nvPr/>
            </p:nvSpPr>
            <p:spPr>
              <a:xfrm>
                <a:off x="3639902" y="2522548"/>
                <a:ext cx="96079" cy="17398"/>
              </a:xfrm>
              <a:custGeom>
                <a:avLst/>
                <a:gdLst/>
                <a:ahLst/>
                <a:cxnLst/>
                <a:rect l="l" t="t" r="r" b="b"/>
                <a:pathLst>
                  <a:path w="613" h="111" extrusionOk="0">
                    <a:moveTo>
                      <a:pt x="283" y="1"/>
                    </a:moveTo>
                    <a:cubicBezTo>
                      <a:pt x="262" y="1"/>
                      <a:pt x="262" y="22"/>
                      <a:pt x="241" y="22"/>
                    </a:cubicBezTo>
                    <a:lnTo>
                      <a:pt x="0" y="111"/>
                    </a:lnTo>
                    <a:lnTo>
                      <a:pt x="351" y="111"/>
                    </a:lnTo>
                    <a:lnTo>
                      <a:pt x="613" y="22"/>
                    </a:lnTo>
                    <a:lnTo>
                      <a:pt x="592" y="22"/>
                    </a:lnTo>
                    <a:lnTo>
                      <a:pt x="283"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38"/>
              <p:cNvSpPr/>
              <p:nvPr/>
            </p:nvSpPr>
            <p:spPr>
              <a:xfrm>
                <a:off x="3630028" y="2516749"/>
                <a:ext cx="115827" cy="29780"/>
              </a:xfrm>
              <a:custGeom>
                <a:avLst/>
                <a:gdLst/>
                <a:ahLst/>
                <a:cxnLst/>
                <a:rect l="l" t="t" r="r" b="b"/>
                <a:pathLst>
                  <a:path w="739" h="190" extrusionOk="0">
                    <a:moveTo>
                      <a:pt x="346" y="79"/>
                    </a:moveTo>
                    <a:lnTo>
                      <a:pt x="456" y="100"/>
                    </a:lnTo>
                    <a:lnTo>
                      <a:pt x="283" y="100"/>
                    </a:lnTo>
                    <a:lnTo>
                      <a:pt x="346" y="79"/>
                    </a:lnTo>
                    <a:close/>
                    <a:moveTo>
                      <a:pt x="315" y="1"/>
                    </a:moveTo>
                    <a:cubicBezTo>
                      <a:pt x="304" y="1"/>
                      <a:pt x="294" y="6"/>
                      <a:pt x="283" y="17"/>
                    </a:cubicBezTo>
                    <a:lnTo>
                      <a:pt x="21" y="100"/>
                    </a:lnTo>
                    <a:lnTo>
                      <a:pt x="21" y="127"/>
                    </a:lnTo>
                    <a:lnTo>
                      <a:pt x="0" y="127"/>
                    </a:lnTo>
                    <a:lnTo>
                      <a:pt x="0" y="148"/>
                    </a:lnTo>
                    <a:lnTo>
                      <a:pt x="0" y="169"/>
                    </a:lnTo>
                    <a:lnTo>
                      <a:pt x="21" y="169"/>
                    </a:lnTo>
                    <a:lnTo>
                      <a:pt x="21" y="189"/>
                    </a:lnTo>
                    <a:lnTo>
                      <a:pt x="456" y="189"/>
                    </a:lnTo>
                    <a:lnTo>
                      <a:pt x="697" y="100"/>
                    </a:lnTo>
                    <a:lnTo>
                      <a:pt x="718" y="100"/>
                    </a:lnTo>
                    <a:lnTo>
                      <a:pt x="718" y="79"/>
                    </a:lnTo>
                    <a:lnTo>
                      <a:pt x="739" y="79"/>
                    </a:lnTo>
                    <a:lnTo>
                      <a:pt x="739" y="59"/>
                    </a:lnTo>
                    <a:lnTo>
                      <a:pt x="739" y="38"/>
                    </a:lnTo>
                    <a:lnTo>
                      <a:pt x="718" y="38"/>
                    </a:lnTo>
                    <a:lnTo>
                      <a:pt x="718" y="17"/>
                    </a:lnTo>
                    <a:lnTo>
                      <a:pt x="346" y="17"/>
                    </a:lnTo>
                    <a:cubicBezTo>
                      <a:pt x="335" y="6"/>
                      <a:pt x="325" y="1"/>
                      <a:pt x="31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38"/>
              <p:cNvSpPr/>
              <p:nvPr/>
            </p:nvSpPr>
            <p:spPr>
              <a:xfrm>
                <a:off x="3585672" y="2543081"/>
                <a:ext cx="95452" cy="17398"/>
              </a:xfrm>
              <a:custGeom>
                <a:avLst/>
                <a:gdLst/>
                <a:ahLst/>
                <a:cxnLst/>
                <a:rect l="l" t="t" r="r" b="b"/>
                <a:pathLst>
                  <a:path w="609" h="111" extrusionOk="0">
                    <a:moveTo>
                      <a:pt x="283" y="1"/>
                    </a:moveTo>
                    <a:cubicBezTo>
                      <a:pt x="283" y="1"/>
                      <a:pt x="262" y="1"/>
                      <a:pt x="262" y="21"/>
                    </a:cubicBezTo>
                    <a:lnTo>
                      <a:pt x="1" y="110"/>
                    </a:lnTo>
                    <a:lnTo>
                      <a:pt x="367" y="110"/>
                    </a:lnTo>
                    <a:lnTo>
                      <a:pt x="608" y="21"/>
                    </a:lnTo>
                    <a:lnTo>
                      <a:pt x="283"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38"/>
              <p:cNvSpPr/>
              <p:nvPr/>
            </p:nvSpPr>
            <p:spPr>
              <a:xfrm>
                <a:off x="3575014" y="2536498"/>
                <a:ext cx="116768" cy="30563"/>
              </a:xfrm>
              <a:custGeom>
                <a:avLst/>
                <a:gdLst/>
                <a:ahLst/>
                <a:cxnLst/>
                <a:rect l="l" t="t" r="r" b="b"/>
                <a:pathLst>
                  <a:path w="745" h="195" extrusionOk="0">
                    <a:moveTo>
                      <a:pt x="461" y="84"/>
                    </a:moveTo>
                    <a:lnTo>
                      <a:pt x="414" y="105"/>
                    </a:lnTo>
                    <a:lnTo>
                      <a:pt x="304" y="105"/>
                    </a:lnTo>
                    <a:lnTo>
                      <a:pt x="351" y="84"/>
                    </a:lnTo>
                    <a:close/>
                    <a:moveTo>
                      <a:pt x="351" y="1"/>
                    </a:moveTo>
                    <a:cubicBezTo>
                      <a:pt x="330" y="1"/>
                      <a:pt x="330" y="1"/>
                      <a:pt x="283" y="22"/>
                    </a:cubicBezTo>
                    <a:lnTo>
                      <a:pt x="42" y="105"/>
                    </a:lnTo>
                    <a:lnTo>
                      <a:pt x="21" y="105"/>
                    </a:lnTo>
                    <a:lnTo>
                      <a:pt x="21" y="132"/>
                    </a:lnTo>
                    <a:lnTo>
                      <a:pt x="0" y="132"/>
                    </a:lnTo>
                    <a:lnTo>
                      <a:pt x="0" y="152"/>
                    </a:lnTo>
                    <a:lnTo>
                      <a:pt x="0" y="173"/>
                    </a:lnTo>
                    <a:lnTo>
                      <a:pt x="21" y="173"/>
                    </a:lnTo>
                    <a:lnTo>
                      <a:pt x="21" y="194"/>
                    </a:lnTo>
                    <a:lnTo>
                      <a:pt x="461" y="194"/>
                    </a:lnTo>
                    <a:lnTo>
                      <a:pt x="723" y="105"/>
                    </a:lnTo>
                    <a:lnTo>
                      <a:pt x="723" y="84"/>
                    </a:lnTo>
                    <a:lnTo>
                      <a:pt x="744" y="84"/>
                    </a:lnTo>
                    <a:lnTo>
                      <a:pt x="744" y="63"/>
                    </a:lnTo>
                    <a:lnTo>
                      <a:pt x="744" y="43"/>
                    </a:lnTo>
                    <a:lnTo>
                      <a:pt x="723" y="22"/>
                    </a:lnTo>
                    <a:lnTo>
                      <a:pt x="676" y="22"/>
                    </a:lnTo>
                    <a:lnTo>
                      <a:pt x="351"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38"/>
              <p:cNvSpPr/>
              <p:nvPr/>
            </p:nvSpPr>
            <p:spPr>
              <a:xfrm>
                <a:off x="3533949" y="2563613"/>
                <a:ext cx="96235" cy="17398"/>
              </a:xfrm>
              <a:custGeom>
                <a:avLst/>
                <a:gdLst/>
                <a:ahLst/>
                <a:cxnLst/>
                <a:rect l="l" t="t" r="r" b="b"/>
                <a:pathLst>
                  <a:path w="614" h="111" extrusionOk="0">
                    <a:moveTo>
                      <a:pt x="242" y="0"/>
                    </a:moveTo>
                    <a:lnTo>
                      <a:pt x="1" y="110"/>
                    </a:lnTo>
                    <a:lnTo>
                      <a:pt x="351" y="110"/>
                    </a:lnTo>
                    <a:lnTo>
                      <a:pt x="613" y="21"/>
                    </a:lnTo>
                    <a:lnTo>
                      <a:pt x="592" y="21"/>
                    </a:lnTo>
                    <a:lnTo>
                      <a:pt x="262"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38"/>
              <p:cNvSpPr/>
              <p:nvPr/>
            </p:nvSpPr>
            <p:spPr>
              <a:xfrm>
                <a:off x="3524075" y="2557030"/>
                <a:ext cx="115984" cy="30563"/>
              </a:xfrm>
              <a:custGeom>
                <a:avLst/>
                <a:gdLst/>
                <a:ahLst/>
                <a:cxnLst/>
                <a:rect l="l" t="t" r="r" b="b"/>
                <a:pathLst>
                  <a:path w="740" h="195" extrusionOk="0">
                    <a:moveTo>
                      <a:pt x="435" y="84"/>
                    </a:moveTo>
                    <a:lnTo>
                      <a:pt x="394" y="105"/>
                    </a:lnTo>
                    <a:lnTo>
                      <a:pt x="284" y="105"/>
                    </a:lnTo>
                    <a:lnTo>
                      <a:pt x="325" y="84"/>
                    </a:lnTo>
                    <a:close/>
                    <a:moveTo>
                      <a:pt x="325" y="1"/>
                    </a:moveTo>
                    <a:cubicBezTo>
                      <a:pt x="305" y="1"/>
                      <a:pt x="305" y="1"/>
                      <a:pt x="284" y="21"/>
                    </a:cubicBezTo>
                    <a:lnTo>
                      <a:pt x="22" y="105"/>
                    </a:lnTo>
                    <a:lnTo>
                      <a:pt x="1" y="131"/>
                    </a:lnTo>
                    <a:lnTo>
                      <a:pt x="1" y="152"/>
                    </a:lnTo>
                    <a:lnTo>
                      <a:pt x="1" y="173"/>
                    </a:lnTo>
                    <a:lnTo>
                      <a:pt x="22" y="173"/>
                    </a:lnTo>
                    <a:lnTo>
                      <a:pt x="43" y="194"/>
                    </a:lnTo>
                    <a:lnTo>
                      <a:pt x="456" y="194"/>
                    </a:lnTo>
                    <a:lnTo>
                      <a:pt x="697" y="84"/>
                    </a:lnTo>
                    <a:lnTo>
                      <a:pt x="718" y="84"/>
                    </a:lnTo>
                    <a:lnTo>
                      <a:pt x="739" y="63"/>
                    </a:lnTo>
                    <a:lnTo>
                      <a:pt x="739" y="42"/>
                    </a:lnTo>
                    <a:lnTo>
                      <a:pt x="718" y="21"/>
                    </a:lnTo>
                    <a:lnTo>
                      <a:pt x="655" y="21"/>
                    </a:lnTo>
                    <a:lnTo>
                      <a:pt x="325"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38"/>
              <p:cNvSpPr/>
              <p:nvPr/>
            </p:nvSpPr>
            <p:spPr>
              <a:xfrm>
                <a:off x="3478935" y="2584145"/>
                <a:ext cx="96235" cy="17398"/>
              </a:xfrm>
              <a:custGeom>
                <a:avLst/>
                <a:gdLst/>
                <a:ahLst/>
                <a:cxnLst/>
                <a:rect l="l" t="t" r="r" b="b"/>
                <a:pathLst>
                  <a:path w="614" h="111" extrusionOk="0">
                    <a:moveTo>
                      <a:pt x="242" y="0"/>
                    </a:moveTo>
                    <a:lnTo>
                      <a:pt x="1" y="110"/>
                    </a:lnTo>
                    <a:lnTo>
                      <a:pt x="373" y="110"/>
                    </a:lnTo>
                    <a:lnTo>
                      <a:pt x="613" y="21"/>
                    </a:lnTo>
                    <a:lnTo>
                      <a:pt x="613"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38"/>
              <p:cNvSpPr/>
              <p:nvPr/>
            </p:nvSpPr>
            <p:spPr>
              <a:xfrm>
                <a:off x="3469061" y="2577562"/>
                <a:ext cx="116768" cy="30563"/>
              </a:xfrm>
              <a:custGeom>
                <a:avLst/>
                <a:gdLst/>
                <a:ahLst/>
                <a:cxnLst/>
                <a:rect l="l" t="t" r="r" b="b"/>
                <a:pathLst>
                  <a:path w="745" h="195" extrusionOk="0">
                    <a:moveTo>
                      <a:pt x="457" y="84"/>
                    </a:moveTo>
                    <a:lnTo>
                      <a:pt x="415" y="105"/>
                    </a:lnTo>
                    <a:lnTo>
                      <a:pt x="305" y="105"/>
                    </a:lnTo>
                    <a:lnTo>
                      <a:pt x="352" y="84"/>
                    </a:lnTo>
                    <a:close/>
                    <a:moveTo>
                      <a:pt x="352" y="0"/>
                    </a:moveTo>
                    <a:cubicBezTo>
                      <a:pt x="326" y="0"/>
                      <a:pt x="305" y="0"/>
                      <a:pt x="284" y="21"/>
                    </a:cubicBezTo>
                    <a:lnTo>
                      <a:pt x="43" y="105"/>
                    </a:lnTo>
                    <a:lnTo>
                      <a:pt x="22" y="105"/>
                    </a:lnTo>
                    <a:lnTo>
                      <a:pt x="22" y="131"/>
                    </a:lnTo>
                    <a:lnTo>
                      <a:pt x="1" y="131"/>
                    </a:lnTo>
                    <a:lnTo>
                      <a:pt x="1" y="152"/>
                    </a:lnTo>
                    <a:lnTo>
                      <a:pt x="22" y="173"/>
                    </a:lnTo>
                    <a:lnTo>
                      <a:pt x="43" y="194"/>
                    </a:lnTo>
                    <a:lnTo>
                      <a:pt x="415" y="194"/>
                    </a:lnTo>
                    <a:cubicBezTo>
                      <a:pt x="436" y="194"/>
                      <a:pt x="436" y="194"/>
                      <a:pt x="483" y="173"/>
                    </a:cubicBezTo>
                    <a:lnTo>
                      <a:pt x="718" y="84"/>
                    </a:lnTo>
                    <a:lnTo>
                      <a:pt x="745" y="84"/>
                    </a:lnTo>
                    <a:lnTo>
                      <a:pt x="745" y="63"/>
                    </a:lnTo>
                    <a:lnTo>
                      <a:pt x="745" y="42"/>
                    </a:lnTo>
                    <a:lnTo>
                      <a:pt x="745" y="21"/>
                    </a:lnTo>
                    <a:lnTo>
                      <a:pt x="697" y="21"/>
                    </a:lnTo>
                    <a:lnTo>
                      <a:pt x="697"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38"/>
              <p:cNvSpPr/>
              <p:nvPr/>
            </p:nvSpPr>
            <p:spPr>
              <a:xfrm>
                <a:off x="3424862" y="2604677"/>
                <a:ext cx="99370" cy="17398"/>
              </a:xfrm>
              <a:custGeom>
                <a:avLst/>
                <a:gdLst/>
                <a:ahLst/>
                <a:cxnLst/>
                <a:rect l="l" t="t" r="r" b="b"/>
                <a:pathLst>
                  <a:path w="634" h="111" extrusionOk="0">
                    <a:moveTo>
                      <a:pt x="262" y="0"/>
                    </a:moveTo>
                    <a:lnTo>
                      <a:pt x="21" y="89"/>
                    </a:lnTo>
                    <a:cubicBezTo>
                      <a:pt x="0" y="89"/>
                      <a:pt x="21" y="110"/>
                      <a:pt x="21" y="110"/>
                    </a:cubicBezTo>
                    <a:lnTo>
                      <a:pt x="346" y="110"/>
                    </a:lnTo>
                    <a:cubicBezTo>
                      <a:pt x="372" y="110"/>
                      <a:pt x="372" y="110"/>
                      <a:pt x="393" y="89"/>
                    </a:cubicBezTo>
                    <a:lnTo>
                      <a:pt x="634"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38"/>
              <p:cNvSpPr/>
              <p:nvPr/>
            </p:nvSpPr>
            <p:spPr>
              <a:xfrm>
                <a:off x="3417339" y="2598094"/>
                <a:ext cx="116768" cy="30563"/>
              </a:xfrm>
              <a:custGeom>
                <a:avLst/>
                <a:gdLst/>
                <a:ahLst/>
                <a:cxnLst/>
                <a:rect l="l" t="t" r="r" b="b"/>
                <a:pathLst>
                  <a:path w="745" h="195" extrusionOk="0">
                    <a:moveTo>
                      <a:pt x="441" y="84"/>
                    </a:moveTo>
                    <a:lnTo>
                      <a:pt x="394" y="105"/>
                    </a:lnTo>
                    <a:lnTo>
                      <a:pt x="289" y="105"/>
                    </a:lnTo>
                    <a:lnTo>
                      <a:pt x="331" y="84"/>
                    </a:lnTo>
                    <a:close/>
                    <a:moveTo>
                      <a:pt x="263" y="0"/>
                    </a:moveTo>
                    <a:lnTo>
                      <a:pt x="27" y="105"/>
                    </a:lnTo>
                    <a:lnTo>
                      <a:pt x="1" y="105"/>
                    </a:lnTo>
                    <a:lnTo>
                      <a:pt x="1" y="131"/>
                    </a:lnTo>
                    <a:lnTo>
                      <a:pt x="1" y="152"/>
                    </a:lnTo>
                    <a:lnTo>
                      <a:pt x="1" y="173"/>
                    </a:lnTo>
                    <a:lnTo>
                      <a:pt x="69" y="173"/>
                    </a:lnTo>
                    <a:lnTo>
                      <a:pt x="394" y="194"/>
                    </a:lnTo>
                    <a:cubicBezTo>
                      <a:pt x="420" y="194"/>
                      <a:pt x="441" y="194"/>
                      <a:pt x="462" y="173"/>
                    </a:cubicBezTo>
                    <a:lnTo>
                      <a:pt x="703" y="84"/>
                    </a:lnTo>
                    <a:lnTo>
                      <a:pt x="724" y="84"/>
                    </a:lnTo>
                    <a:lnTo>
                      <a:pt x="724" y="63"/>
                    </a:lnTo>
                    <a:lnTo>
                      <a:pt x="745" y="63"/>
                    </a:lnTo>
                    <a:lnTo>
                      <a:pt x="745" y="42"/>
                    </a:lnTo>
                    <a:lnTo>
                      <a:pt x="745" y="21"/>
                    </a:lnTo>
                    <a:lnTo>
                      <a:pt x="724" y="21"/>
                    </a:lnTo>
                    <a:lnTo>
                      <a:pt x="703"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38"/>
              <p:cNvSpPr/>
              <p:nvPr/>
            </p:nvSpPr>
            <p:spPr>
              <a:xfrm>
                <a:off x="3373139" y="2625209"/>
                <a:ext cx="96079" cy="14106"/>
              </a:xfrm>
              <a:custGeom>
                <a:avLst/>
                <a:gdLst/>
                <a:ahLst/>
                <a:cxnLst/>
                <a:rect l="l" t="t" r="r" b="b"/>
                <a:pathLst>
                  <a:path w="613" h="90" extrusionOk="0">
                    <a:moveTo>
                      <a:pt x="241" y="0"/>
                    </a:moveTo>
                    <a:lnTo>
                      <a:pt x="0" y="89"/>
                    </a:lnTo>
                    <a:lnTo>
                      <a:pt x="372" y="89"/>
                    </a:lnTo>
                    <a:lnTo>
                      <a:pt x="613"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38"/>
              <p:cNvSpPr/>
              <p:nvPr/>
            </p:nvSpPr>
            <p:spPr>
              <a:xfrm>
                <a:off x="3363265" y="2618627"/>
                <a:ext cx="119902" cy="27272"/>
              </a:xfrm>
              <a:custGeom>
                <a:avLst/>
                <a:gdLst/>
                <a:ahLst/>
                <a:cxnLst/>
                <a:rect l="l" t="t" r="r" b="b"/>
                <a:pathLst>
                  <a:path w="765" h="174" extrusionOk="0">
                    <a:moveTo>
                      <a:pt x="283" y="0"/>
                    </a:moveTo>
                    <a:lnTo>
                      <a:pt x="42" y="84"/>
                    </a:lnTo>
                    <a:lnTo>
                      <a:pt x="21" y="105"/>
                    </a:lnTo>
                    <a:lnTo>
                      <a:pt x="0" y="131"/>
                    </a:lnTo>
                    <a:lnTo>
                      <a:pt x="21" y="152"/>
                    </a:lnTo>
                    <a:lnTo>
                      <a:pt x="21" y="173"/>
                    </a:lnTo>
                    <a:lnTo>
                      <a:pt x="477" y="173"/>
                    </a:lnTo>
                    <a:lnTo>
                      <a:pt x="718" y="84"/>
                    </a:lnTo>
                    <a:lnTo>
                      <a:pt x="739" y="63"/>
                    </a:lnTo>
                    <a:lnTo>
                      <a:pt x="765" y="63"/>
                    </a:lnTo>
                    <a:lnTo>
                      <a:pt x="765" y="42"/>
                    </a:lnTo>
                    <a:lnTo>
                      <a:pt x="739" y="21"/>
                    </a:lnTo>
                    <a:lnTo>
                      <a:pt x="718"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38"/>
              <p:cNvSpPr/>
              <p:nvPr/>
            </p:nvSpPr>
            <p:spPr>
              <a:xfrm>
                <a:off x="4091298" y="2383995"/>
                <a:ext cx="92944" cy="18808"/>
              </a:xfrm>
              <a:custGeom>
                <a:avLst/>
                <a:gdLst/>
                <a:ahLst/>
                <a:cxnLst/>
                <a:rect l="l" t="t" r="r" b="b"/>
                <a:pathLst>
                  <a:path w="593" h="120" extrusionOk="0">
                    <a:moveTo>
                      <a:pt x="269" y="1"/>
                    </a:moveTo>
                    <a:cubicBezTo>
                      <a:pt x="262" y="1"/>
                      <a:pt x="262" y="10"/>
                      <a:pt x="262" y="10"/>
                    </a:cubicBezTo>
                    <a:lnTo>
                      <a:pt x="0" y="99"/>
                    </a:lnTo>
                    <a:lnTo>
                      <a:pt x="309" y="120"/>
                    </a:lnTo>
                    <a:lnTo>
                      <a:pt x="330" y="120"/>
                    </a:lnTo>
                    <a:lnTo>
                      <a:pt x="571" y="31"/>
                    </a:lnTo>
                    <a:cubicBezTo>
                      <a:pt x="592" y="10"/>
                      <a:pt x="592" y="10"/>
                      <a:pt x="571" y="10"/>
                    </a:cubicBezTo>
                    <a:lnTo>
                      <a:pt x="283" y="10"/>
                    </a:lnTo>
                    <a:cubicBezTo>
                      <a:pt x="276" y="3"/>
                      <a:pt x="272" y="1"/>
                      <a:pt x="269" y="1"/>
                    </a:cubicBez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38"/>
              <p:cNvSpPr/>
              <p:nvPr/>
            </p:nvSpPr>
            <p:spPr>
              <a:xfrm>
                <a:off x="4081424" y="2377412"/>
                <a:ext cx="112692" cy="31974"/>
              </a:xfrm>
              <a:custGeom>
                <a:avLst/>
                <a:gdLst/>
                <a:ahLst/>
                <a:cxnLst/>
                <a:rect l="l" t="t" r="r" b="b"/>
                <a:pathLst>
                  <a:path w="719" h="204" extrusionOk="0">
                    <a:moveTo>
                      <a:pt x="346" y="73"/>
                    </a:moveTo>
                    <a:lnTo>
                      <a:pt x="435" y="99"/>
                    </a:lnTo>
                    <a:lnTo>
                      <a:pt x="372" y="120"/>
                    </a:lnTo>
                    <a:lnTo>
                      <a:pt x="262" y="120"/>
                    </a:lnTo>
                    <a:lnTo>
                      <a:pt x="346" y="73"/>
                    </a:lnTo>
                    <a:close/>
                    <a:moveTo>
                      <a:pt x="314" y="1"/>
                    </a:moveTo>
                    <a:cubicBezTo>
                      <a:pt x="307" y="1"/>
                      <a:pt x="297" y="3"/>
                      <a:pt x="283" y="10"/>
                    </a:cubicBezTo>
                    <a:lnTo>
                      <a:pt x="43" y="99"/>
                    </a:lnTo>
                    <a:lnTo>
                      <a:pt x="22" y="99"/>
                    </a:lnTo>
                    <a:lnTo>
                      <a:pt x="22" y="120"/>
                    </a:lnTo>
                    <a:lnTo>
                      <a:pt x="1" y="120"/>
                    </a:lnTo>
                    <a:lnTo>
                      <a:pt x="1" y="141"/>
                    </a:lnTo>
                    <a:lnTo>
                      <a:pt x="22" y="162"/>
                    </a:lnTo>
                    <a:lnTo>
                      <a:pt x="22" y="183"/>
                    </a:lnTo>
                    <a:lnTo>
                      <a:pt x="63" y="183"/>
                    </a:lnTo>
                    <a:lnTo>
                      <a:pt x="372" y="204"/>
                    </a:lnTo>
                    <a:cubicBezTo>
                      <a:pt x="393" y="204"/>
                      <a:pt x="393" y="204"/>
                      <a:pt x="435" y="183"/>
                    </a:cubicBezTo>
                    <a:lnTo>
                      <a:pt x="676" y="99"/>
                    </a:lnTo>
                    <a:lnTo>
                      <a:pt x="697" y="99"/>
                    </a:lnTo>
                    <a:lnTo>
                      <a:pt x="697" y="73"/>
                    </a:lnTo>
                    <a:lnTo>
                      <a:pt x="718" y="52"/>
                    </a:lnTo>
                    <a:lnTo>
                      <a:pt x="697" y="31"/>
                    </a:lnTo>
                    <a:lnTo>
                      <a:pt x="676" y="31"/>
                    </a:lnTo>
                    <a:lnTo>
                      <a:pt x="655" y="10"/>
                    </a:lnTo>
                    <a:lnTo>
                      <a:pt x="346" y="10"/>
                    </a:lnTo>
                    <a:cubicBezTo>
                      <a:pt x="332" y="10"/>
                      <a:pt x="328" y="1"/>
                      <a:pt x="31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38"/>
              <p:cNvSpPr/>
              <p:nvPr/>
            </p:nvSpPr>
            <p:spPr>
              <a:xfrm>
                <a:off x="4037068" y="2404527"/>
                <a:ext cx="92160" cy="18808"/>
              </a:xfrm>
              <a:custGeom>
                <a:avLst/>
                <a:gdLst/>
                <a:ahLst/>
                <a:cxnLst/>
                <a:rect l="l" t="t" r="r" b="b"/>
                <a:pathLst>
                  <a:path w="588" h="120" extrusionOk="0">
                    <a:moveTo>
                      <a:pt x="269" y="1"/>
                    </a:moveTo>
                    <a:cubicBezTo>
                      <a:pt x="263" y="1"/>
                      <a:pt x="263" y="10"/>
                      <a:pt x="263" y="10"/>
                    </a:cubicBezTo>
                    <a:lnTo>
                      <a:pt x="1" y="99"/>
                    </a:lnTo>
                    <a:lnTo>
                      <a:pt x="305" y="120"/>
                    </a:lnTo>
                    <a:lnTo>
                      <a:pt x="326" y="120"/>
                    </a:lnTo>
                    <a:lnTo>
                      <a:pt x="587" y="10"/>
                    </a:lnTo>
                    <a:lnTo>
                      <a:pt x="284" y="10"/>
                    </a:lnTo>
                    <a:cubicBezTo>
                      <a:pt x="277" y="3"/>
                      <a:pt x="272" y="1"/>
                      <a:pt x="269" y="1"/>
                    </a:cubicBez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38"/>
              <p:cNvSpPr/>
              <p:nvPr/>
            </p:nvSpPr>
            <p:spPr>
              <a:xfrm>
                <a:off x="4026410" y="2397945"/>
                <a:ext cx="113476" cy="31974"/>
              </a:xfrm>
              <a:custGeom>
                <a:avLst/>
                <a:gdLst/>
                <a:ahLst/>
                <a:cxnLst/>
                <a:rect l="l" t="t" r="r" b="b"/>
                <a:pathLst>
                  <a:path w="724" h="204" extrusionOk="0">
                    <a:moveTo>
                      <a:pt x="352" y="73"/>
                    </a:moveTo>
                    <a:lnTo>
                      <a:pt x="435" y="99"/>
                    </a:lnTo>
                    <a:lnTo>
                      <a:pt x="373" y="120"/>
                    </a:lnTo>
                    <a:lnTo>
                      <a:pt x="284" y="120"/>
                    </a:lnTo>
                    <a:lnTo>
                      <a:pt x="352" y="73"/>
                    </a:lnTo>
                    <a:close/>
                    <a:moveTo>
                      <a:pt x="317" y="1"/>
                    </a:moveTo>
                    <a:cubicBezTo>
                      <a:pt x="310" y="1"/>
                      <a:pt x="299" y="3"/>
                      <a:pt x="284" y="10"/>
                    </a:cubicBezTo>
                    <a:lnTo>
                      <a:pt x="43" y="99"/>
                    </a:lnTo>
                    <a:lnTo>
                      <a:pt x="22" y="120"/>
                    </a:lnTo>
                    <a:lnTo>
                      <a:pt x="1" y="120"/>
                    </a:lnTo>
                    <a:lnTo>
                      <a:pt x="1" y="141"/>
                    </a:lnTo>
                    <a:lnTo>
                      <a:pt x="22" y="162"/>
                    </a:lnTo>
                    <a:lnTo>
                      <a:pt x="22" y="183"/>
                    </a:lnTo>
                    <a:lnTo>
                      <a:pt x="69" y="183"/>
                    </a:lnTo>
                    <a:lnTo>
                      <a:pt x="373" y="204"/>
                    </a:lnTo>
                    <a:cubicBezTo>
                      <a:pt x="394" y="204"/>
                      <a:pt x="394" y="204"/>
                      <a:pt x="435" y="183"/>
                    </a:cubicBezTo>
                    <a:lnTo>
                      <a:pt x="676" y="99"/>
                    </a:lnTo>
                    <a:lnTo>
                      <a:pt x="697" y="99"/>
                    </a:lnTo>
                    <a:lnTo>
                      <a:pt x="723" y="73"/>
                    </a:lnTo>
                    <a:lnTo>
                      <a:pt x="723" y="52"/>
                    </a:lnTo>
                    <a:lnTo>
                      <a:pt x="697" y="31"/>
                    </a:lnTo>
                    <a:lnTo>
                      <a:pt x="676" y="31"/>
                    </a:lnTo>
                    <a:lnTo>
                      <a:pt x="676" y="10"/>
                    </a:lnTo>
                    <a:lnTo>
                      <a:pt x="352" y="10"/>
                    </a:lnTo>
                    <a:cubicBezTo>
                      <a:pt x="338" y="10"/>
                      <a:pt x="333" y="1"/>
                      <a:pt x="31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38"/>
              <p:cNvSpPr/>
              <p:nvPr/>
            </p:nvSpPr>
            <p:spPr>
              <a:xfrm>
                <a:off x="3982054" y="2423179"/>
                <a:ext cx="92160" cy="20689"/>
              </a:xfrm>
              <a:custGeom>
                <a:avLst/>
                <a:gdLst/>
                <a:ahLst/>
                <a:cxnLst/>
                <a:rect l="l" t="t" r="r" b="b"/>
                <a:pathLst>
                  <a:path w="588" h="132" extrusionOk="0">
                    <a:moveTo>
                      <a:pt x="284" y="1"/>
                    </a:moveTo>
                    <a:cubicBezTo>
                      <a:pt x="263" y="1"/>
                      <a:pt x="263" y="22"/>
                      <a:pt x="263" y="22"/>
                    </a:cubicBezTo>
                    <a:lnTo>
                      <a:pt x="1" y="111"/>
                    </a:lnTo>
                    <a:lnTo>
                      <a:pt x="22" y="111"/>
                    </a:lnTo>
                    <a:lnTo>
                      <a:pt x="305" y="132"/>
                    </a:lnTo>
                    <a:lnTo>
                      <a:pt x="326" y="132"/>
                    </a:lnTo>
                    <a:lnTo>
                      <a:pt x="587" y="22"/>
                    </a:lnTo>
                    <a:lnTo>
                      <a:pt x="284"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38"/>
              <p:cNvSpPr/>
              <p:nvPr/>
            </p:nvSpPr>
            <p:spPr>
              <a:xfrm>
                <a:off x="3971396" y="2418477"/>
                <a:ext cx="113476" cy="31974"/>
              </a:xfrm>
              <a:custGeom>
                <a:avLst/>
                <a:gdLst/>
                <a:ahLst/>
                <a:cxnLst/>
                <a:rect l="l" t="t" r="r" b="b"/>
                <a:pathLst>
                  <a:path w="724" h="204" extrusionOk="0">
                    <a:moveTo>
                      <a:pt x="352" y="73"/>
                    </a:moveTo>
                    <a:lnTo>
                      <a:pt x="441" y="99"/>
                    </a:lnTo>
                    <a:lnTo>
                      <a:pt x="373" y="120"/>
                    </a:lnTo>
                    <a:lnTo>
                      <a:pt x="289" y="120"/>
                    </a:lnTo>
                    <a:lnTo>
                      <a:pt x="352" y="73"/>
                    </a:lnTo>
                    <a:close/>
                    <a:moveTo>
                      <a:pt x="319" y="1"/>
                    </a:moveTo>
                    <a:cubicBezTo>
                      <a:pt x="312" y="1"/>
                      <a:pt x="303" y="3"/>
                      <a:pt x="289" y="10"/>
                    </a:cubicBezTo>
                    <a:lnTo>
                      <a:pt x="48" y="99"/>
                    </a:lnTo>
                    <a:lnTo>
                      <a:pt x="27" y="120"/>
                    </a:lnTo>
                    <a:lnTo>
                      <a:pt x="1" y="120"/>
                    </a:lnTo>
                    <a:lnTo>
                      <a:pt x="1" y="141"/>
                    </a:lnTo>
                    <a:lnTo>
                      <a:pt x="1" y="162"/>
                    </a:lnTo>
                    <a:lnTo>
                      <a:pt x="27" y="162"/>
                    </a:lnTo>
                    <a:lnTo>
                      <a:pt x="27" y="183"/>
                    </a:lnTo>
                    <a:lnTo>
                      <a:pt x="69" y="183"/>
                    </a:lnTo>
                    <a:lnTo>
                      <a:pt x="373" y="204"/>
                    </a:lnTo>
                    <a:cubicBezTo>
                      <a:pt x="394" y="204"/>
                      <a:pt x="420" y="204"/>
                      <a:pt x="441" y="183"/>
                    </a:cubicBezTo>
                    <a:lnTo>
                      <a:pt x="682" y="99"/>
                    </a:lnTo>
                    <a:lnTo>
                      <a:pt x="703" y="99"/>
                    </a:lnTo>
                    <a:lnTo>
                      <a:pt x="703" y="73"/>
                    </a:lnTo>
                    <a:lnTo>
                      <a:pt x="724" y="73"/>
                    </a:lnTo>
                    <a:lnTo>
                      <a:pt x="724" y="52"/>
                    </a:lnTo>
                    <a:lnTo>
                      <a:pt x="703" y="31"/>
                    </a:lnTo>
                    <a:lnTo>
                      <a:pt x="682" y="10"/>
                    </a:lnTo>
                    <a:lnTo>
                      <a:pt x="352" y="10"/>
                    </a:lnTo>
                    <a:cubicBezTo>
                      <a:pt x="338" y="10"/>
                      <a:pt x="333" y="1"/>
                      <a:pt x="31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38"/>
              <p:cNvSpPr/>
              <p:nvPr/>
            </p:nvSpPr>
            <p:spPr>
              <a:xfrm>
                <a:off x="3927197" y="2443711"/>
                <a:ext cx="92787" cy="20689"/>
              </a:xfrm>
              <a:custGeom>
                <a:avLst/>
                <a:gdLst/>
                <a:ahLst/>
                <a:cxnLst/>
                <a:rect l="l" t="t" r="r" b="b"/>
                <a:pathLst>
                  <a:path w="592" h="132" extrusionOk="0">
                    <a:moveTo>
                      <a:pt x="283" y="1"/>
                    </a:moveTo>
                    <a:cubicBezTo>
                      <a:pt x="283" y="1"/>
                      <a:pt x="262" y="1"/>
                      <a:pt x="262" y="22"/>
                    </a:cubicBezTo>
                    <a:lnTo>
                      <a:pt x="0" y="111"/>
                    </a:lnTo>
                    <a:lnTo>
                      <a:pt x="21" y="111"/>
                    </a:lnTo>
                    <a:lnTo>
                      <a:pt x="330" y="132"/>
                    </a:lnTo>
                    <a:cubicBezTo>
                      <a:pt x="330" y="132"/>
                      <a:pt x="351" y="132"/>
                      <a:pt x="351" y="111"/>
                    </a:cubicBezTo>
                    <a:lnTo>
                      <a:pt x="592" y="22"/>
                    </a:lnTo>
                    <a:lnTo>
                      <a:pt x="283"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38"/>
              <p:cNvSpPr/>
              <p:nvPr/>
            </p:nvSpPr>
            <p:spPr>
              <a:xfrm>
                <a:off x="3917322" y="2437128"/>
                <a:ext cx="112536" cy="33855"/>
              </a:xfrm>
              <a:custGeom>
                <a:avLst/>
                <a:gdLst/>
                <a:ahLst/>
                <a:cxnLst/>
                <a:rect l="l" t="t" r="r" b="b"/>
                <a:pathLst>
                  <a:path w="718" h="216" extrusionOk="0">
                    <a:moveTo>
                      <a:pt x="346" y="85"/>
                    </a:moveTo>
                    <a:lnTo>
                      <a:pt x="435" y="111"/>
                    </a:lnTo>
                    <a:lnTo>
                      <a:pt x="393" y="132"/>
                    </a:lnTo>
                    <a:lnTo>
                      <a:pt x="283" y="132"/>
                    </a:lnTo>
                    <a:lnTo>
                      <a:pt x="346" y="85"/>
                    </a:lnTo>
                    <a:close/>
                    <a:moveTo>
                      <a:pt x="346" y="1"/>
                    </a:moveTo>
                    <a:cubicBezTo>
                      <a:pt x="325" y="1"/>
                      <a:pt x="325" y="1"/>
                      <a:pt x="283" y="22"/>
                    </a:cubicBezTo>
                    <a:lnTo>
                      <a:pt x="42" y="111"/>
                    </a:lnTo>
                    <a:lnTo>
                      <a:pt x="21" y="111"/>
                    </a:lnTo>
                    <a:lnTo>
                      <a:pt x="21" y="132"/>
                    </a:lnTo>
                    <a:lnTo>
                      <a:pt x="0" y="132"/>
                    </a:lnTo>
                    <a:lnTo>
                      <a:pt x="0" y="153"/>
                    </a:lnTo>
                    <a:lnTo>
                      <a:pt x="21" y="174"/>
                    </a:lnTo>
                    <a:lnTo>
                      <a:pt x="42" y="195"/>
                    </a:lnTo>
                    <a:lnTo>
                      <a:pt x="84" y="195"/>
                    </a:lnTo>
                    <a:lnTo>
                      <a:pt x="372" y="216"/>
                    </a:lnTo>
                    <a:cubicBezTo>
                      <a:pt x="393" y="216"/>
                      <a:pt x="414" y="216"/>
                      <a:pt x="435" y="195"/>
                    </a:cubicBezTo>
                    <a:lnTo>
                      <a:pt x="697" y="111"/>
                    </a:lnTo>
                    <a:lnTo>
                      <a:pt x="718" y="85"/>
                    </a:lnTo>
                    <a:lnTo>
                      <a:pt x="718" y="64"/>
                    </a:lnTo>
                    <a:lnTo>
                      <a:pt x="718" y="43"/>
                    </a:lnTo>
                    <a:lnTo>
                      <a:pt x="697" y="43"/>
                    </a:lnTo>
                    <a:lnTo>
                      <a:pt x="697" y="22"/>
                    </a:lnTo>
                    <a:lnTo>
                      <a:pt x="655" y="22"/>
                    </a:lnTo>
                    <a:lnTo>
                      <a:pt x="346"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38"/>
              <p:cNvSpPr/>
              <p:nvPr/>
            </p:nvSpPr>
            <p:spPr>
              <a:xfrm>
                <a:off x="3876258" y="2464243"/>
                <a:ext cx="88712" cy="17398"/>
              </a:xfrm>
              <a:custGeom>
                <a:avLst/>
                <a:gdLst/>
                <a:ahLst/>
                <a:cxnLst/>
                <a:rect l="l" t="t" r="r" b="b"/>
                <a:pathLst>
                  <a:path w="566" h="111" extrusionOk="0">
                    <a:moveTo>
                      <a:pt x="262" y="1"/>
                    </a:moveTo>
                    <a:cubicBezTo>
                      <a:pt x="262" y="1"/>
                      <a:pt x="241" y="1"/>
                      <a:pt x="241" y="22"/>
                    </a:cubicBezTo>
                    <a:lnTo>
                      <a:pt x="0" y="111"/>
                    </a:lnTo>
                    <a:lnTo>
                      <a:pt x="325" y="111"/>
                    </a:lnTo>
                    <a:lnTo>
                      <a:pt x="566" y="22"/>
                    </a:lnTo>
                    <a:lnTo>
                      <a:pt x="262"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38"/>
              <p:cNvSpPr/>
              <p:nvPr/>
            </p:nvSpPr>
            <p:spPr>
              <a:xfrm>
                <a:off x="3862309" y="2457660"/>
                <a:ext cx="116768" cy="31974"/>
              </a:xfrm>
              <a:custGeom>
                <a:avLst/>
                <a:gdLst/>
                <a:ahLst/>
                <a:cxnLst/>
                <a:rect l="l" t="t" r="r" b="b"/>
                <a:pathLst>
                  <a:path w="745" h="204" extrusionOk="0">
                    <a:moveTo>
                      <a:pt x="461" y="85"/>
                    </a:moveTo>
                    <a:lnTo>
                      <a:pt x="393" y="132"/>
                    </a:lnTo>
                    <a:lnTo>
                      <a:pt x="283" y="111"/>
                    </a:lnTo>
                    <a:lnTo>
                      <a:pt x="351" y="85"/>
                    </a:lnTo>
                    <a:close/>
                    <a:moveTo>
                      <a:pt x="351" y="1"/>
                    </a:moveTo>
                    <a:cubicBezTo>
                      <a:pt x="330" y="1"/>
                      <a:pt x="330" y="1"/>
                      <a:pt x="304" y="22"/>
                    </a:cubicBezTo>
                    <a:lnTo>
                      <a:pt x="42" y="111"/>
                    </a:lnTo>
                    <a:lnTo>
                      <a:pt x="21" y="111"/>
                    </a:lnTo>
                    <a:lnTo>
                      <a:pt x="21" y="132"/>
                    </a:lnTo>
                    <a:lnTo>
                      <a:pt x="0" y="153"/>
                    </a:lnTo>
                    <a:lnTo>
                      <a:pt x="21" y="153"/>
                    </a:lnTo>
                    <a:lnTo>
                      <a:pt x="21" y="174"/>
                    </a:lnTo>
                    <a:lnTo>
                      <a:pt x="42" y="195"/>
                    </a:lnTo>
                    <a:lnTo>
                      <a:pt x="393" y="195"/>
                    </a:lnTo>
                    <a:cubicBezTo>
                      <a:pt x="407" y="195"/>
                      <a:pt x="412" y="204"/>
                      <a:pt x="427" y="204"/>
                    </a:cubicBezTo>
                    <a:cubicBezTo>
                      <a:pt x="435" y="204"/>
                      <a:pt x="446" y="202"/>
                      <a:pt x="461" y="195"/>
                    </a:cubicBezTo>
                    <a:lnTo>
                      <a:pt x="697" y="111"/>
                    </a:lnTo>
                    <a:lnTo>
                      <a:pt x="723" y="85"/>
                    </a:lnTo>
                    <a:lnTo>
                      <a:pt x="744" y="64"/>
                    </a:lnTo>
                    <a:lnTo>
                      <a:pt x="723" y="43"/>
                    </a:lnTo>
                    <a:lnTo>
                      <a:pt x="697" y="22"/>
                    </a:lnTo>
                    <a:lnTo>
                      <a:pt x="655" y="22"/>
                    </a:lnTo>
                    <a:lnTo>
                      <a:pt x="351"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38"/>
              <p:cNvSpPr/>
              <p:nvPr/>
            </p:nvSpPr>
            <p:spPr>
              <a:xfrm>
                <a:off x="3821244" y="2484775"/>
                <a:ext cx="92944" cy="17398"/>
              </a:xfrm>
              <a:custGeom>
                <a:avLst/>
                <a:gdLst/>
                <a:ahLst/>
                <a:cxnLst/>
                <a:rect l="l" t="t" r="r" b="b"/>
                <a:pathLst>
                  <a:path w="593" h="111" extrusionOk="0">
                    <a:moveTo>
                      <a:pt x="241" y="1"/>
                    </a:moveTo>
                    <a:lnTo>
                      <a:pt x="1" y="111"/>
                    </a:lnTo>
                    <a:lnTo>
                      <a:pt x="351" y="111"/>
                    </a:lnTo>
                    <a:lnTo>
                      <a:pt x="592" y="22"/>
                    </a:lnTo>
                    <a:lnTo>
                      <a:pt x="262"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38"/>
              <p:cNvSpPr/>
              <p:nvPr/>
            </p:nvSpPr>
            <p:spPr>
              <a:xfrm>
                <a:off x="3811370" y="2478193"/>
                <a:ext cx="112692" cy="30563"/>
              </a:xfrm>
              <a:custGeom>
                <a:avLst/>
                <a:gdLst/>
                <a:ahLst/>
                <a:cxnLst/>
                <a:rect l="l" t="t" r="r" b="b"/>
                <a:pathLst>
                  <a:path w="719" h="195" extrusionOk="0">
                    <a:moveTo>
                      <a:pt x="435" y="85"/>
                    </a:moveTo>
                    <a:lnTo>
                      <a:pt x="367" y="111"/>
                    </a:lnTo>
                    <a:lnTo>
                      <a:pt x="283" y="111"/>
                    </a:lnTo>
                    <a:lnTo>
                      <a:pt x="346" y="85"/>
                    </a:lnTo>
                    <a:close/>
                    <a:moveTo>
                      <a:pt x="346" y="1"/>
                    </a:moveTo>
                    <a:cubicBezTo>
                      <a:pt x="325" y="1"/>
                      <a:pt x="304" y="1"/>
                      <a:pt x="283" y="22"/>
                    </a:cubicBezTo>
                    <a:lnTo>
                      <a:pt x="22" y="111"/>
                    </a:lnTo>
                    <a:lnTo>
                      <a:pt x="1" y="132"/>
                    </a:lnTo>
                    <a:lnTo>
                      <a:pt x="1" y="153"/>
                    </a:lnTo>
                    <a:lnTo>
                      <a:pt x="1" y="174"/>
                    </a:lnTo>
                    <a:lnTo>
                      <a:pt x="22" y="174"/>
                    </a:lnTo>
                    <a:lnTo>
                      <a:pt x="43" y="195"/>
                    </a:lnTo>
                    <a:lnTo>
                      <a:pt x="435" y="195"/>
                    </a:lnTo>
                    <a:lnTo>
                      <a:pt x="676" y="111"/>
                    </a:lnTo>
                    <a:lnTo>
                      <a:pt x="697" y="85"/>
                    </a:lnTo>
                    <a:lnTo>
                      <a:pt x="718" y="85"/>
                    </a:lnTo>
                    <a:lnTo>
                      <a:pt x="718" y="64"/>
                    </a:lnTo>
                    <a:lnTo>
                      <a:pt x="718" y="43"/>
                    </a:lnTo>
                    <a:lnTo>
                      <a:pt x="697" y="22"/>
                    </a:lnTo>
                    <a:lnTo>
                      <a:pt x="655" y="22"/>
                    </a:lnTo>
                    <a:lnTo>
                      <a:pt x="346"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38"/>
              <p:cNvSpPr/>
              <p:nvPr/>
            </p:nvSpPr>
            <p:spPr>
              <a:xfrm>
                <a:off x="3766230" y="2505308"/>
                <a:ext cx="92944" cy="17398"/>
              </a:xfrm>
              <a:custGeom>
                <a:avLst/>
                <a:gdLst/>
                <a:ahLst/>
                <a:cxnLst/>
                <a:rect l="l" t="t" r="r" b="b"/>
                <a:pathLst>
                  <a:path w="593" h="111" extrusionOk="0">
                    <a:moveTo>
                      <a:pt x="263" y="1"/>
                    </a:moveTo>
                    <a:lnTo>
                      <a:pt x="1" y="111"/>
                    </a:lnTo>
                    <a:lnTo>
                      <a:pt x="352" y="111"/>
                    </a:lnTo>
                    <a:lnTo>
                      <a:pt x="592" y="22"/>
                    </a:lnTo>
                    <a:lnTo>
                      <a:pt x="289"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38"/>
              <p:cNvSpPr/>
              <p:nvPr/>
            </p:nvSpPr>
            <p:spPr>
              <a:xfrm>
                <a:off x="3756356" y="2498725"/>
                <a:ext cx="116768" cy="30563"/>
              </a:xfrm>
              <a:custGeom>
                <a:avLst/>
                <a:gdLst/>
                <a:ahLst/>
                <a:cxnLst/>
                <a:rect l="l" t="t" r="r" b="b"/>
                <a:pathLst>
                  <a:path w="745" h="195" extrusionOk="0">
                    <a:moveTo>
                      <a:pt x="435" y="84"/>
                    </a:moveTo>
                    <a:lnTo>
                      <a:pt x="394" y="111"/>
                    </a:lnTo>
                    <a:lnTo>
                      <a:pt x="284" y="111"/>
                    </a:lnTo>
                    <a:lnTo>
                      <a:pt x="352" y="84"/>
                    </a:lnTo>
                    <a:close/>
                    <a:moveTo>
                      <a:pt x="352" y="1"/>
                    </a:moveTo>
                    <a:cubicBezTo>
                      <a:pt x="326" y="1"/>
                      <a:pt x="326" y="1"/>
                      <a:pt x="284" y="22"/>
                    </a:cubicBezTo>
                    <a:lnTo>
                      <a:pt x="43" y="111"/>
                    </a:lnTo>
                    <a:lnTo>
                      <a:pt x="22" y="111"/>
                    </a:lnTo>
                    <a:lnTo>
                      <a:pt x="1" y="132"/>
                    </a:lnTo>
                    <a:lnTo>
                      <a:pt x="1" y="153"/>
                    </a:lnTo>
                    <a:lnTo>
                      <a:pt x="22" y="174"/>
                    </a:lnTo>
                    <a:lnTo>
                      <a:pt x="43" y="174"/>
                    </a:lnTo>
                    <a:lnTo>
                      <a:pt x="64" y="194"/>
                    </a:lnTo>
                    <a:lnTo>
                      <a:pt x="456" y="194"/>
                    </a:lnTo>
                    <a:lnTo>
                      <a:pt x="697" y="84"/>
                    </a:lnTo>
                    <a:lnTo>
                      <a:pt x="718" y="84"/>
                    </a:lnTo>
                    <a:lnTo>
                      <a:pt x="718" y="64"/>
                    </a:lnTo>
                    <a:lnTo>
                      <a:pt x="744" y="64"/>
                    </a:lnTo>
                    <a:lnTo>
                      <a:pt x="718" y="43"/>
                    </a:lnTo>
                    <a:lnTo>
                      <a:pt x="697" y="22"/>
                    </a:lnTo>
                    <a:lnTo>
                      <a:pt x="655" y="22"/>
                    </a:lnTo>
                    <a:lnTo>
                      <a:pt x="352"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38"/>
              <p:cNvSpPr/>
              <p:nvPr/>
            </p:nvSpPr>
            <p:spPr>
              <a:xfrm>
                <a:off x="3715291" y="2525840"/>
                <a:ext cx="92160" cy="17398"/>
              </a:xfrm>
              <a:custGeom>
                <a:avLst/>
                <a:gdLst/>
                <a:ahLst/>
                <a:cxnLst/>
                <a:rect l="l" t="t" r="r" b="b"/>
                <a:pathLst>
                  <a:path w="588" h="111" extrusionOk="0">
                    <a:moveTo>
                      <a:pt x="242" y="1"/>
                    </a:moveTo>
                    <a:lnTo>
                      <a:pt x="1" y="90"/>
                    </a:lnTo>
                    <a:lnTo>
                      <a:pt x="1" y="111"/>
                    </a:lnTo>
                    <a:lnTo>
                      <a:pt x="352" y="111"/>
                    </a:lnTo>
                    <a:lnTo>
                      <a:pt x="588" y="21"/>
                    </a:lnTo>
                    <a:lnTo>
                      <a:pt x="588"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38"/>
              <p:cNvSpPr/>
              <p:nvPr/>
            </p:nvSpPr>
            <p:spPr>
              <a:xfrm>
                <a:off x="3704633" y="2519257"/>
                <a:ext cx="113476" cy="30563"/>
              </a:xfrm>
              <a:custGeom>
                <a:avLst/>
                <a:gdLst/>
                <a:ahLst/>
                <a:cxnLst/>
                <a:rect l="l" t="t" r="r" b="b"/>
                <a:pathLst>
                  <a:path w="724" h="195" extrusionOk="0">
                    <a:moveTo>
                      <a:pt x="441" y="84"/>
                    </a:moveTo>
                    <a:lnTo>
                      <a:pt x="394" y="111"/>
                    </a:lnTo>
                    <a:lnTo>
                      <a:pt x="289" y="111"/>
                    </a:lnTo>
                    <a:lnTo>
                      <a:pt x="331" y="84"/>
                    </a:lnTo>
                    <a:close/>
                    <a:moveTo>
                      <a:pt x="289" y="1"/>
                    </a:moveTo>
                    <a:lnTo>
                      <a:pt x="27" y="111"/>
                    </a:lnTo>
                    <a:lnTo>
                      <a:pt x="1" y="111"/>
                    </a:lnTo>
                    <a:lnTo>
                      <a:pt x="1" y="132"/>
                    </a:lnTo>
                    <a:lnTo>
                      <a:pt x="1" y="153"/>
                    </a:lnTo>
                    <a:lnTo>
                      <a:pt x="1" y="173"/>
                    </a:lnTo>
                    <a:lnTo>
                      <a:pt x="48" y="173"/>
                    </a:lnTo>
                    <a:lnTo>
                      <a:pt x="69" y="194"/>
                    </a:lnTo>
                    <a:lnTo>
                      <a:pt x="373" y="194"/>
                    </a:lnTo>
                    <a:cubicBezTo>
                      <a:pt x="394" y="194"/>
                      <a:pt x="420" y="194"/>
                      <a:pt x="441" y="173"/>
                    </a:cubicBezTo>
                    <a:lnTo>
                      <a:pt x="682" y="84"/>
                    </a:lnTo>
                    <a:lnTo>
                      <a:pt x="703" y="84"/>
                    </a:lnTo>
                    <a:lnTo>
                      <a:pt x="724" y="63"/>
                    </a:lnTo>
                    <a:lnTo>
                      <a:pt x="724" y="43"/>
                    </a:lnTo>
                    <a:lnTo>
                      <a:pt x="703" y="22"/>
                    </a:lnTo>
                    <a:lnTo>
                      <a:pt x="682" y="22"/>
                    </a:lnTo>
                    <a:lnTo>
                      <a:pt x="656"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38"/>
              <p:cNvSpPr/>
              <p:nvPr/>
            </p:nvSpPr>
            <p:spPr>
              <a:xfrm>
                <a:off x="3660434" y="2546372"/>
                <a:ext cx="92787" cy="17398"/>
              </a:xfrm>
              <a:custGeom>
                <a:avLst/>
                <a:gdLst/>
                <a:ahLst/>
                <a:cxnLst/>
                <a:rect l="l" t="t" r="r" b="b"/>
                <a:pathLst>
                  <a:path w="592" h="111" extrusionOk="0">
                    <a:moveTo>
                      <a:pt x="241" y="0"/>
                    </a:moveTo>
                    <a:lnTo>
                      <a:pt x="0" y="89"/>
                    </a:lnTo>
                    <a:lnTo>
                      <a:pt x="21" y="89"/>
                    </a:lnTo>
                    <a:lnTo>
                      <a:pt x="330" y="110"/>
                    </a:lnTo>
                    <a:cubicBezTo>
                      <a:pt x="351" y="110"/>
                      <a:pt x="351" y="110"/>
                      <a:pt x="351" y="89"/>
                    </a:cubicBezTo>
                    <a:lnTo>
                      <a:pt x="592"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38"/>
              <p:cNvSpPr/>
              <p:nvPr/>
            </p:nvSpPr>
            <p:spPr>
              <a:xfrm>
                <a:off x="3650560" y="2539789"/>
                <a:ext cx="115827" cy="30563"/>
              </a:xfrm>
              <a:custGeom>
                <a:avLst/>
                <a:gdLst/>
                <a:ahLst/>
                <a:cxnLst/>
                <a:rect l="l" t="t" r="r" b="b"/>
                <a:pathLst>
                  <a:path w="739" h="195" extrusionOk="0">
                    <a:moveTo>
                      <a:pt x="435" y="84"/>
                    </a:moveTo>
                    <a:lnTo>
                      <a:pt x="393" y="111"/>
                    </a:lnTo>
                    <a:lnTo>
                      <a:pt x="304" y="111"/>
                    </a:lnTo>
                    <a:lnTo>
                      <a:pt x="346" y="84"/>
                    </a:lnTo>
                    <a:close/>
                    <a:moveTo>
                      <a:pt x="283" y="1"/>
                    </a:moveTo>
                    <a:lnTo>
                      <a:pt x="42" y="111"/>
                    </a:lnTo>
                    <a:lnTo>
                      <a:pt x="21" y="111"/>
                    </a:lnTo>
                    <a:lnTo>
                      <a:pt x="0" y="131"/>
                    </a:lnTo>
                    <a:lnTo>
                      <a:pt x="0" y="152"/>
                    </a:lnTo>
                    <a:lnTo>
                      <a:pt x="21" y="173"/>
                    </a:lnTo>
                    <a:lnTo>
                      <a:pt x="84" y="173"/>
                    </a:lnTo>
                    <a:lnTo>
                      <a:pt x="393" y="194"/>
                    </a:lnTo>
                    <a:cubicBezTo>
                      <a:pt x="414" y="194"/>
                      <a:pt x="414" y="194"/>
                      <a:pt x="456" y="173"/>
                    </a:cubicBezTo>
                    <a:lnTo>
                      <a:pt x="697" y="84"/>
                    </a:lnTo>
                    <a:lnTo>
                      <a:pt x="718" y="84"/>
                    </a:lnTo>
                    <a:lnTo>
                      <a:pt x="718" y="63"/>
                    </a:lnTo>
                    <a:lnTo>
                      <a:pt x="739" y="42"/>
                    </a:lnTo>
                    <a:lnTo>
                      <a:pt x="718" y="42"/>
                    </a:lnTo>
                    <a:lnTo>
                      <a:pt x="718" y="22"/>
                    </a:lnTo>
                    <a:lnTo>
                      <a:pt x="697" y="22"/>
                    </a:lnTo>
                    <a:lnTo>
                      <a:pt x="697"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38"/>
              <p:cNvSpPr/>
              <p:nvPr/>
            </p:nvSpPr>
            <p:spPr>
              <a:xfrm>
                <a:off x="3609495" y="2566904"/>
                <a:ext cx="92003" cy="14106"/>
              </a:xfrm>
              <a:custGeom>
                <a:avLst/>
                <a:gdLst/>
                <a:ahLst/>
                <a:cxnLst/>
                <a:rect l="l" t="t" r="r" b="b"/>
                <a:pathLst>
                  <a:path w="587" h="90" extrusionOk="0">
                    <a:moveTo>
                      <a:pt x="241" y="0"/>
                    </a:moveTo>
                    <a:lnTo>
                      <a:pt x="0" y="89"/>
                    </a:lnTo>
                    <a:lnTo>
                      <a:pt x="346" y="89"/>
                    </a:lnTo>
                    <a:lnTo>
                      <a:pt x="587"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38"/>
              <p:cNvSpPr/>
              <p:nvPr/>
            </p:nvSpPr>
            <p:spPr>
              <a:xfrm>
                <a:off x="3598837" y="2560321"/>
                <a:ext cx="113476" cy="27272"/>
              </a:xfrm>
              <a:custGeom>
                <a:avLst/>
                <a:gdLst/>
                <a:ahLst/>
                <a:cxnLst/>
                <a:rect l="l" t="t" r="r" b="b"/>
                <a:pathLst>
                  <a:path w="724" h="174" extrusionOk="0">
                    <a:moveTo>
                      <a:pt x="262" y="0"/>
                    </a:moveTo>
                    <a:lnTo>
                      <a:pt x="21" y="84"/>
                    </a:lnTo>
                    <a:lnTo>
                      <a:pt x="21" y="110"/>
                    </a:lnTo>
                    <a:lnTo>
                      <a:pt x="0" y="110"/>
                    </a:lnTo>
                    <a:lnTo>
                      <a:pt x="0" y="131"/>
                    </a:lnTo>
                    <a:lnTo>
                      <a:pt x="0" y="152"/>
                    </a:lnTo>
                    <a:lnTo>
                      <a:pt x="21" y="173"/>
                    </a:lnTo>
                    <a:lnTo>
                      <a:pt x="461" y="173"/>
                    </a:lnTo>
                    <a:lnTo>
                      <a:pt x="702" y="84"/>
                    </a:lnTo>
                    <a:lnTo>
                      <a:pt x="702" y="63"/>
                    </a:lnTo>
                    <a:lnTo>
                      <a:pt x="723" y="63"/>
                    </a:lnTo>
                    <a:lnTo>
                      <a:pt x="723" y="42"/>
                    </a:lnTo>
                    <a:lnTo>
                      <a:pt x="723" y="21"/>
                    </a:lnTo>
                    <a:lnTo>
                      <a:pt x="702"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38"/>
              <p:cNvSpPr/>
              <p:nvPr/>
            </p:nvSpPr>
            <p:spPr>
              <a:xfrm>
                <a:off x="3554482" y="2584145"/>
                <a:ext cx="96235" cy="17398"/>
              </a:xfrm>
              <a:custGeom>
                <a:avLst/>
                <a:gdLst/>
                <a:ahLst/>
                <a:cxnLst/>
                <a:rect l="l" t="t" r="r" b="b"/>
                <a:pathLst>
                  <a:path w="614" h="111" extrusionOk="0">
                    <a:moveTo>
                      <a:pt x="283" y="0"/>
                    </a:moveTo>
                    <a:cubicBezTo>
                      <a:pt x="262" y="0"/>
                      <a:pt x="262" y="0"/>
                      <a:pt x="262" y="21"/>
                    </a:cubicBezTo>
                    <a:lnTo>
                      <a:pt x="1" y="110"/>
                    </a:lnTo>
                    <a:lnTo>
                      <a:pt x="372" y="110"/>
                    </a:lnTo>
                    <a:lnTo>
                      <a:pt x="613" y="21"/>
                    </a:lnTo>
                    <a:lnTo>
                      <a:pt x="592" y="21"/>
                    </a:lnTo>
                    <a:lnTo>
                      <a:pt x="283"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38"/>
              <p:cNvSpPr/>
              <p:nvPr/>
            </p:nvSpPr>
            <p:spPr>
              <a:xfrm>
                <a:off x="3544607" y="2577562"/>
                <a:ext cx="115984" cy="30563"/>
              </a:xfrm>
              <a:custGeom>
                <a:avLst/>
                <a:gdLst/>
                <a:ahLst/>
                <a:cxnLst/>
                <a:rect l="l" t="t" r="r" b="b"/>
                <a:pathLst>
                  <a:path w="740" h="195" extrusionOk="0">
                    <a:moveTo>
                      <a:pt x="435" y="84"/>
                    </a:moveTo>
                    <a:lnTo>
                      <a:pt x="414" y="105"/>
                    </a:lnTo>
                    <a:lnTo>
                      <a:pt x="304" y="105"/>
                    </a:lnTo>
                    <a:lnTo>
                      <a:pt x="346" y="84"/>
                    </a:lnTo>
                    <a:close/>
                    <a:moveTo>
                      <a:pt x="346" y="0"/>
                    </a:moveTo>
                    <a:cubicBezTo>
                      <a:pt x="325" y="0"/>
                      <a:pt x="304" y="0"/>
                      <a:pt x="283" y="21"/>
                    </a:cubicBezTo>
                    <a:lnTo>
                      <a:pt x="43" y="105"/>
                    </a:lnTo>
                    <a:lnTo>
                      <a:pt x="22" y="105"/>
                    </a:lnTo>
                    <a:lnTo>
                      <a:pt x="22" y="131"/>
                    </a:lnTo>
                    <a:lnTo>
                      <a:pt x="1" y="131"/>
                    </a:lnTo>
                    <a:lnTo>
                      <a:pt x="1" y="152"/>
                    </a:lnTo>
                    <a:lnTo>
                      <a:pt x="22" y="173"/>
                    </a:lnTo>
                    <a:lnTo>
                      <a:pt x="43" y="173"/>
                    </a:lnTo>
                    <a:lnTo>
                      <a:pt x="43" y="194"/>
                    </a:lnTo>
                    <a:lnTo>
                      <a:pt x="456" y="194"/>
                    </a:lnTo>
                    <a:lnTo>
                      <a:pt x="697" y="84"/>
                    </a:lnTo>
                    <a:lnTo>
                      <a:pt x="718" y="84"/>
                    </a:lnTo>
                    <a:lnTo>
                      <a:pt x="739" y="63"/>
                    </a:lnTo>
                    <a:lnTo>
                      <a:pt x="739" y="42"/>
                    </a:lnTo>
                    <a:lnTo>
                      <a:pt x="718" y="21"/>
                    </a:lnTo>
                    <a:lnTo>
                      <a:pt x="676" y="21"/>
                    </a:lnTo>
                    <a:lnTo>
                      <a:pt x="346"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38"/>
              <p:cNvSpPr/>
              <p:nvPr/>
            </p:nvSpPr>
            <p:spPr>
              <a:xfrm>
                <a:off x="3503543" y="2604677"/>
                <a:ext cx="95452" cy="17398"/>
              </a:xfrm>
              <a:custGeom>
                <a:avLst/>
                <a:gdLst/>
                <a:ahLst/>
                <a:cxnLst/>
                <a:rect l="l" t="t" r="r" b="b"/>
                <a:pathLst>
                  <a:path w="609" h="111" extrusionOk="0">
                    <a:moveTo>
                      <a:pt x="237" y="0"/>
                    </a:moveTo>
                    <a:lnTo>
                      <a:pt x="1" y="110"/>
                    </a:lnTo>
                    <a:lnTo>
                      <a:pt x="367" y="110"/>
                    </a:lnTo>
                    <a:lnTo>
                      <a:pt x="608"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38"/>
              <p:cNvSpPr/>
              <p:nvPr/>
            </p:nvSpPr>
            <p:spPr>
              <a:xfrm>
                <a:off x="3492885" y="2598094"/>
                <a:ext cx="116768" cy="30563"/>
              </a:xfrm>
              <a:custGeom>
                <a:avLst/>
                <a:gdLst/>
                <a:ahLst/>
                <a:cxnLst/>
                <a:rect l="l" t="t" r="r" b="b"/>
                <a:pathLst>
                  <a:path w="745" h="195" extrusionOk="0">
                    <a:moveTo>
                      <a:pt x="435" y="84"/>
                    </a:moveTo>
                    <a:lnTo>
                      <a:pt x="394" y="105"/>
                    </a:lnTo>
                    <a:lnTo>
                      <a:pt x="305" y="105"/>
                    </a:lnTo>
                    <a:lnTo>
                      <a:pt x="352" y="84"/>
                    </a:lnTo>
                    <a:close/>
                    <a:moveTo>
                      <a:pt x="352" y="0"/>
                    </a:moveTo>
                    <a:cubicBezTo>
                      <a:pt x="331" y="0"/>
                      <a:pt x="305" y="0"/>
                      <a:pt x="284" y="21"/>
                    </a:cubicBezTo>
                    <a:lnTo>
                      <a:pt x="43" y="105"/>
                    </a:lnTo>
                    <a:lnTo>
                      <a:pt x="22" y="105"/>
                    </a:lnTo>
                    <a:lnTo>
                      <a:pt x="1" y="131"/>
                    </a:lnTo>
                    <a:lnTo>
                      <a:pt x="1" y="152"/>
                    </a:lnTo>
                    <a:lnTo>
                      <a:pt x="22" y="173"/>
                    </a:lnTo>
                    <a:lnTo>
                      <a:pt x="43" y="173"/>
                    </a:lnTo>
                    <a:lnTo>
                      <a:pt x="69" y="194"/>
                    </a:lnTo>
                    <a:lnTo>
                      <a:pt x="394" y="194"/>
                    </a:lnTo>
                    <a:cubicBezTo>
                      <a:pt x="414" y="194"/>
                      <a:pt x="435" y="194"/>
                      <a:pt x="462" y="173"/>
                    </a:cubicBezTo>
                    <a:lnTo>
                      <a:pt x="697" y="84"/>
                    </a:lnTo>
                    <a:lnTo>
                      <a:pt x="723" y="84"/>
                    </a:lnTo>
                    <a:lnTo>
                      <a:pt x="744" y="63"/>
                    </a:lnTo>
                    <a:lnTo>
                      <a:pt x="744" y="42"/>
                    </a:lnTo>
                    <a:lnTo>
                      <a:pt x="723" y="21"/>
                    </a:lnTo>
                    <a:lnTo>
                      <a:pt x="697" y="21"/>
                    </a:lnTo>
                    <a:lnTo>
                      <a:pt x="676"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38"/>
              <p:cNvSpPr/>
              <p:nvPr/>
            </p:nvSpPr>
            <p:spPr>
              <a:xfrm>
                <a:off x="3451820" y="2625209"/>
                <a:ext cx="92944" cy="14106"/>
              </a:xfrm>
              <a:custGeom>
                <a:avLst/>
                <a:gdLst/>
                <a:ahLst/>
                <a:cxnLst/>
                <a:rect l="l" t="t" r="r" b="b"/>
                <a:pathLst>
                  <a:path w="593" h="90" extrusionOk="0">
                    <a:moveTo>
                      <a:pt x="242" y="0"/>
                    </a:moveTo>
                    <a:lnTo>
                      <a:pt x="1" y="89"/>
                    </a:lnTo>
                    <a:lnTo>
                      <a:pt x="373" y="89"/>
                    </a:lnTo>
                    <a:lnTo>
                      <a:pt x="593"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38"/>
              <p:cNvSpPr/>
              <p:nvPr/>
            </p:nvSpPr>
            <p:spPr>
              <a:xfrm>
                <a:off x="3442103" y="2618627"/>
                <a:ext cx="115827" cy="27272"/>
              </a:xfrm>
              <a:custGeom>
                <a:avLst/>
                <a:gdLst/>
                <a:ahLst/>
                <a:cxnLst/>
                <a:rect l="l" t="t" r="r" b="b"/>
                <a:pathLst>
                  <a:path w="739" h="174" extrusionOk="0">
                    <a:moveTo>
                      <a:pt x="262" y="0"/>
                    </a:moveTo>
                    <a:lnTo>
                      <a:pt x="21" y="105"/>
                    </a:lnTo>
                    <a:lnTo>
                      <a:pt x="0" y="105"/>
                    </a:lnTo>
                    <a:lnTo>
                      <a:pt x="0" y="131"/>
                    </a:lnTo>
                    <a:lnTo>
                      <a:pt x="0" y="152"/>
                    </a:lnTo>
                    <a:lnTo>
                      <a:pt x="21" y="173"/>
                    </a:lnTo>
                    <a:lnTo>
                      <a:pt x="456" y="173"/>
                    </a:lnTo>
                    <a:lnTo>
                      <a:pt x="697" y="84"/>
                    </a:lnTo>
                    <a:lnTo>
                      <a:pt x="718" y="84"/>
                    </a:lnTo>
                    <a:lnTo>
                      <a:pt x="718" y="63"/>
                    </a:lnTo>
                    <a:lnTo>
                      <a:pt x="738" y="42"/>
                    </a:lnTo>
                    <a:lnTo>
                      <a:pt x="718" y="21"/>
                    </a:lnTo>
                    <a:lnTo>
                      <a:pt x="697"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38"/>
              <p:cNvSpPr/>
              <p:nvPr/>
            </p:nvSpPr>
            <p:spPr>
              <a:xfrm>
                <a:off x="3950864" y="2375688"/>
                <a:ext cx="92944" cy="20689"/>
              </a:xfrm>
              <a:custGeom>
                <a:avLst/>
                <a:gdLst/>
                <a:ahLst/>
                <a:cxnLst/>
                <a:rect l="l" t="t" r="r" b="b"/>
                <a:pathLst>
                  <a:path w="593" h="132" extrusionOk="0">
                    <a:moveTo>
                      <a:pt x="263" y="0"/>
                    </a:moveTo>
                    <a:lnTo>
                      <a:pt x="1" y="110"/>
                    </a:lnTo>
                    <a:lnTo>
                      <a:pt x="310" y="131"/>
                    </a:lnTo>
                    <a:lnTo>
                      <a:pt x="352" y="131"/>
                    </a:lnTo>
                    <a:lnTo>
                      <a:pt x="593" y="21"/>
                    </a:lnTo>
                    <a:lnTo>
                      <a:pt x="289"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38"/>
              <p:cNvSpPr/>
              <p:nvPr/>
            </p:nvSpPr>
            <p:spPr>
              <a:xfrm>
                <a:off x="3941146" y="2368322"/>
                <a:ext cx="112536" cy="34482"/>
              </a:xfrm>
              <a:custGeom>
                <a:avLst/>
                <a:gdLst/>
                <a:ahLst/>
                <a:cxnLst/>
                <a:rect l="l" t="t" r="r" b="b"/>
                <a:pathLst>
                  <a:path w="718" h="220" extrusionOk="0">
                    <a:moveTo>
                      <a:pt x="456" y="89"/>
                    </a:moveTo>
                    <a:lnTo>
                      <a:pt x="372" y="131"/>
                    </a:lnTo>
                    <a:lnTo>
                      <a:pt x="262" y="110"/>
                    </a:lnTo>
                    <a:lnTo>
                      <a:pt x="351" y="89"/>
                    </a:lnTo>
                    <a:close/>
                    <a:moveTo>
                      <a:pt x="351" y="0"/>
                    </a:moveTo>
                    <a:cubicBezTo>
                      <a:pt x="325" y="0"/>
                      <a:pt x="304" y="0"/>
                      <a:pt x="283" y="26"/>
                    </a:cubicBezTo>
                    <a:lnTo>
                      <a:pt x="21" y="110"/>
                    </a:lnTo>
                    <a:lnTo>
                      <a:pt x="0" y="110"/>
                    </a:lnTo>
                    <a:lnTo>
                      <a:pt x="0" y="131"/>
                    </a:lnTo>
                    <a:lnTo>
                      <a:pt x="0" y="157"/>
                    </a:lnTo>
                    <a:lnTo>
                      <a:pt x="0" y="178"/>
                    </a:lnTo>
                    <a:lnTo>
                      <a:pt x="21" y="178"/>
                    </a:lnTo>
                    <a:lnTo>
                      <a:pt x="21" y="199"/>
                    </a:lnTo>
                    <a:lnTo>
                      <a:pt x="63" y="199"/>
                    </a:lnTo>
                    <a:lnTo>
                      <a:pt x="372" y="220"/>
                    </a:lnTo>
                    <a:cubicBezTo>
                      <a:pt x="393" y="220"/>
                      <a:pt x="414" y="220"/>
                      <a:pt x="435" y="199"/>
                    </a:cubicBezTo>
                    <a:lnTo>
                      <a:pt x="697" y="110"/>
                    </a:lnTo>
                    <a:lnTo>
                      <a:pt x="718" y="110"/>
                    </a:lnTo>
                    <a:lnTo>
                      <a:pt x="718" y="89"/>
                    </a:lnTo>
                    <a:lnTo>
                      <a:pt x="718" y="68"/>
                    </a:lnTo>
                    <a:lnTo>
                      <a:pt x="718" y="47"/>
                    </a:lnTo>
                    <a:lnTo>
                      <a:pt x="697" y="26"/>
                    </a:lnTo>
                    <a:lnTo>
                      <a:pt x="655" y="26"/>
                    </a:lnTo>
                    <a:lnTo>
                      <a:pt x="351"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38"/>
              <p:cNvSpPr/>
              <p:nvPr/>
            </p:nvSpPr>
            <p:spPr>
              <a:xfrm>
                <a:off x="3893499" y="2396221"/>
                <a:ext cx="95295" cy="20689"/>
              </a:xfrm>
              <a:custGeom>
                <a:avLst/>
                <a:gdLst/>
                <a:ahLst/>
                <a:cxnLst/>
                <a:rect l="l" t="t" r="r" b="b"/>
                <a:pathLst>
                  <a:path w="608" h="132" extrusionOk="0">
                    <a:moveTo>
                      <a:pt x="262" y="0"/>
                    </a:moveTo>
                    <a:lnTo>
                      <a:pt x="0" y="110"/>
                    </a:lnTo>
                    <a:lnTo>
                      <a:pt x="21" y="110"/>
                    </a:lnTo>
                    <a:lnTo>
                      <a:pt x="325" y="131"/>
                    </a:lnTo>
                    <a:lnTo>
                      <a:pt x="346" y="131"/>
                    </a:lnTo>
                    <a:lnTo>
                      <a:pt x="608" y="21"/>
                    </a:lnTo>
                    <a:lnTo>
                      <a:pt x="283"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38"/>
              <p:cNvSpPr/>
              <p:nvPr/>
            </p:nvSpPr>
            <p:spPr>
              <a:xfrm>
                <a:off x="3882841" y="2388697"/>
                <a:ext cx="116611" cy="34638"/>
              </a:xfrm>
              <a:custGeom>
                <a:avLst/>
                <a:gdLst/>
                <a:ahLst/>
                <a:cxnLst/>
                <a:rect l="l" t="t" r="r" b="b"/>
                <a:pathLst>
                  <a:path w="744" h="221" extrusionOk="0">
                    <a:moveTo>
                      <a:pt x="351" y="90"/>
                    </a:moveTo>
                    <a:lnTo>
                      <a:pt x="482" y="111"/>
                    </a:lnTo>
                    <a:lnTo>
                      <a:pt x="393" y="132"/>
                    </a:lnTo>
                    <a:lnTo>
                      <a:pt x="283" y="132"/>
                    </a:lnTo>
                    <a:lnTo>
                      <a:pt x="351" y="90"/>
                    </a:lnTo>
                    <a:close/>
                    <a:moveTo>
                      <a:pt x="372" y="1"/>
                    </a:moveTo>
                    <a:cubicBezTo>
                      <a:pt x="351" y="1"/>
                      <a:pt x="330" y="1"/>
                      <a:pt x="304" y="27"/>
                    </a:cubicBezTo>
                    <a:lnTo>
                      <a:pt x="42" y="111"/>
                    </a:lnTo>
                    <a:lnTo>
                      <a:pt x="21" y="132"/>
                    </a:lnTo>
                    <a:lnTo>
                      <a:pt x="0" y="132"/>
                    </a:lnTo>
                    <a:lnTo>
                      <a:pt x="0" y="158"/>
                    </a:lnTo>
                    <a:lnTo>
                      <a:pt x="0" y="179"/>
                    </a:lnTo>
                    <a:lnTo>
                      <a:pt x="21" y="179"/>
                    </a:lnTo>
                    <a:lnTo>
                      <a:pt x="42" y="200"/>
                    </a:lnTo>
                    <a:lnTo>
                      <a:pt x="68" y="200"/>
                    </a:lnTo>
                    <a:lnTo>
                      <a:pt x="393" y="221"/>
                    </a:lnTo>
                    <a:cubicBezTo>
                      <a:pt x="414" y="221"/>
                      <a:pt x="414" y="221"/>
                      <a:pt x="461" y="200"/>
                    </a:cubicBezTo>
                    <a:lnTo>
                      <a:pt x="723" y="111"/>
                    </a:lnTo>
                    <a:lnTo>
                      <a:pt x="744" y="90"/>
                    </a:lnTo>
                    <a:lnTo>
                      <a:pt x="744" y="69"/>
                    </a:lnTo>
                    <a:lnTo>
                      <a:pt x="723" y="48"/>
                    </a:lnTo>
                    <a:lnTo>
                      <a:pt x="723" y="27"/>
                    </a:lnTo>
                    <a:lnTo>
                      <a:pt x="676" y="27"/>
                    </a:lnTo>
                    <a:lnTo>
                      <a:pt x="372"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38"/>
              <p:cNvSpPr/>
              <p:nvPr/>
            </p:nvSpPr>
            <p:spPr>
              <a:xfrm>
                <a:off x="3838485" y="2416753"/>
                <a:ext cx="96235" cy="20532"/>
              </a:xfrm>
              <a:custGeom>
                <a:avLst/>
                <a:gdLst/>
                <a:ahLst/>
                <a:cxnLst/>
                <a:rect l="l" t="t" r="r" b="b"/>
                <a:pathLst>
                  <a:path w="614" h="131" extrusionOk="0">
                    <a:moveTo>
                      <a:pt x="283" y="0"/>
                    </a:moveTo>
                    <a:lnTo>
                      <a:pt x="262" y="21"/>
                    </a:lnTo>
                    <a:lnTo>
                      <a:pt x="1" y="110"/>
                    </a:lnTo>
                    <a:lnTo>
                      <a:pt x="325" y="131"/>
                    </a:lnTo>
                    <a:lnTo>
                      <a:pt x="351" y="131"/>
                    </a:lnTo>
                    <a:lnTo>
                      <a:pt x="613" y="21"/>
                    </a:lnTo>
                    <a:lnTo>
                      <a:pt x="283"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38"/>
              <p:cNvSpPr/>
              <p:nvPr/>
            </p:nvSpPr>
            <p:spPr>
              <a:xfrm>
                <a:off x="3827827" y="2410327"/>
                <a:ext cx="116768" cy="33541"/>
              </a:xfrm>
              <a:custGeom>
                <a:avLst/>
                <a:gdLst/>
                <a:ahLst/>
                <a:cxnLst/>
                <a:rect l="l" t="t" r="r" b="b"/>
                <a:pathLst>
                  <a:path w="745" h="214" extrusionOk="0">
                    <a:moveTo>
                      <a:pt x="351" y="83"/>
                    </a:moveTo>
                    <a:lnTo>
                      <a:pt x="461" y="104"/>
                    </a:lnTo>
                    <a:lnTo>
                      <a:pt x="393" y="125"/>
                    </a:lnTo>
                    <a:lnTo>
                      <a:pt x="288" y="125"/>
                    </a:lnTo>
                    <a:lnTo>
                      <a:pt x="351" y="83"/>
                    </a:lnTo>
                    <a:close/>
                    <a:moveTo>
                      <a:pt x="328" y="0"/>
                    </a:moveTo>
                    <a:cubicBezTo>
                      <a:pt x="320" y="0"/>
                      <a:pt x="309" y="7"/>
                      <a:pt x="288" y="20"/>
                    </a:cubicBezTo>
                    <a:lnTo>
                      <a:pt x="48" y="104"/>
                    </a:lnTo>
                    <a:lnTo>
                      <a:pt x="27" y="125"/>
                    </a:lnTo>
                    <a:lnTo>
                      <a:pt x="0" y="125"/>
                    </a:lnTo>
                    <a:lnTo>
                      <a:pt x="0" y="151"/>
                    </a:lnTo>
                    <a:lnTo>
                      <a:pt x="0" y="172"/>
                    </a:lnTo>
                    <a:lnTo>
                      <a:pt x="27" y="193"/>
                    </a:lnTo>
                    <a:lnTo>
                      <a:pt x="69" y="193"/>
                    </a:lnTo>
                    <a:lnTo>
                      <a:pt x="393" y="214"/>
                    </a:lnTo>
                    <a:cubicBezTo>
                      <a:pt x="419" y="214"/>
                      <a:pt x="419" y="214"/>
                      <a:pt x="461" y="193"/>
                    </a:cubicBezTo>
                    <a:lnTo>
                      <a:pt x="702" y="104"/>
                    </a:lnTo>
                    <a:lnTo>
                      <a:pt x="723" y="104"/>
                    </a:lnTo>
                    <a:lnTo>
                      <a:pt x="723" y="83"/>
                    </a:lnTo>
                    <a:lnTo>
                      <a:pt x="744" y="83"/>
                    </a:lnTo>
                    <a:lnTo>
                      <a:pt x="744" y="62"/>
                    </a:lnTo>
                    <a:lnTo>
                      <a:pt x="723" y="41"/>
                    </a:lnTo>
                    <a:lnTo>
                      <a:pt x="702" y="20"/>
                    </a:lnTo>
                    <a:lnTo>
                      <a:pt x="351" y="20"/>
                    </a:lnTo>
                    <a:cubicBezTo>
                      <a:pt x="341" y="7"/>
                      <a:pt x="336" y="0"/>
                      <a:pt x="32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38"/>
              <p:cNvSpPr/>
              <p:nvPr/>
            </p:nvSpPr>
            <p:spPr>
              <a:xfrm>
                <a:off x="3520000" y="2440420"/>
                <a:ext cx="359707" cy="116768"/>
              </a:xfrm>
              <a:custGeom>
                <a:avLst/>
                <a:gdLst/>
                <a:ahLst/>
                <a:cxnLst/>
                <a:rect l="l" t="t" r="r" b="b"/>
                <a:pathLst>
                  <a:path w="2295" h="745" extrusionOk="0">
                    <a:moveTo>
                      <a:pt x="1943" y="1"/>
                    </a:moveTo>
                    <a:lnTo>
                      <a:pt x="1" y="718"/>
                    </a:lnTo>
                    <a:lnTo>
                      <a:pt x="351" y="745"/>
                    </a:lnTo>
                    <a:lnTo>
                      <a:pt x="372" y="745"/>
                    </a:lnTo>
                    <a:lnTo>
                      <a:pt x="2294"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38"/>
              <p:cNvSpPr/>
              <p:nvPr/>
            </p:nvSpPr>
            <p:spPr>
              <a:xfrm>
                <a:off x="3510126" y="2432113"/>
                <a:ext cx="379455" cy="131657"/>
              </a:xfrm>
              <a:custGeom>
                <a:avLst/>
                <a:gdLst/>
                <a:ahLst/>
                <a:cxnLst/>
                <a:rect l="l" t="t" r="r" b="b"/>
                <a:pathLst>
                  <a:path w="2421" h="840" extrusionOk="0">
                    <a:moveTo>
                      <a:pt x="2137" y="96"/>
                    </a:moveTo>
                    <a:lnTo>
                      <a:pt x="414" y="750"/>
                    </a:lnTo>
                    <a:lnTo>
                      <a:pt x="284" y="750"/>
                    </a:lnTo>
                    <a:lnTo>
                      <a:pt x="2027" y="96"/>
                    </a:lnTo>
                    <a:close/>
                    <a:moveTo>
                      <a:pt x="1995" y="0"/>
                    </a:moveTo>
                    <a:cubicBezTo>
                      <a:pt x="1988" y="0"/>
                      <a:pt x="1979" y="3"/>
                      <a:pt x="1965" y="12"/>
                    </a:cubicBezTo>
                    <a:lnTo>
                      <a:pt x="22" y="750"/>
                    </a:lnTo>
                    <a:lnTo>
                      <a:pt x="1" y="750"/>
                    </a:lnTo>
                    <a:lnTo>
                      <a:pt x="1" y="771"/>
                    </a:lnTo>
                    <a:lnTo>
                      <a:pt x="1" y="798"/>
                    </a:lnTo>
                    <a:lnTo>
                      <a:pt x="22" y="818"/>
                    </a:lnTo>
                    <a:lnTo>
                      <a:pt x="64" y="818"/>
                    </a:lnTo>
                    <a:lnTo>
                      <a:pt x="414" y="839"/>
                    </a:lnTo>
                    <a:cubicBezTo>
                      <a:pt x="435" y="839"/>
                      <a:pt x="435" y="839"/>
                      <a:pt x="456" y="818"/>
                    </a:cubicBezTo>
                    <a:lnTo>
                      <a:pt x="2378" y="96"/>
                    </a:lnTo>
                    <a:lnTo>
                      <a:pt x="2399" y="96"/>
                    </a:lnTo>
                    <a:lnTo>
                      <a:pt x="2420" y="75"/>
                    </a:lnTo>
                    <a:lnTo>
                      <a:pt x="2420" y="54"/>
                    </a:lnTo>
                    <a:lnTo>
                      <a:pt x="2420" y="33"/>
                    </a:lnTo>
                    <a:lnTo>
                      <a:pt x="2399" y="33"/>
                    </a:lnTo>
                    <a:lnTo>
                      <a:pt x="2378" y="12"/>
                    </a:lnTo>
                    <a:lnTo>
                      <a:pt x="2027" y="12"/>
                    </a:lnTo>
                    <a:cubicBezTo>
                      <a:pt x="2013" y="12"/>
                      <a:pt x="2009" y="0"/>
                      <a:pt x="199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38"/>
              <p:cNvSpPr/>
              <p:nvPr/>
            </p:nvSpPr>
            <p:spPr>
              <a:xfrm>
                <a:off x="3455112" y="2563613"/>
                <a:ext cx="99527" cy="17398"/>
              </a:xfrm>
              <a:custGeom>
                <a:avLst/>
                <a:gdLst/>
                <a:ahLst/>
                <a:cxnLst/>
                <a:rect l="l" t="t" r="r" b="b"/>
                <a:pathLst>
                  <a:path w="635" h="111" extrusionOk="0">
                    <a:moveTo>
                      <a:pt x="242" y="0"/>
                    </a:moveTo>
                    <a:lnTo>
                      <a:pt x="1" y="89"/>
                    </a:lnTo>
                    <a:lnTo>
                      <a:pt x="1" y="110"/>
                    </a:lnTo>
                    <a:lnTo>
                      <a:pt x="373" y="110"/>
                    </a:lnTo>
                    <a:lnTo>
                      <a:pt x="635"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38"/>
              <p:cNvSpPr/>
              <p:nvPr/>
            </p:nvSpPr>
            <p:spPr>
              <a:xfrm>
                <a:off x="3445394" y="2557030"/>
                <a:ext cx="119902" cy="30563"/>
              </a:xfrm>
              <a:custGeom>
                <a:avLst/>
                <a:gdLst/>
                <a:ahLst/>
                <a:cxnLst/>
                <a:rect l="l" t="t" r="r" b="b"/>
                <a:pathLst>
                  <a:path w="765" h="195" extrusionOk="0">
                    <a:moveTo>
                      <a:pt x="456" y="84"/>
                    </a:moveTo>
                    <a:lnTo>
                      <a:pt x="414" y="105"/>
                    </a:lnTo>
                    <a:lnTo>
                      <a:pt x="283" y="105"/>
                    </a:lnTo>
                    <a:lnTo>
                      <a:pt x="346" y="84"/>
                    </a:lnTo>
                    <a:close/>
                    <a:moveTo>
                      <a:pt x="283" y="1"/>
                    </a:moveTo>
                    <a:lnTo>
                      <a:pt x="21" y="105"/>
                    </a:lnTo>
                    <a:lnTo>
                      <a:pt x="0" y="105"/>
                    </a:lnTo>
                    <a:lnTo>
                      <a:pt x="0" y="131"/>
                    </a:lnTo>
                    <a:lnTo>
                      <a:pt x="0" y="152"/>
                    </a:lnTo>
                    <a:lnTo>
                      <a:pt x="21" y="173"/>
                    </a:lnTo>
                    <a:lnTo>
                      <a:pt x="63" y="173"/>
                    </a:lnTo>
                    <a:lnTo>
                      <a:pt x="414" y="194"/>
                    </a:lnTo>
                    <a:cubicBezTo>
                      <a:pt x="435" y="194"/>
                      <a:pt x="435" y="194"/>
                      <a:pt x="477" y="173"/>
                    </a:cubicBezTo>
                    <a:lnTo>
                      <a:pt x="717" y="84"/>
                    </a:lnTo>
                    <a:lnTo>
                      <a:pt x="738" y="84"/>
                    </a:lnTo>
                    <a:lnTo>
                      <a:pt x="738" y="63"/>
                    </a:lnTo>
                    <a:lnTo>
                      <a:pt x="765" y="63"/>
                    </a:lnTo>
                    <a:lnTo>
                      <a:pt x="765" y="42"/>
                    </a:lnTo>
                    <a:lnTo>
                      <a:pt x="738" y="21"/>
                    </a:lnTo>
                    <a:lnTo>
                      <a:pt x="717" y="21"/>
                    </a:lnTo>
                    <a:lnTo>
                      <a:pt x="717"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38"/>
              <p:cNvSpPr/>
              <p:nvPr/>
            </p:nvSpPr>
            <p:spPr>
              <a:xfrm>
                <a:off x="3401038" y="2584145"/>
                <a:ext cx="98586" cy="17398"/>
              </a:xfrm>
              <a:custGeom>
                <a:avLst/>
                <a:gdLst/>
                <a:ahLst/>
                <a:cxnLst/>
                <a:rect l="l" t="t" r="r" b="b"/>
                <a:pathLst>
                  <a:path w="629" h="111" extrusionOk="0">
                    <a:moveTo>
                      <a:pt x="262" y="0"/>
                    </a:moveTo>
                    <a:lnTo>
                      <a:pt x="0" y="89"/>
                    </a:lnTo>
                    <a:lnTo>
                      <a:pt x="21" y="89"/>
                    </a:lnTo>
                    <a:lnTo>
                      <a:pt x="346" y="110"/>
                    </a:lnTo>
                    <a:cubicBezTo>
                      <a:pt x="367" y="110"/>
                      <a:pt x="367" y="110"/>
                      <a:pt x="393" y="89"/>
                    </a:cubicBezTo>
                    <a:lnTo>
                      <a:pt x="629"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38"/>
              <p:cNvSpPr/>
              <p:nvPr/>
            </p:nvSpPr>
            <p:spPr>
              <a:xfrm>
                <a:off x="3390380" y="2577562"/>
                <a:ext cx="119902" cy="30563"/>
              </a:xfrm>
              <a:custGeom>
                <a:avLst/>
                <a:gdLst/>
                <a:ahLst/>
                <a:cxnLst/>
                <a:rect l="l" t="t" r="r" b="b"/>
                <a:pathLst>
                  <a:path w="765" h="195" extrusionOk="0">
                    <a:moveTo>
                      <a:pt x="482" y="84"/>
                    </a:moveTo>
                    <a:lnTo>
                      <a:pt x="414" y="105"/>
                    </a:lnTo>
                    <a:lnTo>
                      <a:pt x="304" y="105"/>
                    </a:lnTo>
                    <a:lnTo>
                      <a:pt x="351" y="84"/>
                    </a:lnTo>
                    <a:close/>
                    <a:moveTo>
                      <a:pt x="283" y="0"/>
                    </a:moveTo>
                    <a:lnTo>
                      <a:pt x="42" y="105"/>
                    </a:lnTo>
                    <a:lnTo>
                      <a:pt x="21" y="105"/>
                    </a:lnTo>
                    <a:lnTo>
                      <a:pt x="0" y="131"/>
                    </a:lnTo>
                    <a:lnTo>
                      <a:pt x="0" y="152"/>
                    </a:lnTo>
                    <a:lnTo>
                      <a:pt x="21" y="173"/>
                    </a:lnTo>
                    <a:lnTo>
                      <a:pt x="89" y="173"/>
                    </a:lnTo>
                    <a:lnTo>
                      <a:pt x="414" y="194"/>
                    </a:lnTo>
                    <a:cubicBezTo>
                      <a:pt x="435" y="194"/>
                      <a:pt x="461" y="194"/>
                      <a:pt x="482" y="173"/>
                    </a:cubicBezTo>
                    <a:lnTo>
                      <a:pt x="723" y="84"/>
                    </a:lnTo>
                    <a:lnTo>
                      <a:pt x="744" y="84"/>
                    </a:lnTo>
                    <a:lnTo>
                      <a:pt x="765" y="63"/>
                    </a:lnTo>
                    <a:lnTo>
                      <a:pt x="765" y="42"/>
                    </a:lnTo>
                    <a:lnTo>
                      <a:pt x="765" y="21"/>
                    </a:lnTo>
                    <a:lnTo>
                      <a:pt x="744" y="21"/>
                    </a:lnTo>
                    <a:lnTo>
                      <a:pt x="744"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8"/>
              <p:cNvSpPr/>
              <p:nvPr/>
            </p:nvSpPr>
            <p:spPr>
              <a:xfrm>
                <a:off x="3349316" y="2604677"/>
                <a:ext cx="96235" cy="14106"/>
              </a:xfrm>
              <a:custGeom>
                <a:avLst/>
                <a:gdLst/>
                <a:ahLst/>
                <a:cxnLst/>
                <a:rect l="l" t="t" r="r" b="b"/>
                <a:pathLst>
                  <a:path w="614" h="90" extrusionOk="0">
                    <a:moveTo>
                      <a:pt x="241" y="0"/>
                    </a:moveTo>
                    <a:lnTo>
                      <a:pt x="0" y="89"/>
                    </a:lnTo>
                    <a:lnTo>
                      <a:pt x="372" y="89"/>
                    </a:lnTo>
                    <a:lnTo>
                      <a:pt x="613"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8"/>
              <p:cNvSpPr/>
              <p:nvPr/>
            </p:nvSpPr>
            <p:spPr>
              <a:xfrm>
                <a:off x="3335366" y="2598094"/>
                <a:ext cx="119902" cy="28683"/>
              </a:xfrm>
              <a:custGeom>
                <a:avLst/>
                <a:gdLst/>
                <a:ahLst/>
                <a:cxnLst/>
                <a:rect l="l" t="t" r="r" b="b"/>
                <a:pathLst>
                  <a:path w="765" h="183" extrusionOk="0">
                    <a:moveTo>
                      <a:pt x="482" y="84"/>
                    </a:moveTo>
                    <a:lnTo>
                      <a:pt x="440" y="105"/>
                    </a:lnTo>
                    <a:lnTo>
                      <a:pt x="309" y="105"/>
                    </a:lnTo>
                    <a:lnTo>
                      <a:pt x="351" y="84"/>
                    </a:lnTo>
                    <a:close/>
                    <a:moveTo>
                      <a:pt x="288" y="0"/>
                    </a:moveTo>
                    <a:lnTo>
                      <a:pt x="47" y="105"/>
                    </a:lnTo>
                    <a:lnTo>
                      <a:pt x="26" y="105"/>
                    </a:lnTo>
                    <a:lnTo>
                      <a:pt x="26" y="131"/>
                    </a:lnTo>
                    <a:lnTo>
                      <a:pt x="0" y="152"/>
                    </a:lnTo>
                    <a:lnTo>
                      <a:pt x="26" y="152"/>
                    </a:lnTo>
                    <a:lnTo>
                      <a:pt x="26" y="173"/>
                    </a:lnTo>
                    <a:lnTo>
                      <a:pt x="440" y="173"/>
                    </a:lnTo>
                    <a:cubicBezTo>
                      <a:pt x="454" y="173"/>
                      <a:pt x="459" y="183"/>
                      <a:pt x="473" y="183"/>
                    </a:cubicBezTo>
                    <a:cubicBezTo>
                      <a:pt x="480" y="183"/>
                      <a:pt x="489" y="180"/>
                      <a:pt x="503" y="173"/>
                    </a:cubicBezTo>
                    <a:lnTo>
                      <a:pt x="744" y="84"/>
                    </a:lnTo>
                    <a:lnTo>
                      <a:pt x="765" y="63"/>
                    </a:lnTo>
                    <a:lnTo>
                      <a:pt x="765" y="42"/>
                    </a:lnTo>
                    <a:lnTo>
                      <a:pt x="765" y="21"/>
                    </a:lnTo>
                    <a:lnTo>
                      <a:pt x="744"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8"/>
              <p:cNvSpPr/>
              <p:nvPr/>
            </p:nvSpPr>
            <p:spPr>
              <a:xfrm>
                <a:off x="3294302" y="2625209"/>
                <a:ext cx="99527" cy="14106"/>
              </a:xfrm>
              <a:custGeom>
                <a:avLst/>
                <a:gdLst/>
                <a:ahLst/>
                <a:cxnLst/>
                <a:rect l="l" t="t" r="r" b="b"/>
                <a:pathLst>
                  <a:path w="635" h="90" extrusionOk="0">
                    <a:moveTo>
                      <a:pt x="241" y="0"/>
                    </a:moveTo>
                    <a:lnTo>
                      <a:pt x="0" y="89"/>
                    </a:lnTo>
                    <a:lnTo>
                      <a:pt x="393" y="89"/>
                    </a:lnTo>
                    <a:lnTo>
                      <a:pt x="634" y="0"/>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8"/>
              <p:cNvSpPr/>
              <p:nvPr/>
            </p:nvSpPr>
            <p:spPr>
              <a:xfrm>
                <a:off x="3284428" y="2618627"/>
                <a:ext cx="120059" cy="27272"/>
              </a:xfrm>
              <a:custGeom>
                <a:avLst/>
                <a:gdLst/>
                <a:ahLst/>
                <a:cxnLst/>
                <a:rect l="l" t="t" r="r" b="b"/>
                <a:pathLst>
                  <a:path w="766" h="174" extrusionOk="0">
                    <a:moveTo>
                      <a:pt x="283" y="0"/>
                    </a:moveTo>
                    <a:lnTo>
                      <a:pt x="22" y="84"/>
                    </a:lnTo>
                    <a:lnTo>
                      <a:pt x="22" y="105"/>
                    </a:lnTo>
                    <a:lnTo>
                      <a:pt x="1" y="105"/>
                    </a:lnTo>
                    <a:lnTo>
                      <a:pt x="1" y="131"/>
                    </a:lnTo>
                    <a:lnTo>
                      <a:pt x="1" y="152"/>
                    </a:lnTo>
                    <a:lnTo>
                      <a:pt x="22" y="173"/>
                    </a:lnTo>
                    <a:lnTo>
                      <a:pt x="482" y="173"/>
                    </a:lnTo>
                    <a:lnTo>
                      <a:pt x="718" y="84"/>
                    </a:lnTo>
                    <a:lnTo>
                      <a:pt x="744" y="63"/>
                    </a:lnTo>
                    <a:lnTo>
                      <a:pt x="765" y="42"/>
                    </a:lnTo>
                    <a:lnTo>
                      <a:pt x="765" y="21"/>
                    </a:lnTo>
                    <a:lnTo>
                      <a:pt x="744"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38"/>
              <p:cNvSpPr/>
              <p:nvPr/>
            </p:nvSpPr>
            <p:spPr>
              <a:xfrm>
                <a:off x="3216248" y="2450294"/>
                <a:ext cx="496066" cy="102818"/>
              </a:xfrm>
              <a:custGeom>
                <a:avLst/>
                <a:gdLst/>
                <a:ahLst/>
                <a:cxnLst/>
                <a:rect l="l" t="t" r="r" b="b"/>
                <a:pathLst>
                  <a:path w="3165" h="656" extrusionOk="0">
                    <a:moveTo>
                      <a:pt x="1635" y="1"/>
                    </a:moveTo>
                    <a:lnTo>
                      <a:pt x="1" y="634"/>
                    </a:lnTo>
                    <a:lnTo>
                      <a:pt x="22" y="634"/>
                    </a:lnTo>
                    <a:lnTo>
                      <a:pt x="1572" y="655"/>
                    </a:lnTo>
                    <a:lnTo>
                      <a:pt x="1593" y="655"/>
                    </a:lnTo>
                    <a:lnTo>
                      <a:pt x="3164" y="69"/>
                    </a:lnTo>
                    <a:lnTo>
                      <a:pt x="16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38"/>
              <p:cNvSpPr/>
              <p:nvPr/>
            </p:nvSpPr>
            <p:spPr>
              <a:xfrm>
                <a:off x="3205590" y="2443711"/>
                <a:ext cx="519733" cy="119275"/>
              </a:xfrm>
              <a:custGeom>
                <a:avLst/>
                <a:gdLst/>
                <a:ahLst/>
                <a:cxnLst/>
                <a:rect l="l" t="t" r="r" b="b"/>
                <a:pathLst>
                  <a:path w="3316" h="761" extrusionOk="0">
                    <a:moveTo>
                      <a:pt x="1724" y="90"/>
                    </a:moveTo>
                    <a:lnTo>
                      <a:pt x="3033" y="132"/>
                    </a:lnTo>
                    <a:lnTo>
                      <a:pt x="1640" y="676"/>
                    </a:lnTo>
                    <a:cubicBezTo>
                      <a:pt x="1661" y="655"/>
                      <a:pt x="1640" y="655"/>
                      <a:pt x="1640" y="655"/>
                    </a:cubicBezTo>
                    <a:lnTo>
                      <a:pt x="284" y="635"/>
                    </a:lnTo>
                    <a:lnTo>
                      <a:pt x="1724" y="90"/>
                    </a:lnTo>
                    <a:close/>
                    <a:moveTo>
                      <a:pt x="1745" y="1"/>
                    </a:moveTo>
                    <a:cubicBezTo>
                      <a:pt x="1703" y="1"/>
                      <a:pt x="1703" y="1"/>
                      <a:pt x="1661" y="22"/>
                    </a:cubicBezTo>
                    <a:lnTo>
                      <a:pt x="43" y="635"/>
                    </a:lnTo>
                    <a:lnTo>
                      <a:pt x="22" y="655"/>
                    </a:lnTo>
                    <a:lnTo>
                      <a:pt x="1" y="655"/>
                    </a:lnTo>
                    <a:lnTo>
                      <a:pt x="1" y="676"/>
                    </a:lnTo>
                    <a:lnTo>
                      <a:pt x="1" y="697"/>
                    </a:lnTo>
                    <a:lnTo>
                      <a:pt x="22" y="697"/>
                    </a:lnTo>
                    <a:lnTo>
                      <a:pt x="22" y="724"/>
                    </a:lnTo>
                    <a:lnTo>
                      <a:pt x="69" y="724"/>
                    </a:lnTo>
                    <a:lnTo>
                      <a:pt x="1640" y="744"/>
                    </a:lnTo>
                    <a:cubicBezTo>
                      <a:pt x="1650" y="755"/>
                      <a:pt x="1656" y="760"/>
                      <a:pt x="1664" y="760"/>
                    </a:cubicBezTo>
                    <a:cubicBezTo>
                      <a:pt x="1671" y="760"/>
                      <a:pt x="1682" y="755"/>
                      <a:pt x="1703" y="744"/>
                    </a:cubicBezTo>
                    <a:lnTo>
                      <a:pt x="3274" y="153"/>
                    </a:lnTo>
                    <a:lnTo>
                      <a:pt x="3295" y="132"/>
                    </a:lnTo>
                    <a:lnTo>
                      <a:pt x="3316" y="111"/>
                    </a:lnTo>
                    <a:lnTo>
                      <a:pt x="3295" y="90"/>
                    </a:lnTo>
                    <a:lnTo>
                      <a:pt x="3274" y="69"/>
                    </a:lnTo>
                    <a:lnTo>
                      <a:pt x="3232" y="69"/>
                    </a:lnTo>
                    <a:lnTo>
                      <a:pt x="1745"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38"/>
              <p:cNvSpPr/>
              <p:nvPr/>
            </p:nvSpPr>
            <p:spPr>
              <a:xfrm>
                <a:off x="3749773" y="1711605"/>
                <a:ext cx="1176453" cy="975205"/>
              </a:xfrm>
              <a:custGeom>
                <a:avLst/>
                <a:gdLst/>
                <a:ahLst/>
                <a:cxnLst/>
                <a:rect l="l" t="t" r="r" b="b"/>
                <a:pathLst>
                  <a:path w="7506" h="6222" extrusionOk="0">
                    <a:moveTo>
                      <a:pt x="7306" y="1"/>
                    </a:moveTo>
                    <a:lnTo>
                      <a:pt x="2593" y="1226"/>
                    </a:lnTo>
                    <a:cubicBezTo>
                      <a:pt x="2530" y="1226"/>
                      <a:pt x="2441" y="1310"/>
                      <a:pt x="2399" y="1399"/>
                    </a:cubicBezTo>
                    <a:lnTo>
                      <a:pt x="22" y="5960"/>
                    </a:lnTo>
                    <a:cubicBezTo>
                      <a:pt x="1" y="5981"/>
                      <a:pt x="1" y="6023"/>
                      <a:pt x="22" y="6023"/>
                    </a:cubicBezTo>
                    <a:lnTo>
                      <a:pt x="195" y="6222"/>
                    </a:lnTo>
                    <a:lnTo>
                      <a:pt x="498" y="5918"/>
                    </a:lnTo>
                    <a:lnTo>
                      <a:pt x="498" y="5850"/>
                    </a:lnTo>
                    <a:lnTo>
                      <a:pt x="4342" y="4431"/>
                    </a:lnTo>
                    <a:cubicBezTo>
                      <a:pt x="4384" y="4410"/>
                      <a:pt x="4452" y="4347"/>
                      <a:pt x="4494" y="4300"/>
                    </a:cubicBezTo>
                    <a:lnTo>
                      <a:pt x="7024" y="524"/>
                    </a:lnTo>
                    <a:lnTo>
                      <a:pt x="7092" y="571"/>
                    </a:lnTo>
                    <a:lnTo>
                      <a:pt x="7505" y="241"/>
                    </a:lnTo>
                    <a:lnTo>
                      <a:pt x="73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38"/>
              <p:cNvSpPr/>
              <p:nvPr/>
            </p:nvSpPr>
            <p:spPr>
              <a:xfrm>
                <a:off x="3742406" y="1701731"/>
                <a:ext cx="1190402" cy="991662"/>
              </a:xfrm>
              <a:custGeom>
                <a:avLst/>
                <a:gdLst/>
                <a:ahLst/>
                <a:cxnLst/>
                <a:rect l="l" t="t" r="r" b="b"/>
                <a:pathLst>
                  <a:path w="7595" h="6327" extrusionOk="0">
                    <a:moveTo>
                      <a:pt x="7332" y="111"/>
                    </a:moveTo>
                    <a:lnTo>
                      <a:pt x="7463" y="283"/>
                    </a:lnTo>
                    <a:lnTo>
                      <a:pt x="7139" y="566"/>
                    </a:lnTo>
                    <a:lnTo>
                      <a:pt x="7092" y="545"/>
                    </a:lnTo>
                    <a:lnTo>
                      <a:pt x="7029" y="545"/>
                    </a:lnTo>
                    <a:lnTo>
                      <a:pt x="4499" y="4342"/>
                    </a:lnTo>
                    <a:cubicBezTo>
                      <a:pt x="4452" y="4384"/>
                      <a:pt x="4389" y="4431"/>
                      <a:pt x="4368" y="4431"/>
                    </a:cubicBezTo>
                    <a:lnTo>
                      <a:pt x="524" y="5871"/>
                    </a:lnTo>
                    <a:lnTo>
                      <a:pt x="483" y="5934"/>
                    </a:lnTo>
                    <a:lnTo>
                      <a:pt x="504" y="5955"/>
                    </a:lnTo>
                    <a:lnTo>
                      <a:pt x="242" y="6217"/>
                    </a:lnTo>
                    <a:lnTo>
                      <a:pt x="111" y="6044"/>
                    </a:lnTo>
                    <a:lnTo>
                      <a:pt x="2488" y="1483"/>
                    </a:lnTo>
                    <a:cubicBezTo>
                      <a:pt x="2509" y="1441"/>
                      <a:pt x="2535" y="1420"/>
                      <a:pt x="2577" y="1373"/>
                    </a:cubicBezTo>
                    <a:cubicBezTo>
                      <a:pt x="2598" y="1352"/>
                      <a:pt x="2640" y="1331"/>
                      <a:pt x="2640" y="1331"/>
                    </a:cubicBezTo>
                    <a:lnTo>
                      <a:pt x="7332" y="111"/>
                    </a:lnTo>
                    <a:close/>
                    <a:moveTo>
                      <a:pt x="7332" y="1"/>
                    </a:moveTo>
                    <a:lnTo>
                      <a:pt x="2619" y="1221"/>
                    </a:lnTo>
                    <a:cubicBezTo>
                      <a:pt x="2577" y="1242"/>
                      <a:pt x="2535" y="1268"/>
                      <a:pt x="2488" y="1310"/>
                    </a:cubicBezTo>
                    <a:cubicBezTo>
                      <a:pt x="2467" y="1352"/>
                      <a:pt x="2425" y="1399"/>
                      <a:pt x="2405" y="1441"/>
                    </a:cubicBezTo>
                    <a:lnTo>
                      <a:pt x="22" y="6002"/>
                    </a:lnTo>
                    <a:cubicBezTo>
                      <a:pt x="1" y="6023"/>
                      <a:pt x="1" y="6044"/>
                      <a:pt x="1" y="6065"/>
                    </a:cubicBezTo>
                    <a:cubicBezTo>
                      <a:pt x="1" y="6078"/>
                      <a:pt x="8" y="6099"/>
                      <a:pt x="24" y="6115"/>
                    </a:cubicBezTo>
                    <a:lnTo>
                      <a:pt x="24" y="6115"/>
                    </a:lnTo>
                    <a:lnTo>
                      <a:pt x="221" y="6327"/>
                    </a:lnTo>
                    <a:lnTo>
                      <a:pt x="284" y="6327"/>
                    </a:lnTo>
                    <a:lnTo>
                      <a:pt x="593" y="6002"/>
                    </a:lnTo>
                    <a:lnTo>
                      <a:pt x="614" y="5955"/>
                    </a:lnTo>
                    <a:lnTo>
                      <a:pt x="4410" y="4541"/>
                    </a:lnTo>
                    <a:cubicBezTo>
                      <a:pt x="4473" y="4515"/>
                      <a:pt x="4541" y="4452"/>
                      <a:pt x="4583" y="4384"/>
                    </a:cubicBezTo>
                    <a:lnTo>
                      <a:pt x="7071" y="655"/>
                    </a:lnTo>
                    <a:lnTo>
                      <a:pt x="7118" y="676"/>
                    </a:lnTo>
                    <a:lnTo>
                      <a:pt x="7181" y="676"/>
                    </a:lnTo>
                    <a:lnTo>
                      <a:pt x="7573" y="352"/>
                    </a:lnTo>
                    <a:lnTo>
                      <a:pt x="7594" y="263"/>
                    </a:lnTo>
                    <a:lnTo>
                      <a:pt x="7421" y="43"/>
                    </a:lnTo>
                    <a:lnTo>
                      <a:pt x="7421" y="64"/>
                    </a:lnTo>
                    <a:cubicBezTo>
                      <a:pt x="7421" y="43"/>
                      <a:pt x="7421" y="43"/>
                      <a:pt x="7401" y="22"/>
                    </a:cubicBezTo>
                    <a:cubicBezTo>
                      <a:pt x="7401" y="22"/>
                      <a:pt x="7380" y="1"/>
                      <a:pt x="735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8"/>
              <p:cNvSpPr/>
              <p:nvPr/>
            </p:nvSpPr>
            <p:spPr>
              <a:xfrm>
                <a:off x="3777515" y="1745460"/>
                <a:ext cx="1148554" cy="942291"/>
              </a:xfrm>
              <a:custGeom>
                <a:avLst/>
                <a:gdLst/>
                <a:ahLst/>
                <a:cxnLst/>
                <a:rect l="l" t="t" r="r" b="b"/>
                <a:pathLst>
                  <a:path w="7328" h="6012" extrusionOk="0">
                    <a:moveTo>
                      <a:pt x="7301" y="0"/>
                    </a:moveTo>
                    <a:cubicBezTo>
                      <a:pt x="7297" y="0"/>
                      <a:pt x="7292" y="2"/>
                      <a:pt x="7287" y="4"/>
                    </a:cubicBezTo>
                    <a:lnTo>
                      <a:pt x="2615" y="1204"/>
                    </a:lnTo>
                    <a:cubicBezTo>
                      <a:pt x="2547" y="1225"/>
                      <a:pt x="2484" y="1314"/>
                      <a:pt x="2442" y="1382"/>
                    </a:cubicBezTo>
                    <a:lnTo>
                      <a:pt x="18" y="5938"/>
                    </a:lnTo>
                    <a:cubicBezTo>
                      <a:pt x="1" y="5976"/>
                      <a:pt x="11" y="6012"/>
                      <a:pt x="53" y="6012"/>
                    </a:cubicBezTo>
                    <a:cubicBezTo>
                      <a:pt x="63" y="6012"/>
                      <a:pt x="73" y="6010"/>
                      <a:pt x="86" y="6006"/>
                    </a:cubicBezTo>
                    <a:lnTo>
                      <a:pt x="4317" y="4414"/>
                    </a:lnTo>
                    <a:cubicBezTo>
                      <a:pt x="4359" y="4414"/>
                      <a:pt x="4427" y="4346"/>
                      <a:pt x="4448" y="4304"/>
                    </a:cubicBezTo>
                    <a:lnTo>
                      <a:pt x="7287" y="114"/>
                    </a:lnTo>
                    <a:cubicBezTo>
                      <a:pt x="7323" y="55"/>
                      <a:pt x="7328" y="0"/>
                      <a:pt x="73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8"/>
              <p:cNvSpPr/>
              <p:nvPr/>
            </p:nvSpPr>
            <p:spPr>
              <a:xfrm>
                <a:off x="3770305" y="1736996"/>
                <a:ext cx="1162503" cy="956397"/>
              </a:xfrm>
              <a:custGeom>
                <a:avLst/>
                <a:gdLst/>
                <a:ahLst/>
                <a:cxnLst/>
                <a:rect l="l" t="t" r="r" b="b"/>
                <a:pathLst>
                  <a:path w="7417" h="6102" extrusionOk="0">
                    <a:moveTo>
                      <a:pt x="7285" y="127"/>
                    </a:moveTo>
                    <a:lnTo>
                      <a:pt x="7264" y="147"/>
                    </a:lnTo>
                    <a:lnTo>
                      <a:pt x="4452" y="4316"/>
                    </a:lnTo>
                    <a:cubicBezTo>
                      <a:pt x="4426" y="4358"/>
                      <a:pt x="4363" y="4421"/>
                      <a:pt x="4342" y="4421"/>
                    </a:cubicBezTo>
                    <a:lnTo>
                      <a:pt x="132" y="5992"/>
                    </a:lnTo>
                    <a:lnTo>
                      <a:pt x="2530" y="1478"/>
                    </a:lnTo>
                    <a:cubicBezTo>
                      <a:pt x="2551" y="1436"/>
                      <a:pt x="2572" y="1389"/>
                      <a:pt x="2593" y="1368"/>
                    </a:cubicBezTo>
                    <a:cubicBezTo>
                      <a:pt x="2640" y="1347"/>
                      <a:pt x="2661" y="1326"/>
                      <a:pt x="2682" y="1326"/>
                    </a:cubicBezTo>
                    <a:lnTo>
                      <a:pt x="7285" y="127"/>
                    </a:lnTo>
                    <a:close/>
                    <a:moveTo>
                      <a:pt x="7342" y="1"/>
                    </a:moveTo>
                    <a:cubicBezTo>
                      <a:pt x="7331" y="1"/>
                      <a:pt x="7319" y="6"/>
                      <a:pt x="7306" y="17"/>
                    </a:cubicBezTo>
                    <a:lnTo>
                      <a:pt x="2661" y="1216"/>
                    </a:lnTo>
                    <a:cubicBezTo>
                      <a:pt x="2619" y="1237"/>
                      <a:pt x="2572" y="1258"/>
                      <a:pt x="2530" y="1305"/>
                    </a:cubicBezTo>
                    <a:cubicBezTo>
                      <a:pt x="2488" y="1326"/>
                      <a:pt x="2462" y="1368"/>
                      <a:pt x="2420" y="1410"/>
                    </a:cubicBezTo>
                    <a:lnTo>
                      <a:pt x="22" y="5971"/>
                    </a:lnTo>
                    <a:cubicBezTo>
                      <a:pt x="22" y="5971"/>
                      <a:pt x="22" y="5992"/>
                      <a:pt x="1" y="6018"/>
                    </a:cubicBezTo>
                    <a:cubicBezTo>
                      <a:pt x="1" y="6039"/>
                      <a:pt x="1" y="6060"/>
                      <a:pt x="22" y="6081"/>
                    </a:cubicBezTo>
                    <a:cubicBezTo>
                      <a:pt x="43" y="6102"/>
                      <a:pt x="64" y="6102"/>
                      <a:pt x="85" y="6102"/>
                    </a:cubicBezTo>
                    <a:lnTo>
                      <a:pt x="132" y="6102"/>
                    </a:lnTo>
                    <a:lnTo>
                      <a:pt x="4384" y="4531"/>
                    </a:lnTo>
                    <a:cubicBezTo>
                      <a:pt x="4452" y="4510"/>
                      <a:pt x="4494" y="4447"/>
                      <a:pt x="4536" y="4379"/>
                    </a:cubicBezTo>
                    <a:lnTo>
                      <a:pt x="7374" y="189"/>
                    </a:lnTo>
                    <a:cubicBezTo>
                      <a:pt x="7395" y="147"/>
                      <a:pt x="7416" y="127"/>
                      <a:pt x="7416" y="79"/>
                    </a:cubicBezTo>
                    <a:cubicBezTo>
                      <a:pt x="7416" y="58"/>
                      <a:pt x="7395" y="38"/>
                      <a:pt x="7374" y="17"/>
                    </a:cubicBezTo>
                    <a:cubicBezTo>
                      <a:pt x="7364" y="6"/>
                      <a:pt x="7353" y="1"/>
                      <a:pt x="734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8"/>
              <p:cNvSpPr/>
              <p:nvPr/>
            </p:nvSpPr>
            <p:spPr>
              <a:xfrm>
                <a:off x="4262766" y="1982442"/>
                <a:ext cx="294819" cy="285101"/>
              </a:xfrm>
              <a:custGeom>
                <a:avLst/>
                <a:gdLst/>
                <a:ahLst/>
                <a:cxnLst/>
                <a:rect l="l" t="t" r="r" b="b"/>
                <a:pathLst>
                  <a:path w="1881" h="1819" extrusionOk="0">
                    <a:moveTo>
                      <a:pt x="1620" y="0"/>
                    </a:moveTo>
                    <a:cubicBezTo>
                      <a:pt x="1581" y="0"/>
                      <a:pt x="1535" y="7"/>
                      <a:pt x="1483" y="22"/>
                    </a:cubicBezTo>
                    <a:cubicBezTo>
                      <a:pt x="1111" y="132"/>
                      <a:pt x="525" y="655"/>
                      <a:pt x="237" y="1153"/>
                    </a:cubicBezTo>
                    <a:cubicBezTo>
                      <a:pt x="1" y="1555"/>
                      <a:pt x="24" y="1818"/>
                      <a:pt x="254" y="1818"/>
                    </a:cubicBezTo>
                    <a:cubicBezTo>
                      <a:pt x="299" y="1818"/>
                      <a:pt x="353" y="1808"/>
                      <a:pt x="415" y="1786"/>
                    </a:cubicBezTo>
                    <a:cubicBezTo>
                      <a:pt x="787" y="1677"/>
                      <a:pt x="1310" y="1200"/>
                      <a:pt x="1593" y="718"/>
                    </a:cubicBezTo>
                    <a:cubicBezTo>
                      <a:pt x="1875" y="300"/>
                      <a:pt x="1880" y="0"/>
                      <a:pt x="16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8"/>
              <p:cNvSpPr/>
              <p:nvPr/>
            </p:nvSpPr>
            <p:spPr>
              <a:xfrm>
                <a:off x="4258691" y="1972568"/>
                <a:ext cx="298110" cy="303909"/>
              </a:xfrm>
              <a:custGeom>
                <a:avLst/>
                <a:gdLst/>
                <a:ahLst/>
                <a:cxnLst/>
                <a:rect l="l" t="t" r="r" b="b"/>
                <a:pathLst>
                  <a:path w="1902" h="1939" extrusionOk="0">
                    <a:moveTo>
                      <a:pt x="1645" y="111"/>
                    </a:moveTo>
                    <a:cubicBezTo>
                      <a:pt x="1678" y="111"/>
                      <a:pt x="1705" y="116"/>
                      <a:pt x="1729" y="127"/>
                    </a:cubicBezTo>
                    <a:cubicBezTo>
                      <a:pt x="1750" y="147"/>
                      <a:pt x="1771" y="168"/>
                      <a:pt x="1771" y="216"/>
                    </a:cubicBezTo>
                    <a:cubicBezTo>
                      <a:pt x="1792" y="326"/>
                      <a:pt x="1729" y="519"/>
                      <a:pt x="1572" y="760"/>
                    </a:cubicBezTo>
                    <a:cubicBezTo>
                      <a:pt x="1289" y="1216"/>
                      <a:pt x="765" y="1698"/>
                      <a:pt x="420" y="1808"/>
                    </a:cubicBezTo>
                    <a:cubicBezTo>
                      <a:pt x="331" y="1829"/>
                      <a:pt x="263" y="1829"/>
                      <a:pt x="221" y="1829"/>
                    </a:cubicBezTo>
                    <a:cubicBezTo>
                      <a:pt x="179" y="1808"/>
                      <a:pt x="158" y="1787"/>
                      <a:pt x="158" y="1740"/>
                    </a:cubicBezTo>
                    <a:cubicBezTo>
                      <a:pt x="132" y="1656"/>
                      <a:pt x="158" y="1478"/>
                      <a:pt x="310" y="1242"/>
                    </a:cubicBezTo>
                    <a:cubicBezTo>
                      <a:pt x="462" y="1001"/>
                      <a:pt x="655" y="739"/>
                      <a:pt x="896" y="540"/>
                    </a:cubicBezTo>
                    <a:cubicBezTo>
                      <a:pt x="1116" y="326"/>
                      <a:pt x="1357" y="168"/>
                      <a:pt x="1530" y="127"/>
                    </a:cubicBezTo>
                    <a:cubicBezTo>
                      <a:pt x="1574" y="116"/>
                      <a:pt x="1612" y="111"/>
                      <a:pt x="1645" y="111"/>
                    </a:cubicBezTo>
                    <a:close/>
                    <a:moveTo>
                      <a:pt x="1640" y="1"/>
                    </a:moveTo>
                    <a:cubicBezTo>
                      <a:pt x="1597" y="1"/>
                      <a:pt x="1554" y="6"/>
                      <a:pt x="1509" y="17"/>
                    </a:cubicBezTo>
                    <a:cubicBezTo>
                      <a:pt x="1289" y="85"/>
                      <a:pt x="1048" y="257"/>
                      <a:pt x="813" y="456"/>
                    </a:cubicBezTo>
                    <a:cubicBezTo>
                      <a:pt x="593" y="671"/>
                      <a:pt x="373" y="933"/>
                      <a:pt x="221" y="1195"/>
                    </a:cubicBezTo>
                    <a:cubicBezTo>
                      <a:pt x="69" y="1436"/>
                      <a:pt x="1" y="1635"/>
                      <a:pt x="48" y="1787"/>
                    </a:cubicBezTo>
                    <a:cubicBezTo>
                      <a:pt x="69" y="1849"/>
                      <a:pt x="111" y="1918"/>
                      <a:pt x="200" y="1939"/>
                    </a:cubicBezTo>
                    <a:cubicBezTo>
                      <a:pt x="263" y="1939"/>
                      <a:pt x="352" y="1939"/>
                      <a:pt x="441" y="1918"/>
                    </a:cubicBezTo>
                    <a:cubicBezTo>
                      <a:pt x="833" y="1787"/>
                      <a:pt x="1357" y="1305"/>
                      <a:pt x="1661" y="823"/>
                    </a:cubicBezTo>
                    <a:cubicBezTo>
                      <a:pt x="1834" y="561"/>
                      <a:pt x="1902" y="367"/>
                      <a:pt x="1881" y="195"/>
                    </a:cubicBezTo>
                    <a:cubicBezTo>
                      <a:pt x="1881" y="127"/>
                      <a:pt x="1834" y="64"/>
                      <a:pt x="1771" y="17"/>
                    </a:cubicBezTo>
                    <a:cubicBezTo>
                      <a:pt x="1726" y="6"/>
                      <a:pt x="1683" y="1"/>
                      <a:pt x="164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8"/>
              <p:cNvSpPr/>
              <p:nvPr/>
            </p:nvSpPr>
            <p:spPr>
              <a:xfrm>
                <a:off x="2384770" y="1599226"/>
                <a:ext cx="622395" cy="1022853"/>
              </a:xfrm>
              <a:custGeom>
                <a:avLst/>
                <a:gdLst/>
                <a:ahLst/>
                <a:cxnLst/>
                <a:rect l="l" t="t" r="r" b="b"/>
                <a:pathLst>
                  <a:path w="3971" h="6526" extrusionOk="0">
                    <a:moveTo>
                      <a:pt x="1551" y="0"/>
                    </a:moveTo>
                    <a:lnTo>
                      <a:pt x="1" y="414"/>
                    </a:lnTo>
                    <a:lnTo>
                      <a:pt x="2117" y="6525"/>
                    </a:lnTo>
                    <a:cubicBezTo>
                      <a:pt x="2991" y="6174"/>
                      <a:pt x="3971" y="5981"/>
                      <a:pt x="3971" y="5981"/>
                    </a:cubicBezTo>
                    <a:lnTo>
                      <a:pt x="155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8"/>
              <p:cNvSpPr/>
              <p:nvPr/>
            </p:nvSpPr>
            <p:spPr>
              <a:xfrm>
                <a:off x="2375053" y="1588412"/>
                <a:ext cx="639479" cy="1043542"/>
              </a:xfrm>
              <a:custGeom>
                <a:avLst/>
                <a:gdLst/>
                <a:ahLst/>
                <a:cxnLst/>
                <a:rect l="l" t="t" r="r" b="b"/>
                <a:pathLst>
                  <a:path w="4080" h="6658" extrusionOk="0">
                    <a:moveTo>
                      <a:pt x="1571" y="132"/>
                    </a:moveTo>
                    <a:lnTo>
                      <a:pt x="3970" y="6002"/>
                    </a:lnTo>
                    <a:cubicBezTo>
                      <a:pt x="3902" y="6023"/>
                      <a:pt x="3032" y="6201"/>
                      <a:pt x="2226" y="6526"/>
                    </a:cubicBezTo>
                    <a:lnTo>
                      <a:pt x="131" y="504"/>
                    </a:lnTo>
                    <a:lnTo>
                      <a:pt x="1571" y="132"/>
                    </a:lnTo>
                    <a:close/>
                    <a:moveTo>
                      <a:pt x="1592" y="1"/>
                    </a:moveTo>
                    <a:lnTo>
                      <a:pt x="42" y="420"/>
                    </a:lnTo>
                    <a:lnTo>
                      <a:pt x="0" y="483"/>
                    </a:lnTo>
                    <a:lnTo>
                      <a:pt x="2137" y="6615"/>
                    </a:lnTo>
                    <a:lnTo>
                      <a:pt x="2200" y="6657"/>
                    </a:lnTo>
                    <a:cubicBezTo>
                      <a:pt x="3053" y="6311"/>
                      <a:pt x="4033" y="6092"/>
                      <a:pt x="4033" y="6092"/>
                    </a:cubicBezTo>
                    <a:lnTo>
                      <a:pt x="4080" y="6023"/>
                    </a:lnTo>
                    <a:lnTo>
                      <a:pt x="1655" y="48"/>
                    </a:lnTo>
                    <a:lnTo>
                      <a:pt x="1592"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8"/>
              <p:cNvSpPr/>
              <p:nvPr/>
            </p:nvSpPr>
            <p:spPr>
              <a:xfrm>
                <a:off x="2768143" y="1551579"/>
                <a:ext cx="352340" cy="698098"/>
              </a:xfrm>
              <a:custGeom>
                <a:avLst/>
                <a:gdLst/>
                <a:ahLst/>
                <a:cxnLst/>
                <a:rect l="l" t="t" r="r" b="b"/>
                <a:pathLst>
                  <a:path w="2248" h="4454" extrusionOk="0">
                    <a:moveTo>
                      <a:pt x="1" y="0"/>
                    </a:moveTo>
                    <a:cubicBezTo>
                      <a:pt x="1" y="0"/>
                      <a:pt x="42" y="1069"/>
                      <a:pt x="283" y="1786"/>
                    </a:cubicBezTo>
                    <a:cubicBezTo>
                      <a:pt x="503" y="2530"/>
                      <a:pt x="1441" y="4363"/>
                      <a:pt x="1441" y="4363"/>
                    </a:cubicBezTo>
                    <a:cubicBezTo>
                      <a:pt x="1441" y="4363"/>
                      <a:pt x="1601" y="4454"/>
                      <a:pt x="1754" y="4454"/>
                    </a:cubicBezTo>
                    <a:cubicBezTo>
                      <a:pt x="1812" y="4454"/>
                      <a:pt x="1870" y="4441"/>
                      <a:pt x="1917" y="4405"/>
                    </a:cubicBezTo>
                    <a:cubicBezTo>
                      <a:pt x="2095" y="4274"/>
                      <a:pt x="2247" y="4101"/>
                      <a:pt x="2137" y="3619"/>
                    </a:cubicBezTo>
                    <a:cubicBezTo>
                      <a:pt x="2027" y="3116"/>
                      <a:pt x="1896" y="2813"/>
                      <a:pt x="1896" y="2813"/>
                    </a:cubicBezTo>
                    <a:cubicBezTo>
                      <a:pt x="1896" y="2813"/>
                      <a:pt x="1854" y="2682"/>
                      <a:pt x="1744" y="2619"/>
                    </a:cubicBezTo>
                    <a:cubicBezTo>
                      <a:pt x="1695" y="2588"/>
                      <a:pt x="1646" y="2580"/>
                      <a:pt x="1606" y="2580"/>
                    </a:cubicBezTo>
                    <a:cubicBezTo>
                      <a:pt x="1558" y="2580"/>
                      <a:pt x="1525" y="2593"/>
                      <a:pt x="1525" y="2593"/>
                    </a:cubicBezTo>
                    <a:cubicBezTo>
                      <a:pt x="1525" y="2593"/>
                      <a:pt x="1352" y="870"/>
                      <a:pt x="1179" y="435"/>
                    </a:cubicBezTo>
                    <a:cubicBezTo>
                      <a:pt x="980" y="0"/>
                      <a:pt x="393" y="21"/>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38"/>
              <p:cNvSpPr/>
              <p:nvPr/>
            </p:nvSpPr>
            <p:spPr>
              <a:xfrm>
                <a:off x="2757486" y="1540921"/>
                <a:ext cx="362998" cy="717533"/>
              </a:xfrm>
              <a:custGeom>
                <a:avLst/>
                <a:gdLst/>
                <a:ahLst/>
                <a:cxnLst/>
                <a:rect l="l" t="t" r="r" b="b"/>
                <a:pathLst>
                  <a:path w="2316" h="4578" extrusionOk="0">
                    <a:moveTo>
                      <a:pt x="131" y="110"/>
                    </a:moveTo>
                    <a:lnTo>
                      <a:pt x="131" y="110"/>
                    </a:lnTo>
                    <a:cubicBezTo>
                      <a:pt x="309" y="131"/>
                      <a:pt x="524" y="131"/>
                      <a:pt x="723" y="173"/>
                    </a:cubicBezTo>
                    <a:cubicBezTo>
                      <a:pt x="938" y="220"/>
                      <a:pt x="1116" y="330"/>
                      <a:pt x="1179" y="524"/>
                    </a:cubicBezTo>
                    <a:cubicBezTo>
                      <a:pt x="1268" y="723"/>
                      <a:pt x="1357" y="1268"/>
                      <a:pt x="1420" y="1744"/>
                    </a:cubicBezTo>
                    <a:cubicBezTo>
                      <a:pt x="1488" y="2247"/>
                      <a:pt x="1530" y="2687"/>
                      <a:pt x="1530" y="2687"/>
                    </a:cubicBezTo>
                    <a:lnTo>
                      <a:pt x="1619" y="2729"/>
                    </a:lnTo>
                    <a:cubicBezTo>
                      <a:pt x="1619" y="2729"/>
                      <a:pt x="1656" y="2710"/>
                      <a:pt x="1707" y="2710"/>
                    </a:cubicBezTo>
                    <a:cubicBezTo>
                      <a:pt x="1733" y="2710"/>
                      <a:pt x="1762" y="2715"/>
                      <a:pt x="1792" y="2729"/>
                    </a:cubicBezTo>
                    <a:cubicBezTo>
                      <a:pt x="1854" y="2792"/>
                      <a:pt x="1902" y="2901"/>
                      <a:pt x="1902" y="2901"/>
                    </a:cubicBezTo>
                    <a:cubicBezTo>
                      <a:pt x="1902" y="2901"/>
                      <a:pt x="2053" y="3210"/>
                      <a:pt x="2142" y="3687"/>
                    </a:cubicBezTo>
                    <a:cubicBezTo>
                      <a:pt x="2205" y="3928"/>
                      <a:pt x="2184" y="4080"/>
                      <a:pt x="2142" y="4190"/>
                    </a:cubicBezTo>
                    <a:cubicBezTo>
                      <a:pt x="2095" y="4300"/>
                      <a:pt x="2032" y="4363"/>
                      <a:pt x="1943" y="4431"/>
                    </a:cubicBezTo>
                    <a:cubicBezTo>
                      <a:pt x="1907" y="4455"/>
                      <a:pt x="1861" y="4465"/>
                      <a:pt x="1811" y="4465"/>
                    </a:cubicBezTo>
                    <a:cubicBezTo>
                      <a:pt x="1776" y="4465"/>
                      <a:pt x="1739" y="4460"/>
                      <a:pt x="1703" y="4452"/>
                    </a:cubicBezTo>
                    <a:cubicBezTo>
                      <a:pt x="1619" y="4431"/>
                      <a:pt x="1551" y="4389"/>
                      <a:pt x="1551" y="4389"/>
                    </a:cubicBezTo>
                    <a:cubicBezTo>
                      <a:pt x="1551" y="4363"/>
                      <a:pt x="1310" y="3928"/>
                      <a:pt x="1069" y="3383"/>
                    </a:cubicBezTo>
                    <a:cubicBezTo>
                      <a:pt x="807" y="2839"/>
                      <a:pt x="503" y="2205"/>
                      <a:pt x="393" y="1854"/>
                    </a:cubicBezTo>
                    <a:cubicBezTo>
                      <a:pt x="179" y="1179"/>
                      <a:pt x="131" y="220"/>
                      <a:pt x="131" y="110"/>
                    </a:cubicBezTo>
                    <a:close/>
                    <a:moveTo>
                      <a:pt x="69" y="0"/>
                    </a:moveTo>
                    <a:lnTo>
                      <a:pt x="1" y="68"/>
                    </a:lnTo>
                    <a:cubicBezTo>
                      <a:pt x="1" y="68"/>
                      <a:pt x="69" y="1137"/>
                      <a:pt x="283" y="1875"/>
                    </a:cubicBezTo>
                    <a:cubicBezTo>
                      <a:pt x="414" y="2247"/>
                      <a:pt x="702" y="2881"/>
                      <a:pt x="964" y="3425"/>
                    </a:cubicBezTo>
                    <a:cubicBezTo>
                      <a:pt x="1226" y="3996"/>
                      <a:pt x="1462" y="4452"/>
                      <a:pt x="1462" y="4452"/>
                    </a:cubicBezTo>
                    <a:lnTo>
                      <a:pt x="1488" y="4473"/>
                    </a:lnTo>
                    <a:cubicBezTo>
                      <a:pt x="1488" y="4473"/>
                      <a:pt x="1551" y="4520"/>
                      <a:pt x="1661" y="4541"/>
                    </a:cubicBezTo>
                    <a:cubicBezTo>
                      <a:pt x="1716" y="4562"/>
                      <a:pt x="1776" y="4577"/>
                      <a:pt x="1836" y="4577"/>
                    </a:cubicBezTo>
                    <a:cubicBezTo>
                      <a:pt x="1896" y="4577"/>
                      <a:pt x="1956" y="4562"/>
                      <a:pt x="2011" y="4520"/>
                    </a:cubicBezTo>
                    <a:cubicBezTo>
                      <a:pt x="2095" y="4452"/>
                      <a:pt x="2184" y="4363"/>
                      <a:pt x="2247" y="4232"/>
                    </a:cubicBezTo>
                    <a:cubicBezTo>
                      <a:pt x="2294" y="4101"/>
                      <a:pt x="2315" y="3928"/>
                      <a:pt x="2247" y="3666"/>
                    </a:cubicBezTo>
                    <a:cubicBezTo>
                      <a:pt x="2142" y="3184"/>
                      <a:pt x="2011" y="2881"/>
                      <a:pt x="2011" y="2881"/>
                    </a:cubicBezTo>
                    <a:cubicBezTo>
                      <a:pt x="2011" y="2881"/>
                      <a:pt x="1964" y="2729"/>
                      <a:pt x="1833" y="2640"/>
                    </a:cubicBezTo>
                    <a:cubicBezTo>
                      <a:pt x="1798" y="2613"/>
                      <a:pt x="1764" y="2605"/>
                      <a:pt x="1735" y="2605"/>
                    </a:cubicBezTo>
                    <a:cubicBezTo>
                      <a:pt x="1696" y="2605"/>
                      <a:pt x="1664" y="2619"/>
                      <a:pt x="1640" y="2619"/>
                    </a:cubicBezTo>
                    <a:cubicBezTo>
                      <a:pt x="1640" y="2598"/>
                      <a:pt x="1593" y="2205"/>
                      <a:pt x="1530" y="1744"/>
                    </a:cubicBezTo>
                    <a:cubicBezTo>
                      <a:pt x="1462" y="1247"/>
                      <a:pt x="1378" y="723"/>
                      <a:pt x="1289" y="482"/>
                    </a:cubicBezTo>
                    <a:cubicBezTo>
                      <a:pt x="1179" y="241"/>
                      <a:pt x="964" y="131"/>
                      <a:pt x="744" y="68"/>
                    </a:cubicBezTo>
                    <a:cubicBezTo>
                      <a:pt x="503" y="21"/>
                      <a:pt x="262" y="21"/>
                      <a:pt x="6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8"/>
              <p:cNvSpPr/>
              <p:nvPr/>
            </p:nvSpPr>
            <p:spPr>
              <a:xfrm>
                <a:off x="3150576" y="2057204"/>
                <a:ext cx="602646" cy="352184"/>
              </a:xfrm>
              <a:custGeom>
                <a:avLst/>
                <a:gdLst/>
                <a:ahLst/>
                <a:cxnLst/>
                <a:rect l="l" t="t" r="r" b="b"/>
                <a:pathLst>
                  <a:path w="3845" h="2247" extrusionOk="0">
                    <a:moveTo>
                      <a:pt x="1116" y="0"/>
                    </a:moveTo>
                    <a:cubicBezTo>
                      <a:pt x="834" y="0"/>
                      <a:pt x="289" y="461"/>
                      <a:pt x="179" y="744"/>
                    </a:cubicBezTo>
                    <a:cubicBezTo>
                      <a:pt x="69" y="1048"/>
                      <a:pt x="1" y="1592"/>
                      <a:pt x="158" y="1901"/>
                    </a:cubicBezTo>
                    <a:cubicBezTo>
                      <a:pt x="237" y="2048"/>
                      <a:pt x="368" y="2083"/>
                      <a:pt x="476" y="2083"/>
                    </a:cubicBezTo>
                    <a:cubicBezTo>
                      <a:pt x="576" y="2083"/>
                      <a:pt x="656" y="2053"/>
                      <a:pt x="656" y="2053"/>
                    </a:cubicBezTo>
                    <a:cubicBezTo>
                      <a:pt x="917" y="2116"/>
                      <a:pt x="986" y="2116"/>
                      <a:pt x="1179" y="2142"/>
                    </a:cubicBezTo>
                    <a:cubicBezTo>
                      <a:pt x="1399" y="2163"/>
                      <a:pt x="2143" y="2205"/>
                      <a:pt x="2405" y="2205"/>
                    </a:cubicBezTo>
                    <a:cubicBezTo>
                      <a:pt x="2646" y="2184"/>
                      <a:pt x="2578" y="2247"/>
                      <a:pt x="2949" y="1681"/>
                    </a:cubicBezTo>
                    <a:cubicBezTo>
                      <a:pt x="3321" y="1116"/>
                      <a:pt x="3583" y="1027"/>
                      <a:pt x="3714" y="765"/>
                    </a:cubicBezTo>
                    <a:cubicBezTo>
                      <a:pt x="3845" y="482"/>
                      <a:pt x="3646" y="262"/>
                      <a:pt x="3342" y="152"/>
                    </a:cubicBezTo>
                    <a:cubicBezTo>
                      <a:pt x="3059" y="68"/>
                      <a:pt x="1399" y="0"/>
                      <a:pt x="1116" y="0"/>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38"/>
              <p:cNvSpPr/>
              <p:nvPr/>
            </p:nvSpPr>
            <p:spPr>
              <a:xfrm>
                <a:off x="3150576" y="2050621"/>
                <a:ext cx="599355" cy="360020"/>
              </a:xfrm>
              <a:custGeom>
                <a:avLst/>
                <a:gdLst/>
                <a:ahLst/>
                <a:cxnLst/>
                <a:rect l="l" t="t" r="r" b="b"/>
                <a:pathLst>
                  <a:path w="3824" h="2297" extrusionOk="0">
                    <a:moveTo>
                      <a:pt x="1116" y="110"/>
                    </a:moveTo>
                    <a:cubicBezTo>
                      <a:pt x="1247" y="110"/>
                      <a:pt x="1750" y="131"/>
                      <a:pt x="2227" y="152"/>
                    </a:cubicBezTo>
                    <a:cubicBezTo>
                      <a:pt x="2468" y="152"/>
                      <a:pt x="2708" y="173"/>
                      <a:pt x="2907" y="194"/>
                    </a:cubicBezTo>
                    <a:cubicBezTo>
                      <a:pt x="3122" y="220"/>
                      <a:pt x="3274" y="241"/>
                      <a:pt x="3342" y="262"/>
                    </a:cubicBezTo>
                    <a:cubicBezTo>
                      <a:pt x="3473" y="304"/>
                      <a:pt x="3583" y="372"/>
                      <a:pt x="3646" y="456"/>
                    </a:cubicBezTo>
                    <a:cubicBezTo>
                      <a:pt x="3714" y="545"/>
                      <a:pt x="3714" y="655"/>
                      <a:pt x="3667" y="786"/>
                    </a:cubicBezTo>
                    <a:cubicBezTo>
                      <a:pt x="3604" y="896"/>
                      <a:pt x="3515" y="980"/>
                      <a:pt x="3384" y="1111"/>
                    </a:cubicBezTo>
                    <a:cubicBezTo>
                      <a:pt x="3253" y="1242"/>
                      <a:pt x="3101" y="1399"/>
                      <a:pt x="2907" y="1702"/>
                    </a:cubicBezTo>
                    <a:cubicBezTo>
                      <a:pt x="2729" y="1985"/>
                      <a:pt x="2646" y="2116"/>
                      <a:pt x="2598" y="2158"/>
                    </a:cubicBezTo>
                    <a:cubicBezTo>
                      <a:pt x="2557" y="2184"/>
                      <a:pt x="2557" y="2184"/>
                      <a:pt x="2536" y="2184"/>
                    </a:cubicBezTo>
                    <a:lnTo>
                      <a:pt x="2384" y="2184"/>
                    </a:lnTo>
                    <a:cubicBezTo>
                      <a:pt x="2345" y="2188"/>
                      <a:pt x="2290" y="2189"/>
                      <a:pt x="2224" y="2189"/>
                    </a:cubicBezTo>
                    <a:cubicBezTo>
                      <a:pt x="1914" y="2189"/>
                      <a:pt x="1365" y="2154"/>
                      <a:pt x="1205" y="2137"/>
                    </a:cubicBezTo>
                    <a:cubicBezTo>
                      <a:pt x="986" y="2116"/>
                      <a:pt x="944" y="2116"/>
                      <a:pt x="682" y="2053"/>
                    </a:cubicBezTo>
                    <a:lnTo>
                      <a:pt x="635" y="2053"/>
                    </a:lnTo>
                    <a:cubicBezTo>
                      <a:pt x="635" y="2053"/>
                      <a:pt x="572" y="2074"/>
                      <a:pt x="462" y="2074"/>
                    </a:cubicBezTo>
                    <a:cubicBezTo>
                      <a:pt x="373" y="2074"/>
                      <a:pt x="263" y="2027"/>
                      <a:pt x="200" y="1922"/>
                    </a:cubicBezTo>
                    <a:cubicBezTo>
                      <a:pt x="132" y="1791"/>
                      <a:pt x="111" y="1571"/>
                      <a:pt x="111" y="1372"/>
                    </a:cubicBezTo>
                    <a:cubicBezTo>
                      <a:pt x="132" y="1158"/>
                      <a:pt x="179" y="959"/>
                      <a:pt x="242" y="807"/>
                    </a:cubicBezTo>
                    <a:cubicBezTo>
                      <a:pt x="289" y="697"/>
                      <a:pt x="441" y="503"/>
                      <a:pt x="614" y="351"/>
                    </a:cubicBezTo>
                    <a:cubicBezTo>
                      <a:pt x="813" y="220"/>
                      <a:pt x="1006" y="110"/>
                      <a:pt x="1116" y="110"/>
                    </a:cubicBezTo>
                    <a:close/>
                    <a:moveTo>
                      <a:pt x="1116" y="0"/>
                    </a:moveTo>
                    <a:cubicBezTo>
                      <a:pt x="944" y="0"/>
                      <a:pt x="745" y="131"/>
                      <a:pt x="551" y="283"/>
                    </a:cubicBezTo>
                    <a:cubicBezTo>
                      <a:pt x="373" y="435"/>
                      <a:pt x="200" y="613"/>
                      <a:pt x="132" y="786"/>
                    </a:cubicBezTo>
                    <a:cubicBezTo>
                      <a:pt x="69" y="917"/>
                      <a:pt x="27" y="1137"/>
                      <a:pt x="27" y="1351"/>
                    </a:cubicBezTo>
                    <a:cubicBezTo>
                      <a:pt x="1" y="1571"/>
                      <a:pt x="27" y="1791"/>
                      <a:pt x="111" y="1964"/>
                    </a:cubicBezTo>
                    <a:cubicBezTo>
                      <a:pt x="200" y="2116"/>
                      <a:pt x="331" y="2184"/>
                      <a:pt x="462" y="2184"/>
                    </a:cubicBezTo>
                    <a:cubicBezTo>
                      <a:pt x="572" y="2184"/>
                      <a:pt x="635" y="2158"/>
                      <a:pt x="656" y="2158"/>
                    </a:cubicBezTo>
                    <a:cubicBezTo>
                      <a:pt x="917" y="2205"/>
                      <a:pt x="986" y="2226"/>
                      <a:pt x="1179" y="2247"/>
                    </a:cubicBezTo>
                    <a:cubicBezTo>
                      <a:pt x="1354" y="2264"/>
                      <a:pt x="1856" y="2297"/>
                      <a:pt x="2188" y="2297"/>
                    </a:cubicBezTo>
                    <a:cubicBezTo>
                      <a:pt x="2275" y="2297"/>
                      <a:pt x="2350" y="2294"/>
                      <a:pt x="2405" y="2289"/>
                    </a:cubicBezTo>
                    <a:lnTo>
                      <a:pt x="2536" y="2289"/>
                    </a:lnTo>
                    <a:cubicBezTo>
                      <a:pt x="2578" y="2289"/>
                      <a:pt x="2619" y="2268"/>
                      <a:pt x="2667" y="2226"/>
                    </a:cubicBezTo>
                    <a:cubicBezTo>
                      <a:pt x="2729" y="2158"/>
                      <a:pt x="2818" y="2027"/>
                      <a:pt x="2991" y="1744"/>
                    </a:cubicBezTo>
                    <a:cubicBezTo>
                      <a:pt x="3169" y="1461"/>
                      <a:pt x="3342" y="1310"/>
                      <a:pt x="3452" y="1179"/>
                    </a:cubicBezTo>
                    <a:cubicBezTo>
                      <a:pt x="3583" y="1069"/>
                      <a:pt x="3693" y="959"/>
                      <a:pt x="3756" y="828"/>
                    </a:cubicBezTo>
                    <a:cubicBezTo>
                      <a:pt x="3824" y="676"/>
                      <a:pt x="3824" y="524"/>
                      <a:pt x="3735" y="393"/>
                    </a:cubicBezTo>
                    <a:cubicBezTo>
                      <a:pt x="3646" y="283"/>
                      <a:pt x="3515" y="194"/>
                      <a:pt x="3363" y="152"/>
                    </a:cubicBezTo>
                    <a:cubicBezTo>
                      <a:pt x="3274" y="131"/>
                      <a:pt x="3122" y="110"/>
                      <a:pt x="2928" y="89"/>
                    </a:cubicBezTo>
                    <a:cubicBezTo>
                      <a:pt x="2729" y="63"/>
                      <a:pt x="2468" y="42"/>
                      <a:pt x="2227" y="42"/>
                    </a:cubicBezTo>
                    <a:cubicBezTo>
                      <a:pt x="1750" y="21"/>
                      <a:pt x="1268" y="0"/>
                      <a:pt x="111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38"/>
              <p:cNvSpPr/>
              <p:nvPr/>
            </p:nvSpPr>
            <p:spPr>
              <a:xfrm>
                <a:off x="2938828" y="1950311"/>
                <a:ext cx="462368" cy="496693"/>
              </a:xfrm>
              <a:custGeom>
                <a:avLst/>
                <a:gdLst/>
                <a:ahLst/>
                <a:cxnLst/>
                <a:rect l="l" t="t" r="r" b="b"/>
                <a:pathLst>
                  <a:path w="2950" h="3169" extrusionOk="0">
                    <a:moveTo>
                      <a:pt x="1044" y="1"/>
                    </a:moveTo>
                    <a:cubicBezTo>
                      <a:pt x="1016" y="1"/>
                      <a:pt x="996" y="3"/>
                      <a:pt x="985" y="7"/>
                    </a:cubicBezTo>
                    <a:cubicBezTo>
                      <a:pt x="854" y="49"/>
                      <a:pt x="593" y="159"/>
                      <a:pt x="305" y="619"/>
                    </a:cubicBezTo>
                    <a:cubicBezTo>
                      <a:pt x="1" y="1054"/>
                      <a:pt x="43" y="1882"/>
                      <a:pt x="331" y="2405"/>
                    </a:cubicBezTo>
                    <a:cubicBezTo>
                      <a:pt x="614" y="2955"/>
                      <a:pt x="959" y="2997"/>
                      <a:pt x="1352" y="3107"/>
                    </a:cubicBezTo>
                    <a:cubicBezTo>
                      <a:pt x="1513" y="3149"/>
                      <a:pt x="1651" y="3168"/>
                      <a:pt x="1764" y="3168"/>
                    </a:cubicBezTo>
                    <a:cubicBezTo>
                      <a:pt x="1946" y="3168"/>
                      <a:pt x="2065" y="3119"/>
                      <a:pt x="2117" y="3039"/>
                    </a:cubicBezTo>
                    <a:cubicBezTo>
                      <a:pt x="2206" y="2908"/>
                      <a:pt x="2268" y="2756"/>
                      <a:pt x="2268" y="2756"/>
                    </a:cubicBezTo>
                    <a:lnTo>
                      <a:pt x="2268" y="2756"/>
                    </a:lnTo>
                    <a:cubicBezTo>
                      <a:pt x="2268" y="2756"/>
                      <a:pt x="2218" y="2782"/>
                      <a:pt x="2148" y="2782"/>
                    </a:cubicBezTo>
                    <a:cubicBezTo>
                      <a:pt x="2088" y="2782"/>
                      <a:pt x="2014" y="2763"/>
                      <a:pt x="1944" y="2693"/>
                    </a:cubicBezTo>
                    <a:cubicBezTo>
                      <a:pt x="1813" y="2536"/>
                      <a:pt x="1420" y="2321"/>
                      <a:pt x="1724" y="1515"/>
                    </a:cubicBezTo>
                    <a:cubicBezTo>
                      <a:pt x="2018" y="722"/>
                      <a:pt x="2644" y="703"/>
                      <a:pt x="2704" y="703"/>
                    </a:cubicBezTo>
                    <a:cubicBezTo>
                      <a:pt x="2707" y="703"/>
                      <a:pt x="2708" y="703"/>
                      <a:pt x="2708" y="703"/>
                    </a:cubicBezTo>
                    <a:cubicBezTo>
                      <a:pt x="2949" y="703"/>
                      <a:pt x="2881" y="289"/>
                      <a:pt x="2488" y="206"/>
                    </a:cubicBezTo>
                    <a:cubicBezTo>
                      <a:pt x="2290" y="163"/>
                      <a:pt x="1308" y="1"/>
                      <a:pt x="10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38"/>
              <p:cNvSpPr/>
              <p:nvPr/>
            </p:nvSpPr>
            <p:spPr>
              <a:xfrm>
                <a:off x="2945410" y="1941378"/>
                <a:ext cx="448419" cy="514404"/>
              </a:xfrm>
              <a:custGeom>
                <a:avLst/>
                <a:gdLst/>
                <a:ahLst/>
                <a:cxnLst/>
                <a:rect l="l" t="t" r="r" b="b"/>
                <a:pathLst>
                  <a:path w="2861" h="3282" extrusionOk="0">
                    <a:moveTo>
                      <a:pt x="1027" y="106"/>
                    </a:moveTo>
                    <a:cubicBezTo>
                      <a:pt x="1048" y="106"/>
                      <a:pt x="1116" y="106"/>
                      <a:pt x="1179" y="132"/>
                    </a:cubicBezTo>
                    <a:cubicBezTo>
                      <a:pt x="1310" y="132"/>
                      <a:pt x="1467" y="153"/>
                      <a:pt x="1640" y="174"/>
                    </a:cubicBezTo>
                    <a:cubicBezTo>
                      <a:pt x="1965" y="237"/>
                      <a:pt x="2336" y="305"/>
                      <a:pt x="2446" y="326"/>
                    </a:cubicBezTo>
                    <a:cubicBezTo>
                      <a:pt x="2619" y="367"/>
                      <a:pt x="2729" y="477"/>
                      <a:pt x="2750" y="566"/>
                    </a:cubicBezTo>
                    <a:cubicBezTo>
                      <a:pt x="2776" y="608"/>
                      <a:pt x="2750" y="655"/>
                      <a:pt x="2750" y="676"/>
                    </a:cubicBezTo>
                    <a:cubicBezTo>
                      <a:pt x="2729" y="697"/>
                      <a:pt x="2708" y="718"/>
                      <a:pt x="2666" y="718"/>
                    </a:cubicBezTo>
                    <a:cubicBezTo>
                      <a:pt x="2666" y="718"/>
                      <a:pt x="2653" y="717"/>
                      <a:pt x="2629" y="717"/>
                    </a:cubicBezTo>
                    <a:cubicBezTo>
                      <a:pt x="2565" y="717"/>
                      <a:pt x="2429" y="728"/>
                      <a:pt x="2274" y="807"/>
                    </a:cubicBezTo>
                    <a:cubicBezTo>
                      <a:pt x="2054" y="917"/>
                      <a:pt x="1792" y="1132"/>
                      <a:pt x="1640" y="1546"/>
                    </a:cubicBezTo>
                    <a:cubicBezTo>
                      <a:pt x="1488" y="1965"/>
                      <a:pt x="1509" y="2227"/>
                      <a:pt x="1572" y="2420"/>
                    </a:cubicBezTo>
                    <a:cubicBezTo>
                      <a:pt x="1661" y="2619"/>
                      <a:pt x="1813" y="2724"/>
                      <a:pt x="1881" y="2792"/>
                    </a:cubicBezTo>
                    <a:cubicBezTo>
                      <a:pt x="1944" y="2881"/>
                      <a:pt x="2054" y="2902"/>
                      <a:pt x="2122" y="2902"/>
                    </a:cubicBezTo>
                    <a:cubicBezTo>
                      <a:pt x="2096" y="2944"/>
                      <a:pt x="2075" y="2986"/>
                      <a:pt x="2033" y="3075"/>
                    </a:cubicBezTo>
                    <a:cubicBezTo>
                      <a:pt x="1991" y="3117"/>
                      <a:pt x="1923" y="3164"/>
                      <a:pt x="1813" y="3164"/>
                    </a:cubicBezTo>
                    <a:cubicBezTo>
                      <a:pt x="1778" y="3169"/>
                      <a:pt x="1742" y="3172"/>
                      <a:pt x="1705" y="3172"/>
                    </a:cubicBezTo>
                    <a:cubicBezTo>
                      <a:pt x="1599" y="3172"/>
                      <a:pt x="1479" y="3152"/>
                      <a:pt x="1336" y="3117"/>
                    </a:cubicBezTo>
                    <a:cubicBezTo>
                      <a:pt x="1137" y="3054"/>
                      <a:pt x="943" y="3012"/>
                      <a:pt x="786" y="2923"/>
                    </a:cubicBezTo>
                    <a:cubicBezTo>
                      <a:pt x="613" y="2834"/>
                      <a:pt x="462" y="2703"/>
                      <a:pt x="331" y="2441"/>
                    </a:cubicBezTo>
                    <a:cubicBezTo>
                      <a:pt x="200" y="2200"/>
                      <a:pt x="111" y="1855"/>
                      <a:pt x="111" y="1546"/>
                    </a:cubicBezTo>
                    <a:cubicBezTo>
                      <a:pt x="90" y="1221"/>
                      <a:pt x="179" y="917"/>
                      <a:pt x="310" y="697"/>
                    </a:cubicBezTo>
                    <a:cubicBezTo>
                      <a:pt x="593" y="263"/>
                      <a:pt x="854" y="153"/>
                      <a:pt x="943" y="106"/>
                    </a:cubicBezTo>
                    <a:close/>
                    <a:moveTo>
                      <a:pt x="1027" y="1"/>
                    </a:moveTo>
                    <a:cubicBezTo>
                      <a:pt x="985" y="1"/>
                      <a:pt x="943" y="1"/>
                      <a:pt x="917" y="22"/>
                    </a:cubicBezTo>
                    <a:cubicBezTo>
                      <a:pt x="786" y="43"/>
                      <a:pt x="524" y="195"/>
                      <a:pt x="221" y="655"/>
                    </a:cubicBezTo>
                    <a:cubicBezTo>
                      <a:pt x="69" y="870"/>
                      <a:pt x="1" y="1200"/>
                      <a:pt x="1" y="1546"/>
                    </a:cubicBezTo>
                    <a:cubicBezTo>
                      <a:pt x="1" y="1876"/>
                      <a:pt x="90" y="2227"/>
                      <a:pt x="242" y="2509"/>
                    </a:cubicBezTo>
                    <a:cubicBezTo>
                      <a:pt x="373" y="2771"/>
                      <a:pt x="551" y="2923"/>
                      <a:pt x="723" y="3033"/>
                    </a:cubicBezTo>
                    <a:cubicBezTo>
                      <a:pt x="917" y="3117"/>
                      <a:pt x="1116" y="3164"/>
                      <a:pt x="1310" y="3206"/>
                    </a:cubicBezTo>
                    <a:cubicBezTo>
                      <a:pt x="1460" y="3257"/>
                      <a:pt x="1595" y="3282"/>
                      <a:pt x="1709" y="3282"/>
                    </a:cubicBezTo>
                    <a:cubicBezTo>
                      <a:pt x="1746" y="3282"/>
                      <a:pt x="1780" y="3279"/>
                      <a:pt x="1813" y="3274"/>
                    </a:cubicBezTo>
                    <a:cubicBezTo>
                      <a:pt x="1944" y="3274"/>
                      <a:pt x="2054" y="3206"/>
                      <a:pt x="2122" y="3117"/>
                    </a:cubicBezTo>
                    <a:cubicBezTo>
                      <a:pt x="2205" y="2986"/>
                      <a:pt x="2274" y="2834"/>
                      <a:pt x="2274" y="2834"/>
                    </a:cubicBezTo>
                    <a:lnTo>
                      <a:pt x="2205" y="2771"/>
                    </a:lnTo>
                    <a:cubicBezTo>
                      <a:pt x="2205" y="2771"/>
                      <a:pt x="2164" y="2771"/>
                      <a:pt x="2122" y="2792"/>
                    </a:cubicBezTo>
                    <a:cubicBezTo>
                      <a:pt x="2054" y="2792"/>
                      <a:pt x="2012" y="2792"/>
                      <a:pt x="1944" y="2724"/>
                    </a:cubicBezTo>
                    <a:cubicBezTo>
                      <a:pt x="1881" y="2640"/>
                      <a:pt x="1750" y="2551"/>
                      <a:pt x="1682" y="2378"/>
                    </a:cubicBezTo>
                    <a:cubicBezTo>
                      <a:pt x="1619" y="2227"/>
                      <a:pt x="1598" y="1986"/>
                      <a:pt x="1750" y="1572"/>
                    </a:cubicBezTo>
                    <a:cubicBezTo>
                      <a:pt x="1881" y="1179"/>
                      <a:pt x="2122" y="1001"/>
                      <a:pt x="2315" y="917"/>
                    </a:cubicBezTo>
                    <a:cubicBezTo>
                      <a:pt x="2460" y="838"/>
                      <a:pt x="2579" y="827"/>
                      <a:pt x="2634" y="827"/>
                    </a:cubicBezTo>
                    <a:cubicBezTo>
                      <a:pt x="2655" y="827"/>
                      <a:pt x="2666" y="828"/>
                      <a:pt x="2666" y="828"/>
                    </a:cubicBezTo>
                    <a:cubicBezTo>
                      <a:pt x="2750" y="828"/>
                      <a:pt x="2797" y="786"/>
                      <a:pt x="2839" y="718"/>
                    </a:cubicBezTo>
                    <a:cubicBezTo>
                      <a:pt x="2860" y="676"/>
                      <a:pt x="2860" y="608"/>
                      <a:pt x="2860" y="525"/>
                    </a:cubicBezTo>
                    <a:cubicBezTo>
                      <a:pt x="2818" y="394"/>
                      <a:pt x="2687" y="263"/>
                      <a:pt x="2467" y="216"/>
                    </a:cubicBezTo>
                    <a:cubicBezTo>
                      <a:pt x="2336" y="195"/>
                      <a:pt x="1991" y="132"/>
                      <a:pt x="1661" y="85"/>
                    </a:cubicBezTo>
                    <a:cubicBezTo>
                      <a:pt x="1488" y="64"/>
                      <a:pt x="1310" y="22"/>
                      <a:pt x="1179" y="22"/>
                    </a:cubicBezTo>
                    <a:cubicBezTo>
                      <a:pt x="1116" y="22"/>
                      <a:pt x="1074" y="1"/>
                      <a:pt x="102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38"/>
              <p:cNvSpPr/>
              <p:nvPr/>
            </p:nvSpPr>
            <p:spPr>
              <a:xfrm>
                <a:off x="2268316" y="1379955"/>
                <a:ext cx="359707" cy="301872"/>
              </a:xfrm>
              <a:custGeom>
                <a:avLst/>
                <a:gdLst/>
                <a:ahLst/>
                <a:cxnLst/>
                <a:rect l="l" t="t" r="r" b="b"/>
                <a:pathLst>
                  <a:path w="2295" h="1926" extrusionOk="0">
                    <a:moveTo>
                      <a:pt x="1812" y="1"/>
                    </a:moveTo>
                    <a:lnTo>
                      <a:pt x="110" y="69"/>
                    </a:lnTo>
                    <a:lnTo>
                      <a:pt x="0" y="1530"/>
                    </a:lnTo>
                    <a:cubicBezTo>
                      <a:pt x="0" y="1530"/>
                      <a:pt x="658" y="1926"/>
                      <a:pt x="1305" y="1926"/>
                    </a:cubicBezTo>
                    <a:cubicBezTo>
                      <a:pt x="1336" y="1926"/>
                      <a:pt x="1368" y="1925"/>
                      <a:pt x="1399" y="1923"/>
                    </a:cubicBezTo>
                    <a:cubicBezTo>
                      <a:pt x="2074" y="1881"/>
                      <a:pt x="2294" y="1462"/>
                      <a:pt x="2294" y="1462"/>
                    </a:cubicBezTo>
                    <a:lnTo>
                      <a:pt x="1812" y="1"/>
                    </a:ln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38"/>
              <p:cNvSpPr/>
              <p:nvPr/>
            </p:nvSpPr>
            <p:spPr>
              <a:xfrm>
                <a:off x="2261734" y="1373372"/>
                <a:ext cx="376007" cy="315664"/>
              </a:xfrm>
              <a:custGeom>
                <a:avLst/>
                <a:gdLst/>
                <a:ahLst/>
                <a:cxnLst/>
                <a:rect l="l" t="t" r="r" b="b"/>
                <a:pathLst>
                  <a:path w="2399" h="2014" extrusionOk="0">
                    <a:moveTo>
                      <a:pt x="1812" y="111"/>
                    </a:moveTo>
                    <a:lnTo>
                      <a:pt x="2294" y="1483"/>
                    </a:lnTo>
                    <a:cubicBezTo>
                      <a:pt x="2268" y="1504"/>
                      <a:pt x="2247" y="1572"/>
                      <a:pt x="2116" y="1682"/>
                    </a:cubicBezTo>
                    <a:cubicBezTo>
                      <a:pt x="1985" y="1766"/>
                      <a:pt x="1770" y="1897"/>
                      <a:pt x="1441" y="1923"/>
                    </a:cubicBezTo>
                    <a:cubicBezTo>
                      <a:pt x="1409" y="1925"/>
                      <a:pt x="1376" y="1926"/>
                      <a:pt x="1344" y="1926"/>
                    </a:cubicBezTo>
                    <a:cubicBezTo>
                      <a:pt x="742" y="1926"/>
                      <a:pt x="150" y="1571"/>
                      <a:pt x="110" y="1551"/>
                    </a:cubicBezTo>
                    <a:lnTo>
                      <a:pt x="199" y="153"/>
                    </a:lnTo>
                    <a:lnTo>
                      <a:pt x="1812" y="111"/>
                    </a:lnTo>
                    <a:close/>
                    <a:moveTo>
                      <a:pt x="1854" y="1"/>
                    </a:moveTo>
                    <a:lnTo>
                      <a:pt x="152" y="43"/>
                    </a:lnTo>
                    <a:lnTo>
                      <a:pt x="110" y="111"/>
                    </a:lnTo>
                    <a:lnTo>
                      <a:pt x="0" y="1572"/>
                    </a:lnTo>
                    <a:lnTo>
                      <a:pt x="21" y="1614"/>
                    </a:lnTo>
                    <a:cubicBezTo>
                      <a:pt x="21" y="1614"/>
                      <a:pt x="648" y="2013"/>
                      <a:pt x="1297" y="2013"/>
                    </a:cubicBezTo>
                    <a:cubicBezTo>
                      <a:pt x="1345" y="2013"/>
                      <a:pt x="1393" y="2011"/>
                      <a:pt x="1441" y="2007"/>
                    </a:cubicBezTo>
                    <a:cubicBezTo>
                      <a:pt x="1791" y="1986"/>
                      <a:pt x="2032" y="1876"/>
                      <a:pt x="2184" y="1766"/>
                    </a:cubicBezTo>
                    <a:cubicBezTo>
                      <a:pt x="2336" y="1635"/>
                      <a:pt x="2399" y="1530"/>
                      <a:pt x="2399" y="1530"/>
                    </a:cubicBezTo>
                    <a:lnTo>
                      <a:pt x="2399" y="1483"/>
                    </a:lnTo>
                    <a:lnTo>
                      <a:pt x="1901" y="43"/>
                    </a:lnTo>
                    <a:lnTo>
                      <a:pt x="1854"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38"/>
              <p:cNvSpPr/>
              <p:nvPr/>
            </p:nvSpPr>
            <p:spPr>
              <a:xfrm>
                <a:off x="2182896" y="1431677"/>
                <a:ext cx="102818" cy="136516"/>
              </a:xfrm>
              <a:custGeom>
                <a:avLst/>
                <a:gdLst/>
                <a:ahLst/>
                <a:cxnLst/>
                <a:rect l="l" t="t" r="r" b="b"/>
                <a:pathLst>
                  <a:path w="656" h="871" extrusionOk="0">
                    <a:moveTo>
                      <a:pt x="482" y="1"/>
                    </a:moveTo>
                    <a:cubicBezTo>
                      <a:pt x="414" y="1"/>
                      <a:pt x="221" y="22"/>
                      <a:pt x="153" y="85"/>
                    </a:cubicBezTo>
                    <a:cubicBezTo>
                      <a:pt x="69" y="174"/>
                      <a:pt x="1" y="325"/>
                      <a:pt x="111" y="545"/>
                    </a:cubicBezTo>
                    <a:cubicBezTo>
                      <a:pt x="221" y="765"/>
                      <a:pt x="545" y="870"/>
                      <a:pt x="545" y="870"/>
                    </a:cubicBezTo>
                    <a:lnTo>
                      <a:pt x="655" y="43"/>
                    </a:lnTo>
                    <a:cubicBezTo>
                      <a:pt x="655" y="43"/>
                      <a:pt x="545" y="1"/>
                      <a:pt x="4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38"/>
              <p:cNvSpPr/>
              <p:nvPr/>
            </p:nvSpPr>
            <p:spPr>
              <a:xfrm>
                <a:off x="2176313" y="1421020"/>
                <a:ext cx="116768" cy="154541"/>
              </a:xfrm>
              <a:custGeom>
                <a:avLst/>
                <a:gdLst/>
                <a:ahLst/>
                <a:cxnLst/>
                <a:rect l="l" t="t" r="r" b="b"/>
                <a:pathLst>
                  <a:path w="745" h="986" extrusionOk="0">
                    <a:moveTo>
                      <a:pt x="524" y="111"/>
                    </a:moveTo>
                    <a:cubicBezTo>
                      <a:pt x="545" y="111"/>
                      <a:pt x="587" y="132"/>
                      <a:pt x="614" y="132"/>
                    </a:cubicBezTo>
                    <a:cubicBezTo>
                      <a:pt x="634" y="132"/>
                      <a:pt x="634" y="132"/>
                      <a:pt x="634" y="153"/>
                    </a:cubicBezTo>
                    <a:lnTo>
                      <a:pt x="545" y="875"/>
                    </a:lnTo>
                    <a:cubicBezTo>
                      <a:pt x="524" y="854"/>
                      <a:pt x="504" y="854"/>
                      <a:pt x="435" y="807"/>
                    </a:cubicBezTo>
                    <a:cubicBezTo>
                      <a:pt x="352" y="765"/>
                      <a:pt x="242" y="676"/>
                      <a:pt x="195" y="592"/>
                    </a:cubicBezTo>
                    <a:cubicBezTo>
                      <a:pt x="111" y="393"/>
                      <a:pt x="174" y="262"/>
                      <a:pt x="221" y="200"/>
                    </a:cubicBezTo>
                    <a:cubicBezTo>
                      <a:pt x="242" y="179"/>
                      <a:pt x="305" y="153"/>
                      <a:pt x="373" y="132"/>
                    </a:cubicBezTo>
                    <a:cubicBezTo>
                      <a:pt x="435" y="111"/>
                      <a:pt x="504" y="111"/>
                      <a:pt x="524" y="111"/>
                    </a:cubicBezTo>
                    <a:close/>
                    <a:moveTo>
                      <a:pt x="524" y="1"/>
                    </a:moveTo>
                    <a:cubicBezTo>
                      <a:pt x="483" y="1"/>
                      <a:pt x="415" y="22"/>
                      <a:pt x="352" y="22"/>
                    </a:cubicBezTo>
                    <a:cubicBezTo>
                      <a:pt x="284" y="48"/>
                      <a:pt x="195" y="69"/>
                      <a:pt x="153" y="132"/>
                    </a:cubicBezTo>
                    <a:cubicBezTo>
                      <a:pt x="64" y="221"/>
                      <a:pt x="1" y="393"/>
                      <a:pt x="111" y="634"/>
                    </a:cubicBezTo>
                    <a:cubicBezTo>
                      <a:pt x="153" y="765"/>
                      <a:pt x="284" y="854"/>
                      <a:pt x="394" y="917"/>
                    </a:cubicBezTo>
                    <a:cubicBezTo>
                      <a:pt x="483" y="964"/>
                      <a:pt x="566" y="985"/>
                      <a:pt x="566" y="985"/>
                    </a:cubicBezTo>
                    <a:lnTo>
                      <a:pt x="634" y="938"/>
                    </a:lnTo>
                    <a:lnTo>
                      <a:pt x="744" y="111"/>
                    </a:lnTo>
                    <a:lnTo>
                      <a:pt x="718" y="69"/>
                    </a:lnTo>
                    <a:cubicBezTo>
                      <a:pt x="718" y="69"/>
                      <a:pt x="697" y="48"/>
                      <a:pt x="655" y="48"/>
                    </a:cubicBezTo>
                    <a:cubicBezTo>
                      <a:pt x="614" y="22"/>
                      <a:pt x="566" y="1"/>
                      <a:pt x="52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38"/>
              <p:cNvSpPr/>
              <p:nvPr/>
            </p:nvSpPr>
            <p:spPr>
              <a:xfrm>
                <a:off x="2173022" y="1572111"/>
                <a:ext cx="642927" cy="1504656"/>
              </a:xfrm>
              <a:custGeom>
                <a:avLst/>
                <a:gdLst/>
                <a:ahLst/>
                <a:cxnLst/>
                <a:rect l="l" t="t" r="r" b="b"/>
                <a:pathLst>
                  <a:path w="4102" h="9600" extrusionOk="0">
                    <a:moveTo>
                      <a:pt x="477" y="0"/>
                    </a:moveTo>
                    <a:lnTo>
                      <a:pt x="22" y="131"/>
                    </a:lnTo>
                    <a:cubicBezTo>
                      <a:pt x="22" y="131"/>
                      <a:pt x="64" y="2771"/>
                      <a:pt x="43" y="3488"/>
                    </a:cubicBezTo>
                    <a:cubicBezTo>
                      <a:pt x="1" y="4211"/>
                      <a:pt x="242" y="6939"/>
                      <a:pt x="263" y="7568"/>
                    </a:cubicBezTo>
                    <a:cubicBezTo>
                      <a:pt x="305" y="8201"/>
                      <a:pt x="216" y="8201"/>
                      <a:pt x="305" y="8552"/>
                    </a:cubicBezTo>
                    <a:cubicBezTo>
                      <a:pt x="373" y="8924"/>
                      <a:pt x="566" y="9296"/>
                      <a:pt x="676" y="9448"/>
                    </a:cubicBezTo>
                    <a:cubicBezTo>
                      <a:pt x="765" y="9599"/>
                      <a:pt x="938" y="9599"/>
                      <a:pt x="938" y="9599"/>
                    </a:cubicBezTo>
                    <a:cubicBezTo>
                      <a:pt x="938" y="9599"/>
                      <a:pt x="1132" y="9469"/>
                      <a:pt x="1352" y="9055"/>
                    </a:cubicBezTo>
                    <a:cubicBezTo>
                      <a:pt x="1551" y="8662"/>
                      <a:pt x="1551" y="8379"/>
                      <a:pt x="1834" y="8007"/>
                    </a:cubicBezTo>
                    <a:cubicBezTo>
                      <a:pt x="2117" y="7636"/>
                      <a:pt x="2729" y="7243"/>
                      <a:pt x="3206" y="7002"/>
                    </a:cubicBezTo>
                    <a:cubicBezTo>
                      <a:pt x="3688" y="6740"/>
                      <a:pt x="4101" y="6677"/>
                      <a:pt x="4101" y="6677"/>
                    </a:cubicBezTo>
                    <a:lnTo>
                      <a:pt x="1441" y="435"/>
                    </a:lnTo>
                    <a:cubicBezTo>
                      <a:pt x="1441" y="435"/>
                      <a:pt x="1132" y="304"/>
                      <a:pt x="959" y="236"/>
                    </a:cubicBezTo>
                    <a:cubicBezTo>
                      <a:pt x="807" y="152"/>
                      <a:pt x="477" y="0"/>
                      <a:pt x="4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8"/>
              <p:cNvSpPr/>
              <p:nvPr/>
            </p:nvSpPr>
            <p:spPr>
              <a:xfrm>
                <a:off x="2165655" y="1561454"/>
                <a:ext cx="656876" cy="1521897"/>
              </a:xfrm>
              <a:custGeom>
                <a:avLst/>
                <a:gdLst/>
                <a:ahLst/>
                <a:cxnLst/>
                <a:rect l="l" t="t" r="r" b="b"/>
                <a:pathLst>
                  <a:path w="4191" h="9710" extrusionOk="0">
                    <a:moveTo>
                      <a:pt x="503" y="110"/>
                    </a:moveTo>
                    <a:cubicBezTo>
                      <a:pt x="524" y="131"/>
                      <a:pt x="833" y="262"/>
                      <a:pt x="985" y="351"/>
                    </a:cubicBezTo>
                    <a:cubicBezTo>
                      <a:pt x="1137" y="435"/>
                      <a:pt x="1420" y="545"/>
                      <a:pt x="1441" y="545"/>
                    </a:cubicBezTo>
                    <a:lnTo>
                      <a:pt x="4085" y="6719"/>
                    </a:lnTo>
                    <a:cubicBezTo>
                      <a:pt x="4017" y="6719"/>
                      <a:pt x="3693" y="6787"/>
                      <a:pt x="3232" y="7007"/>
                    </a:cubicBezTo>
                    <a:cubicBezTo>
                      <a:pt x="2729" y="7269"/>
                      <a:pt x="2143" y="7662"/>
                      <a:pt x="1834" y="8055"/>
                    </a:cubicBezTo>
                    <a:cubicBezTo>
                      <a:pt x="1682" y="8227"/>
                      <a:pt x="1619" y="8400"/>
                      <a:pt x="1551" y="8578"/>
                    </a:cubicBezTo>
                    <a:cubicBezTo>
                      <a:pt x="1488" y="8751"/>
                      <a:pt x="1441" y="8903"/>
                      <a:pt x="1336" y="9102"/>
                    </a:cubicBezTo>
                    <a:cubicBezTo>
                      <a:pt x="1247" y="9296"/>
                      <a:pt x="1137" y="9427"/>
                      <a:pt x="1074" y="9516"/>
                    </a:cubicBezTo>
                    <a:cubicBezTo>
                      <a:pt x="1006" y="9578"/>
                      <a:pt x="985" y="9599"/>
                      <a:pt x="964" y="9599"/>
                    </a:cubicBezTo>
                    <a:cubicBezTo>
                      <a:pt x="964" y="9599"/>
                      <a:pt x="854" y="9599"/>
                      <a:pt x="765" y="9495"/>
                    </a:cubicBezTo>
                    <a:cubicBezTo>
                      <a:pt x="655" y="9338"/>
                      <a:pt x="462" y="8971"/>
                      <a:pt x="393" y="8620"/>
                    </a:cubicBezTo>
                    <a:cubicBezTo>
                      <a:pt x="352" y="8447"/>
                      <a:pt x="352" y="8358"/>
                      <a:pt x="373" y="8227"/>
                    </a:cubicBezTo>
                    <a:cubicBezTo>
                      <a:pt x="373" y="8117"/>
                      <a:pt x="393" y="7945"/>
                      <a:pt x="373" y="7636"/>
                    </a:cubicBezTo>
                    <a:cubicBezTo>
                      <a:pt x="352" y="7311"/>
                      <a:pt x="289" y="6483"/>
                      <a:pt x="221" y="5630"/>
                    </a:cubicBezTo>
                    <a:cubicBezTo>
                      <a:pt x="158" y="4781"/>
                      <a:pt x="111" y="3907"/>
                      <a:pt x="132" y="3556"/>
                    </a:cubicBezTo>
                    <a:cubicBezTo>
                      <a:pt x="179" y="2839"/>
                      <a:pt x="111" y="304"/>
                      <a:pt x="111" y="241"/>
                    </a:cubicBezTo>
                    <a:lnTo>
                      <a:pt x="503" y="110"/>
                    </a:lnTo>
                    <a:close/>
                    <a:moveTo>
                      <a:pt x="503" y="0"/>
                    </a:moveTo>
                    <a:lnTo>
                      <a:pt x="48" y="152"/>
                    </a:lnTo>
                    <a:lnTo>
                      <a:pt x="1" y="199"/>
                    </a:lnTo>
                    <a:cubicBezTo>
                      <a:pt x="1" y="199"/>
                      <a:pt x="69" y="2860"/>
                      <a:pt x="27" y="3556"/>
                    </a:cubicBezTo>
                    <a:cubicBezTo>
                      <a:pt x="1" y="3928"/>
                      <a:pt x="69" y="4781"/>
                      <a:pt x="111" y="5630"/>
                    </a:cubicBezTo>
                    <a:cubicBezTo>
                      <a:pt x="179" y="6483"/>
                      <a:pt x="242" y="7311"/>
                      <a:pt x="263" y="7636"/>
                    </a:cubicBezTo>
                    <a:cubicBezTo>
                      <a:pt x="289" y="7945"/>
                      <a:pt x="263" y="8117"/>
                      <a:pt x="263" y="8227"/>
                    </a:cubicBezTo>
                    <a:cubicBezTo>
                      <a:pt x="263" y="8358"/>
                      <a:pt x="263" y="8447"/>
                      <a:pt x="289" y="8641"/>
                    </a:cubicBezTo>
                    <a:cubicBezTo>
                      <a:pt x="352" y="9013"/>
                      <a:pt x="572" y="9385"/>
                      <a:pt x="682" y="9537"/>
                    </a:cubicBezTo>
                    <a:cubicBezTo>
                      <a:pt x="786" y="9709"/>
                      <a:pt x="985" y="9709"/>
                      <a:pt x="985" y="9709"/>
                    </a:cubicBezTo>
                    <a:lnTo>
                      <a:pt x="1006" y="9709"/>
                    </a:lnTo>
                    <a:cubicBezTo>
                      <a:pt x="1006" y="9709"/>
                      <a:pt x="1074" y="9667"/>
                      <a:pt x="1137" y="9578"/>
                    </a:cubicBezTo>
                    <a:cubicBezTo>
                      <a:pt x="1226" y="9495"/>
                      <a:pt x="1336" y="9364"/>
                      <a:pt x="1441" y="9165"/>
                    </a:cubicBezTo>
                    <a:cubicBezTo>
                      <a:pt x="1551" y="8945"/>
                      <a:pt x="1598" y="8772"/>
                      <a:pt x="1661" y="8599"/>
                    </a:cubicBezTo>
                    <a:cubicBezTo>
                      <a:pt x="1703" y="8447"/>
                      <a:pt x="1771" y="8290"/>
                      <a:pt x="1923" y="8117"/>
                    </a:cubicBezTo>
                    <a:cubicBezTo>
                      <a:pt x="2205" y="7746"/>
                      <a:pt x="2797" y="7353"/>
                      <a:pt x="3274" y="7112"/>
                    </a:cubicBezTo>
                    <a:cubicBezTo>
                      <a:pt x="3756" y="6876"/>
                      <a:pt x="4148" y="6787"/>
                      <a:pt x="4148" y="6787"/>
                    </a:cubicBezTo>
                    <a:lnTo>
                      <a:pt x="4190" y="6719"/>
                    </a:lnTo>
                    <a:lnTo>
                      <a:pt x="1530" y="482"/>
                    </a:lnTo>
                    <a:lnTo>
                      <a:pt x="1509" y="461"/>
                    </a:lnTo>
                    <a:cubicBezTo>
                      <a:pt x="1509" y="461"/>
                      <a:pt x="1179" y="330"/>
                      <a:pt x="1027" y="241"/>
                    </a:cubicBezTo>
                    <a:cubicBezTo>
                      <a:pt x="875" y="173"/>
                      <a:pt x="551" y="0"/>
                      <a:pt x="55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8"/>
              <p:cNvSpPr/>
              <p:nvPr/>
            </p:nvSpPr>
            <p:spPr>
              <a:xfrm>
                <a:off x="2604042" y="1517098"/>
                <a:ext cx="595123" cy="1046676"/>
              </a:xfrm>
              <a:custGeom>
                <a:avLst/>
                <a:gdLst/>
                <a:ahLst/>
                <a:cxnLst/>
                <a:rect l="l" t="t" r="r" b="b"/>
                <a:pathLst>
                  <a:path w="3797" h="6678" extrusionOk="0">
                    <a:moveTo>
                      <a:pt x="194" y="0"/>
                    </a:moveTo>
                    <a:cubicBezTo>
                      <a:pt x="63" y="0"/>
                      <a:pt x="21" y="89"/>
                      <a:pt x="0" y="194"/>
                    </a:cubicBezTo>
                    <a:cubicBezTo>
                      <a:pt x="0" y="304"/>
                      <a:pt x="42" y="503"/>
                      <a:pt x="42" y="503"/>
                    </a:cubicBezTo>
                    <a:lnTo>
                      <a:pt x="42" y="545"/>
                    </a:lnTo>
                    <a:lnTo>
                      <a:pt x="2399" y="6677"/>
                    </a:lnTo>
                    <a:cubicBezTo>
                      <a:pt x="2399" y="6677"/>
                      <a:pt x="2661" y="6677"/>
                      <a:pt x="3074" y="6567"/>
                    </a:cubicBezTo>
                    <a:cubicBezTo>
                      <a:pt x="3556" y="6437"/>
                      <a:pt x="3797" y="6154"/>
                      <a:pt x="3797" y="6154"/>
                    </a:cubicBezTo>
                    <a:cubicBezTo>
                      <a:pt x="3797" y="6154"/>
                      <a:pt x="2357" y="3336"/>
                      <a:pt x="1917" y="2289"/>
                    </a:cubicBezTo>
                    <a:cubicBezTo>
                      <a:pt x="1482" y="1242"/>
                      <a:pt x="1089" y="220"/>
                      <a:pt x="1089" y="220"/>
                    </a:cubicBezTo>
                    <a:cubicBezTo>
                      <a:pt x="1089" y="220"/>
                      <a:pt x="325" y="0"/>
                      <a:pt x="1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8"/>
              <p:cNvSpPr/>
              <p:nvPr/>
            </p:nvSpPr>
            <p:spPr>
              <a:xfrm>
                <a:off x="2596676" y="1508791"/>
                <a:ext cx="609072" cy="1061723"/>
              </a:xfrm>
              <a:custGeom>
                <a:avLst/>
                <a:gdLst/>
                <a:ahLst/>
                <a:cxnLst/>
                <a:rect l="l" t="t" r="r" b="b"/>
                <a:pathLst>
                  <a:path w="3886" h="6774" extrusionOk="0">
                    <a:moveTo>
                      <a:pt x="241" y="95"/>
                    </a:moveTo>
                    <a:cubicBezTo>
                      <a:pt x="262" y="95"/>
                      <a:pt x="351" y="116"/>
                      <a:pt x="440" y="142"/>
                    </a:cubicBezTo>
                    <a:cubicBezTo>
                      <a:pt x="524" y="163"/>
                      <a:pt x="613" y="184"/>
                      <a:pt x="723" y="205"/>
                    </a:cubicBezTo>
                    <a:cubicBezTo>
                      <a:pt x="917" y="273"/>
                      <a:pt x="1074" y="315"/>
                      <a:pt x="1095" y="315"/>
                    </a:cubicBezTo>
                    <a:cubicBezTo>
                      <a:pt x="1095" y="336"/>
                      <a:pt x="1487" y="1321"/>
                      <a:pt x="1922" y="2368"/>
                    </a:cubicBezTo>
                    <a:cubicBezTo>
                      <a:pt x="2357" y="3415"/>
                      <a:pt x="3755" y="6139"/>
                      <a:pt x="3776" y="6207"/>
                    </a:cubicBezTo>
                    <a:cubicBezTo>
                      <a:pt x="3755" y="6228"/>
                      <a:pt x="3561" y="6448"/>
                      <a:pt x="3100" y="6579"/>
                    </a:cubicBezTo>
                    <a:cubicBezTo>
                      <a:pt x="2848" y="6653"/>
                      <a:pt x="2669" y="6665"/>
                      <a:pt x="2571" y="6665"/>
                    </a:cubicBezTo>
                    <a:cubicBezTo>
                      <a:pt x="2524" y="6665"/>
                      <a:pt x="2496" y="6662"/>
                      <a:pt x="2488" y="6662"/>
                    </a:cubicBezTo>
                    <a:lnTo>
                      <a:pt x="157" y="577"/>
                    </a:lnTo>
                    <a:lnTo>
                      <a:pt x="157" y="556"/>
                    </a:lnTo>
                    <a:lnTo>
                      <a:pt x="157" y="535"/>
                    </a:lnTo>
                    <a:cubicBezTo>
                      <a:pt x="157" y="535"/>
                      <a:pt x="131" y="488"/>
                      <a:pt x="110" y="425"/>
                    </a:cubicBezTo>
                    <a:lnTo>
                      <a:pt x="110" y="273"/>
                    </a:lnTo>
                    <a:cubicBezTo>
                      <a:pt x="110" y="226"/>
                      <a:pt x="131" y="184"/>
                      <a:pt x="157" y="142"/>
                    </a:cubicBezTo>
                    <a:cubicBezTo>
                      <a:pt x="178" y="116"/>
                      <a:pt x="199" y="116"/>
                      <a:pt x="241" y="95"/>
                    </a:cubicBezTo>
                    <a:close/>
                    <a:moveTo>
                      <a:pt x="292" y="0"/>
                    </a:moveTo>
                    <a:cubicBezTo>
                      <a:pt x="272" y="0"/>
                      <a:pt x="255" y="4"/>
                      <a:pt x="241" y="11"/>
                    </a:cubicBezTo>
                    <a:cubicBezTo>
                      <a:pt x="178" y="11"/>
                      <a:pt x="110" y="32"/>
                      <a:pt x="68" y="74"/>
                    </a:cubicBezTo>
                    <a:cubicBezTo>
                      <a:pt x="26" y="142"/>
                      <a:pt x="26" y="184"/>
                      <a:pt x="0" y="247"/>
                    </a:cubicBezTo>
                    <a:cubicBezTo>
                      <a:pt x="0" y="315"/>
                      <a:pt x="0" y="404"/>
                      <a:pt x="26" y="446"/>
                    </a:cubicBezTo>
                    <a:cubicBezTo>
                      <a:pt x="26" y="509"/>
                      <a:pt x="47" y="556"/>
                      <a:pt x="47" y="556"/>
                    </a:cubicBezTo>
                    <a:lnTo>
                      <a:pt x="47" y="598"/>
                    </a:lnTo>
                    <a:lnTo>
                      <a:pt x="47" y="619"/>
                    </a:lnTo>
                    <a:lnTo>
                      <a:pt x="2404" y="6751"/>
                    </a:lnTo>
                    <a:lnTo>
                      <a:pt x="2446" y="6772"/>
                    </a:lnTo>
                    <a:cubicBezTo>
                      <a:pt x="2446" y="6772"/>
                      <a:pt x="2461" y="6774"/>
                      <a:pt x="2491" y="6774"/>
                    </a:cubicBezTo>
                    <a:cubicBezTo>
                      <a:pt x="2583" y="6774"/>
                      <a:pt x="2813" y="6762"/>
                      <a:pt x="3142" y="6662"/>
                    </a:cubicBezTo>
                    <a:cubicBezTo>
                      <a:pt x="3645" y="6531"/>
                      <a:pt x="3886" y="6249"/>
                      <a:pt x="3886" y="6249"/>
                    </a:cubicBezTo>
                    <a:lnTo>
                      <a:pt x="3886" y="6186"/>
                    </a:lnTo>
                    <a:cubicBezTo>
                      <a:pt x="3886" y="6186"/>
                      <a:pt x="2446" y="3368"/>
                      <a:pt x="2011" y="2321"/>
                    </a:cubicBezTo>
                    <a:cubicBezTo>
                      <a:pt x="1597" y="1274"/>
                      <a:pt x="1178" y="247"/>
                      <a:pt x="1178" y="247"/>
                    </a:cubicBezTo>
                    <a:lnTo>
                      <a:pt x="1136" y="226"/>
                    </a:lnTo>
                    <a:cubicBezTo>
                      <a:pt x="1136" y="226"/>
                      <a:pt x="964" y="163"/>
                      <a:pt x="744" y="95"/>
                    </a:cubicBezTo>
                    <a:cubicBezTo>
                      <a:pt x="655" y="74"/>
                      <a:pt x="550" y="53"/>
                      <a:pt x="461" y="32"/>
                    </a:cubicBezTo>
                    <a:cubicBezTo>
                      <a:pt x="399" y="18"/>
                      <a:pt x="339" y="0"/>
                      <a:pt x="29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8"/>
              <p:cNvSpPr/>
              <p:nvPr/>
            </p:nvSpPr>
            <p:spPr>
              <a:xfrm>
                <a:off x="2108290" y="1424311"/>
                <a:ext cx="273503" cy="342466"/>
              </a:xfrm>
              <a:custGeom>
                <a:avLst/>
                <a:gdLst/>
                <a:ahLst/>
                <a:cxnLst/>
                <a:rect l="l" t="t" r="r" b="b"/>
                <a:pathLst>
                  <a:path w="1745" h="2185" extrusionOk="0">
                    <a:moveTo>
                      <a:pt x="1110" y="1"/>
                    </a:moveTo>
                    <a:cubicBezTo>
                      <a:pt x="1110" y="1"/>
                      <a:pt x="718" y="48"/>
                      <a:pt x="629" y="90"/>
                    </a:cubicBezTo>
                    <a:cubicBezTo>
                      <a:pt x="545" y="132"/>
                      <a:pt x="367" y="241"/>
                      <a:pt x="194" y="482"/>
                    </a:cubicBezTo>
                    <a:cubicBezTo>
                      <a:pt x="0" y="723"/>
                      <a:pt x="42" y="765"/>
                      <a:pt x="105" y="896"/>
                    </a:cubicBezTo>
                    <a:cubicBezTo>
                      <a:pt x="173" y="1027"/>
                      <a:pt x="1199" y="2184"/>
                      <a:pt x="1199" y="2184"/>
                    </a:cubicBezTo>
                    <a:lnTo>
                      <a:pt x="1744" y="1247"/>
                    </a:lnTo>
                    <a:cubicBezTo>
                      <a:pt x="1744" y="1247"/>
                      <a:pt x="1048" y="765"/>
                      <a:pt x="828" y="634"/>
                    </a:cubicBezTo>
                    <a:cubicBezTo>
                      <a:pt x="608" y="524"/>
                      <a:pt x="566" y="310"/>
                      <a:pt x="676" y="200"/>
                    </a:cubicBezTo>
                    <a:cubicBezTo>
                      <a:pt x="786" y="90"/>
                      <a:pt x="1131" y="90"/>
                      <a:pt x="1131" y="90"/>
                    </a:cubicBezTo>
                    <a:lnTo>
                      <a:pt x="11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8"/>
              <p:cNvSpPr/>
              <p:nvPr/>
            </p:nvSpPr>
            <p:spPr>
              <a:xfrm>
                <a:off x="2108290" y="1417728"/>
                <a:ext cx="279929" cy="355632"/>
              </a:xfrm>
              <a:custGeom>
                <a:avLst/>
                <a:gdLst/>
                <a:ahLst/>
                <a:cxnLst/>
                <a:rect l="l" t="t" r="r" b="b"/>
                <a:pathLst>
                  <a:path w="1786" h="2269" extrusionOk="0">
                    <a:moveTo>
                      <a:pt x="667" y="172"/>
                    </a:moveTo>
                    <a:cubicBezTo>
                      <a:pt x="653" y="179"/>
                      <a:pt x="640" y="188"/>
                      <a:pt x="629" y="200"/>
                    </a:cubicBezTo>
                    <a:cubicBezTo>
                      <a:pt x="566" y="263"/>
                      <a:pt x="545" y="373"/>
                      <a:pt x="566" y="482"/>
                    </a:cubicBezTo>
                    <a:cubicBezTo>
                      <a:pt x="608" y="566"/>
                      <a:pt x="676" y="655"/>
                      <a:pt x="786" y="723"/>
                    </a:cubicBezTo>
                    <a:cubicBezTo>
                      <a:pt x="1000" y="854"/>
                      <a:pt x="1613" y="1268"/>
                      <a:pt x="1676" y="1289"/>
                    </a:cubicBezTo>
                    <a:lnTo>
                      <a:pt x="1199" y="2137"/>
                    </a:lnTo>
                    <a:cubicBezTo>
                      <a:pt x="1152" y="2095"/>
                      <a:pt x="958" y="1876"/>
                      <a:pt x="718" y="1593"/>
                    </a:cubicBezTo>
                    <a:cubicBezTo>
                      <a:pt x="587" y="1441"/>
                      <a:pt x="456" y="1289"/>
                      <a:pt x="346" y="1158"/>
                    </a:cubicBezTo>
                    <a:cubicBezTo>
                      <a:pt x="304" y="1090"/>
                      <a:pt x="262" y="1048"/>
                      <a:pt x="215" y="1006"/>
                    </a:cubicBezTo>
                    <a:cubicBezTo>
                      <a:pt x="194" y="959"/>
                      <a:pt x="173" y="917"/>
                      <a:pt x="173" y="917"/>
                    </a:cubicBezTo>
                    <a:cubicBezTo>
                      <a:pt x="131" y="854"/>
                      <a:pt x="105" y="807"/>
                      <a:pt x="105" y="786"/>
                    </a:cubicBezTo>
                    <a:cubicBezTo>
                      <a:pt x="105" y="744"/>
                      <a:pt x="152" y="676"/>
                      <a:pt x="236" y="566"/>
                    </a:cubicBezTo>
                    <a:cubicBezTo>
                      <a:pt x="414" y="331"/>
                      <a:pt x="587" y="221"/>
                      <a:pt x="655" y="174"/>
                    </a:cubicBezTo>
                    <a:cubicBezTo>
                      <a:pt x="658" y="174"/>
                      <a:pt x="662" y="173"/>
                      <a:pt x="667" y="172"/>
                    </a:cubicBezTo>
                    <a:close/>
                    <a:moveTo>
                      <a:pt x="1110" y="1"/>
                    </a:moveTo>
                    <a:cubicBezTo>
                      <a:pt x="1110" y="1"/>
                      <a:pt x="1000" y="1"/>
                      <a:pt x="890" y="22"/>
                    </a:cubicBezTo>
                    <a:cubicBezTo>
                      <a:pt x="849" y="22"/>
                      <a:pt x="786" y="43"/>
                      <a:pt x="739" y="43"/>
                    </a:cubicBezTo>
                    <a:cubicBezTo>
                      <a:pt x="676" y="43"/>
                      <a:pt x="655" y="69"/>
                      <a:pt x="608" y="90"/>
                    </a:cubicBezTo>
                    <a:cubicBezTo>
                      <a:pt x="524" y="132"/>
                      <a:pt x="346" y="263"/>
                      <a:pt x="152" y="503"/>
                    </a:cubicBezTo>
                    <a:cubicBezTo>
                      <a:pt x="63" y="613"/>
                      <a:pt x="21" y="697"/>
                      <a:pt x="0" y="765"/>
                    </a:cubicBezTo>
                    <a:cubicBezTo>
                      <a:pt x="0" y="854"/>
                      <a:pt x="42" y="896"/>
                      <a:pt x="63" y="959"/>
                    </a:cubicBezTo>
                    <a:cubicBezTo>
                      <a:pt x="84" y="985"/>
                      <a:pt x="105" y="1027"/>
                      <a:pt x="131" y="1069"/>
                    </a:cubicBezTo>
                    <a:cubicBezTo>
                      <a:pt x="173" y="1116"/>
                      <a:pt x="215" y="1158"/>
                      <a:pt x="283" y="1221"/>
                    </a:cubicBezTo>
                    <a:cubicBezTo>
                      <a:pt x="367" y="1352"/>
                      <a:pt x="498" y="1509"/>
                      <a:pt x="655" y="1661"/>
                    </a:cubicBezTo>
                    <a:cubicBezTo>
                      <a:pt x="917" y="1985"/>
                      <a:pt x="1152" y="2268"/>
                      <a:pt x="1152" y="2268"/>
                    </a:cubicBezTo>
                    <a:lnTo>
                      <a:pt x="1241" y="2268"/>
                    </a:lnTo>
                    <a:lnTo>
                      <a:pt x="1786" y="1310"/>
                    </a:lnTo>
                    <a:lnTo>
                      <a:pt x="1765" y="1247"/>
                    </a:lnTo>
                    <a:cubicBezTo>
                      <a:pt x="1765" y="1247"/>
                      <a:pt x="1068" y="765"/>
                      <a:pt x="849" y="634"/>
                    </a:cubicBezTo>
                    <a:cubicBezTo>
                      <a:pt x="739" y="592"/>
                      <a:pt x="697" y="503"/>
                      <a:pt x="676" y="435"/>
                    </a:cubicBezTo>
                    <a:cubicBezTo>
                      <a:pt x="655" y="373"/>
                      <a:pt x="676" y="304"/>
                      <a:pt x="718" y="283"/>
                    </a:cubicBezTo>
                    <a:cubicBezTo>
                      <a:pt x="739" y="242"/>
                      <a:pt x="849" y="200"/>
                      <a:pt x="958" y="200"/>
                    </a:cubicBezTo>
                    <a:cubicBezTo>
                      <a:pt x="988" y="191"/>
                      <a:pt x="1017" y="188"/>
                      <a:pt x="1043" y="188"/>
                    </a:cubicBezTo>
                    <a:cubicBezTo>
                      <a:pt x="1094" y="188"/>
                      <a:pt x="1131" y="200"/>
                      <a:pt x="1131" y="200"/>
                    </a:cubicBezTo>
                    <a:lnTo>
                      <a:pt x="1178" y="132"/>
                    </a:lnTo>
                    <a:lnTo>
                      <a:pt x="1178" y="43"/>
                    </a:lnTo>
                    <a:lnTo>
                      <a:pt x="1110"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38"/>
              <p:cNvSpPr/>
              <p:nvPr/>
            </p:nvSpPr>
            <p:spPr>
              <a:xfrm>
                <a:off x="2549342" y="1396256"/>
                <a:ext cx="177894" cy="209555"/>
              </a:xfrm>
              <a:custGeom>
                <a:avLst/>
                <a:gdLst/>
                <a:ahLst/>
                <a:cxnLst/>
                <a:rect l="l" t="t" r="r" b="b"/>
                <a:pathLst>
                  <a:path w="1135" h="1337" extrusionOk="0">
                    <a:moveTo>
                      <a:pt x="428" y="1286"/>
                    </a:moveTo>
                    <a:cubicBezTo>
                      <a:pt x="467" y="1328"/>
                      <a:pt x="522" y="1337"/>
                      <a:pt x="522" y="1337"/>
                    </a:cubicBezTo>
                    <a:cubicBezTo>
                      <a:pt x="522" y="1337"/>
                      <a:pt x="475" y="1322"/>
                      <a:pt x="428" y="1286"/>
                    </a:cubicBezTo>
                    <a:close/>
                    <a:moveTo>
                      <a:pt x="132" y="1"/>
                    </a:moveTo>
                    <a:cubicBezTo>
                      <a:pt x="71" y="1"/>
                      <a:pt x="0" y="169"/>
                      <a:pt x="19" y="269"/>
                    </a:cubicBezTo>
                    <a:cubicBezTo>
                      <a:pt x="40" y="379"/>
                      <a:pt x="328" y="1075"/>
                      <a:pt x="349" y="1185"/>
                    </a:cubicBezTo>
                    <a:cubicBezTo>
                      <a:pt x="366" y="1229"/>
                      <a:pt x="397" y="1262"/>
                      <a:pt x="428" y="1286"/>
                    </a:cubicBezTo>
                    <a:lnTo>
                      <a:pt x="428" y="1286"/>
                    </a:lnTo>
                    <a:cubicBezTo>
                      <a:pt x="407" y="1263"/>
                      <a:pt x="391" y="1231"/>
                      <a:pt x="391" y="1185"/>
                    </a:cubicBezTo>
                    <a:cubicBezTo>
                      <a:pt x="406" y="1110"/>
                      <a:pt x="462" y="1076"/>
                      <a:pt x="531" y="1076"/>
                    </a:cubicBezTo>
                    <a:cubicBezTo>
                      <a:pt x="563" y="1076"/>
                      <a:pt x="598" y="1083"/>
                      <a:pt x="632" y="1096"/>
                    </a:cubicBezTo>
                    <a:cubicBezTo>
                      <a:pt x="742" y="1143"/>
                      <a:pt x="1135" y="1337"/>
                      <a:pt x="1135" y="1337"/>
                    </a:cubicBezTo>
                    <a:cubicBezTo>
                      <a:pt x="1135" y="1337"/>
                      <a:pt x="894" y="661"/>
                      <a:pt x="805" y="530"/>
                    </a:cubicBezTo>
                    <a:cubicBezTo>
                      <a:pt x="721" y="400"/>
                      <a:pt x="239" y="49"/>
                      <a:pt x="150" y="7"/>
                    </a:cubicBezTo>
                    <a:cubicBezTo>
                      <a:pt x="144" y="3"/>
                      <a:pt x="138" y="1"/>
                      <a:pt x="1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38"/>
              <p:cNvSpPr/>
              <p:nvPr/>
            </p:nvSpPr>
            <p:spPr>
              <a:xfrm>
                <a:off x="2542445" y="1388262"/>
                <a:ext cx="194665" cy="225071"/>
              </a:xfrm>
              <a:custGeom>
                <a:avLst/>
                <a:gdLst/>
                <a:ahLst/>
                <a:cxnLst/>
                <a:rect l="l" t="t" r="r" b="b"/>
                <a:pathLst>
                  <a:path w="1242" h="1436" extrusionOk="0">
                    <a:moveTo>
                      <a:pt x="173" y="100"/>
                    </a:moveTo>
                    <a:cubicBezTo>
                      <a:pt x="194" y="100"/>
                      <a:pt x="241" y="147"/>
                      <a:pt x="304" y="189"/>
                    </a:cubicBezTo>
                    <a:cubicBezTo>
                      <a:pt x="346" y="210"/>
                      <a:pt x="414" y="278"/>
                      <a:pt x="503" y="320"/>
                    </a:cubicBezTo>
                    <a:cubicBezTo>
                      <a:pt x="566" y="388"/>
                      <a:pt x="634" y="451"/>
                      <a:pt x="697" y="492"/>
                    </a:cubicBezTo>
                    <a:cubicBezTo>
                      <a:pt x="765" y="540"/>
                      <a:pt x="807" y="581"/>
                      <a:pt x="807" y="602"/>
                    </a:cubicBezTo>
                    <a:cubicBezTo>
                      <a:pt x="828" y="650"/>
                      <a:pt x="849" y="712"/>
                      <a:pt x="896" y="780"/>
                    </a:cubicBezTo>
                    <a:cubicBezTo>
                      <a:pt x="938" y="864"/>
                      <a:pt x="959" y="953"/>
                      <a:pt x="1001" y="1063"/>
                    </a:cubicBezTo>
                    <a:cubicBezTo>
                      <a:pt x="1048" y="1173"/>
                      <a:pt x="1069" y="1215"/>
                      <a:pt x="1090" y="1278"/>
                    </a:cubicBezTo>
                    <a:cubicBezTo>
                      <a:pt x="980" y="1236"/>
                      <a:pt x="765" y="1147"/>
                      <a:pt x="676" y="1105"/>
                    </a:cubicBezTo>
                    <a:cubicBezTo>
                      <a:pt x="646" y="1090"/>
                      <a:pt x="604" y="1076"/>
                      <a:pt x="559" y="1076"/>
                    </a:cubicBezTo>
                    <a:cubicBezTo>
                      <a:pt x="540" y="1076"/>
                      <a:pt x="522" y="1078"/>
                      <a:pt x="503" y="1084"/>
                    </a:cubicBezTo>
                    <a:cubicBezTo>
                      <a:pt x="456" y="1105"/>
                      <a:pt x="456" y="1147"/>
                      <a:pt x="435" y="1173"/>
                    </a:cubicBezTo>
                    <a:cubicBezTo>
                      <a:pt x="414" y="1147"/>
                      <a:pt x="414" y="1105"/>
                      <a:pt x="393" y="1042"/>
                    </a:cubicBezTo>
                    <a:cubicBezTo>
                      <a:pt x="346" y="974"/>
                      <a:pt x="325" y="864"/>
                      <a:pt x="283" y="754"/>
                    </a:cubicBezTo>
                    <a:cubicBezTo>
                      <a:pt x="241" y="670"/>
                      <a:pt x="194" y="561"/>
                      <a:pt x="173" y="471"/>
                    </a:cubicBezTo>
                    <a:cubicBezTo>
                      <a:pt x="152" y="409"/>
                      <a:pt x="131" y="320"/>
                      <a:pt x="110" y="320"/>
                    </a:cubicBezTo>
                    <a:cubicBezTo>
                      <a:pt x="110" y="278"/>
                      <a:pt x="131" y="210"/>
                      <a:pt x="152" y="147"/>
                    </a:cubicBezTo>
                    <a:cubicBezTo>
                      <a:pt x="152" y="126"/>
                      <a:pt x="173" y="126"/>
                      <a:pt x="173" y="100"/>
                    </a:cubicBezTo>
                    <a:close/>
                    <a:moveTo>
                      <a:pt x="171" y="0"/>
                    </a:moveTo>
                    <a:cubicBezTo>
                      <a:pt x="152" y="0"/>
                      <a:pt x="131" y="5"/>
                      <a:pt x="110" y="16"/>
                    </a:cubicBezTo>
                    <a:cubicBezTo>
                      <a:pt x="84" y="37"/>
                      <a:pt x="63" y="79"/>
                      <a:pt x="42" y="100"/>
                    </a:cubicBezTo>
                    <a:cubicBezTo>
                      <a:pt x="21" y="168"/>
                      <a:pt x="0" y="257"/>
                      <a:pt x="21" y="320"/>
                    </a:cubicBezTo>
                    <a:cubicBezTo>
                      <a:pt x="21" y="362"/>
                      <a:pt x="42" y="430"/>
                      <a:pt x="63" y="519"/>
                    </a:cubicBezTo>
                    <a:cubicBezTo>
                      <a:pt x="110" y="602"/>
                      <a:pt x="131" y="691"/>
                      <a:pt x="173" y="801"/>
                    </a:cubicBezTo>
                    <a:cubicBezTo>
                      <a:pt x="215" y="911"/>
                      <a:pt x="262" y="995"/>
                      <a:pt x="283" y="1084"/>
                    </a:cubicBezTo>
                    <a:cubicBezTo>
                      <a:pt x="325" y="1173"/>
                      <a:pt x="346" y="1236"/>
                      <a:pt x="346" y="1257"/>
                    </a:cubicBezTo>
                    <a:cubicBezTo>
                      <a:pt x="372" y="1325"/>
                      <a:pt x="393" y="1304"/>
                      <a:pt x="435" y="1325"/>
                    </a:cubicBezTo>
                    <a:cubicBezTo>
                      <a:pt x="456" y="1346"/>
                      <a:pt x="456" y="1388"/>
                      <a:pt x="477" y="1409"/>
                    </a:cubicBezTo>
                    <a:cubicBezTo>
                      <a:pt x="524" y="1435"/>
                      <a:pt x="545" y="1435"/>
                      <a:pt x="545" y="1435"/>
                    </a:cubicBezTo>
                    <a:lnTo>
                      <a:pt x="566" y="1435"/>
                    </a:lnTo>
                    <a:lnTo>
                      <a:pt x="587" y="1346"/>
                    </a:lnTo>
                    <a:cubicBezTo>
                      <a:pt x="587" y="1346"/>
                      <a:pt x="545" y="1304"/>
                      <a:pt x="503" y="1278"/>
                    </a:cubicBezTo>
                    <a:lnTo>
                      <a:pt x="503" y="1257"/>
                    </a:lnTo>
                    <a:cubicBezTo>
                      <a:pt x="503" y="1215"/>
                      <a:pt x="524" y="1194"/>
                      <a:pt x="545" y="1194"/>
                    </a:cubicBezTo>
                    <a:cubicBezTo>
                      <a:pt x="552" y="1187"/>
                      <a:pt x="559" y="1185"/>
                      <a:pt x="568" y="1185"/>
                    </a:cubicBezTo>
                    <a:cubicBezTo>
                      <a:pt x="585" y="1185"/>
                      <a:pt x="610" y="1194"/>
                      <a:pt x="655" y="1194"/>
                    </a:cubicBezTo>
                    <a:cubicBezTo>
                      <a:pt x="739" y="1236"/>
                      <a:pt x="1158" y="1435"/>
                      <a:pt x="1158" y="1435"/>
                    </a:cubicBezTo>
                    <a:lnTo>
                      <a:pt x="1242" y="1367"/>
                    </a:lnTo>
                    <a:cubicBezTo>
                      <a:pt x="1242" y="1367"/>
                      <a:pt x="1179" y="1194"/>
                      <a:pt x="1111" y="1016"/>
                    </a:cubicBezTo>
                    <a:cubicBezTo>
                      <a:pt x="1069" y="932"/>
                      <a:pt x="1027" y="822"/>
                      <a:pt x="1001" y="733"/>
                    </a:cubicBezTo>
                    <a:cubicBezTo>
                      <a:pt x="959" y="670"/>
                      <a:pt x="938" y="602"/>
                      <a:pt x="896" y="561"/>
                    </a:cubicBezTo>
                    <a:cubicBezTo>
                      <a:pt x="870" y="519"/>
                      <a:pt x="828" y="471"/>
                      <a:pt x="765" y="409"/>
                    </a:cubicBezTo>
                    <a:cubicBezTo>
                      <a:pt x="697" y="362"/>
                      <a:pt x="634" y="299"/>
                      <a:pt x="566" y="257"/>
                    </a:cubicBezTo>
                    <a:cubicBezTo>
                      <a:pt x="477" y="189"/>
                      <a:pt x="414" y="126"/>
                      <a:pt x="346" y="100"/>
                    </a:cubicBezTo>
                    <a:cubicBezTo>
                      <a:pt x="304" y="58"/>
                      <a:pt x="262" y="16"/>
                      <a:pt x="215" y="16"/>
                    </a:cubicBezTo>
                    <a:cubicBezTo>
                      <a:pt x="205" y="5"/>
                      <a:pt x="189" y="0"/>
                      <a:pt x="17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38"/>
              <p:cNvSpPr/>
              <p:nvPr/>
            </p:nvSpPr>
            <p:spPr>
              <a:xfrm>
                <a:off x="3653851" y="2085103"/>
                <a:ext cx="256262" cy="246387"/>
              </a:xfrm>
              <a:custGeom>
                <a:avLst/>
                <a:gdLst/>
                <a:ahLst/>
                <a:cxnLst/>
                <a:rect l="l" t="t" r="r" b="b"/>
                <a:pathLst>
                  <a:path w="1635" h="1572" extrusionOk="0">
                    <a:moveTo>
                      <a:pt x="173" y="0"/>
                    </a:moveTo>
                    <a:cubicBezTo>
                      <a:pt x="173" y="0"/>
                      <a:pt x="0" y="215"/>
                      <a:pt x="63" y="435"/>
                    </a:cubicBezTo>
                    <a:cubicBezTo>
                      <a:pt x="110" y="676"/>
                      <a:pt x="283" y="917"/>
                      <a:pt x="634" y="1152"/>
                    </a:cubicBezTo>
                    <a:cubicBezTo>
                      <a:pt x="906" y="1354"/>
                      <a:pt x="1197" y="1571"/>
                      <a:pt x="1348" y="1571"/>
                    </a:cubicBezTo>
                    <a:cubicBezTo>
                      <a:pt x="1378" y="1571"/>
                      <a:pt x="1402" y="1563"/>
                      <a:pt x="1419" y="1545"/>
                    </a:cubicBezTo>
                    <a:cubicBezTo>
                      <a:pt x="1529" y="1440"/>
                      <a:pt x="1634" y="1022"/>
                      <a:pt x="1372" y="697"/>
                    </a:cubicBezTo>
                    <a:cubicBezTo>
                      <a:pt x="1089" y="367"/>
                      <a:pt x="456" y="42"/>
                      <a:pt x="173" y="0"/>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38"/>
              <p:cNvSpPr/>
              <p:nvPr/>
            </p:nvSpPr>
            <p:spPr>
              <a:xfrm>
                <a:off x="3657143" y="2077736"/>
                <a:ext cx="246387" cy="262531"/>
              </a:xfrm>
              <a:custGeom>
                <a:avLst/>
                <a:gdLst/>
                <a:ahLst/>
                <a:cxnLst/>
                <a:rect l="l" t="t" r="r" b="b"/>
                <a:pathLst>
                  <a:path w="1572" h="1675" extrusionOk="0">
                    <a:moveTo>
                      <a:pt x="173" y="0"/>
                    </a:moveTo>
                    <a:lnTo>
                      <a:pt x="110" y="21"/>
                    </a:lnTo>
                    <a:cubicBezTo>
                      <a:pt x="110" y="21"/>
                      <a:pt x="89" y="47"/>
                      <a:pt x="68" y="89"/>
                    </a:cubicBezTo>
                    <a:lnTo>
                      <a:pt x="110" y="89"/>
                    </a:lnTo>
                    <a:lnTo>
                      <a:pt x="199" y="110"/>
                    </a:lnTo>
                    <a:cubicBezTo>
                      <a:pt x="330" y="131"/>
                      <a:pt x="524" y="220"/>
                      <a:pt x="744" y="330"/>
                    </a:cubicBezTo>
                    <a:cubicBezTo>
                      <a:pt x="959" y="461"/>
                      <a:pt x="1178" y="634"/>
                      <a:pt x="1309" y="786"/>
                    </a:cubicBezTo>
                    <a:cubicBezTo>
                      <a:pt x="1440" y="938"/>
                      <a:pt x="1482" y="1095"/>
                      <a:pt x="1461" y="1247"/>
                    </a:cubicBezTo>
                    <a:cubicBezTo>
                      <a:pt x="1461" y="1398"/>
                      <a:pt x="1398" y="1529"/>
                      <a:pt x="1377" y="1550"/>
                    </a:cubicBezTo>
                    <a:cubicBezTo>
                      <a:pt x="1351" y="1571"/>
                      <a:pt x="1330" y="1571"/>
                      <a:pt x="1288" y="1571"/>
                    </a:cubicBezTo>
                    <a:cubicBezTo>
                      <a:pt x="1247" y="1550"/>
                      <a:pt x="1178" y="1529"/>
                      <a:pt x="1116" y="1487"/>
                    </a:cubicBezTo>
                    <a:cubicBezTo>
                      <a:pt x="985" y="1398"/>
                      <a:pt x="807" y="1288"/>
                      <a:pt x="634" y="1158"/>
                    </a:cubicBezTo>
                    <a:cubicBezTo>
                      <a:pt x="330" y="938"/>
                      <a:pt x="152" y="723"/>
                      <a:pt x="110" y="524"/>
                    </a:cubicBezTo>
                    <a:lnTo>
                      <a:pt x="89" y="524"/>
                    </a:lnTo>
                    <a:cubicBezTo>
                      <a:pt x="68" y="545"/>
                      <a:pt x="42" y="571"/>
                      <a:pt x="0" y="571"/>
                    </a:cubicBezTo>
                    <a:cubicBezTo>
                      <a:pt x="89" y="807"/>
                      <a:pt x="262" y="1027"/>
                      <a:pt x="566" y="1247"/>
                    </a:cubicBezTo>
                    <a:cubicBezTo>
                      <a:pt x="744" y="1357"/>
                      <a:pt x="917" y="1487"/>
                      <a:pt x="1068" y="1571"/>
                    </a:cubicBezTo>
                    <a:cubicBezTo>
                      <a:pt x="1137" y="1618"/>
                      <a:pt x="1199" y="1660"/>
                      <a:pt x="1267" y="1660"/>
                    </a:cubicBezTo>
                    <a:cubicBezTo>
                      <a:pt x="1294" y="1669"/>
                      <a:pt x="1320" y="1674"/>
                      <a:pt x="1346" y="1674"/>
                    </a:cubicBezTo>
                    <a:cubicBezTo>
                      <a:pt x="1382" y="1674"/>
                      <a:pt x="1416" y="1664"/>
                      <a:pt x="1440" y="1639"/>
                    </a:cubicBezTo>
                    <a:cubicBezTo>
                      <a:pt x="1508" y="1571"/>
                      <a:pt x="1571" y="1419"/>
                      <a:pt x="1571" y="1268"/>
                    </a:cubicBezTo>
                    <a:cubicBezTo>
                      <a:pt x="1571" y="1095"/>
                      <a:pt x="1550" y="896"/>
                      <a:pt x="1398" y="723"/>
                    </a:cubicBezTo>
                    <a:cubicBezTo>
                      <a:pt x="1247" y="545"/>
                      <a:pt x="1027" y="372"/>
                      <a:pt x="786" y="241"/>
                    </a:cubicBezTo>
                    <a:cubicBezTo>
                      <a:pt x="545" y="110"/>
                      <a:pt x="330" y="21"/>
                      <a:pt x="17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38"/>
              <p:cNvSpPr/>
              <p:nvPr/>
            </p:nvSpPr>
            <p:spPr>
              <a:xfrm>
                <a:off x="3622661" y="2124443"/>
                <a:ext cx="277578" cy="272092"/>
              </a:xfrm>
              <a:custGeom>
                <a:avLst/>
                <a:gdLst/>
                <a:ahLst/>
                <a:cxnLst/>
                <a:rect l="l" t="t" r="r" b="b"/>
                <a:pathLst>
                  <a:path w="1771" h="1736" extrusionOk="0">
                    <a:moveTo>
                      <a:pt x="441" y="0"/>
                    </a:moveTo>
                    <a:cubicBezTo>
                      <a:pt x="325" y="0"/>
                      <a:pt x="200" y="105"/>
                      <a:pt x="89" y="273"/>
                    </a:cubicBezTo>
                    <a:cubicBezTo>
                      <a:pt x="89" y="273"/>
                      <a:pt x="0" y="357"/>
                      <a:pt x="26" y="446"/>
                    </a:cubicBezTo>
                    <a:cubicBezTo>
                      <a:pt x="68" y="556"/>
                      <a:pt x="220" y="577"/>
                      <a:pt x="524" y="839"/>
                    </a:cubicBezTo>
                    <a:cubicBezTo>
                      <a:pt x="854" y="1121"/>
                      <a:pt x="1006" y="1603"/>
                      <a:pt x="1205" y="1713"/>
                    </a:cubicBezTo>
                    <a:cubicBezTo>
                      <a:pt x="1240" y="1729"/>
                      <a:pt x="1278" y="1735"/>
                      <a:pt x="1317" y="1735"/>
                    </a:cubicBezTo>
                    <a:cubicBezTo>
                      <a:pt x="1488" y="1735"/>
                      <a:pt x="1673" y="1604"/>
                      <a:pt x="1728" y="1514"/>
                    </a:cubicBezTo>
                    <a:cubicBezTo>
                      <a:pt x="1770" y="1404"/>
                      <a:pt x="1770" y="1032"/>
                      <a:pt x="1419" y="666"/>
                    </a:cubicBezTo>
                    <a:cubicBezTo>
                      <a:pt x="1074" y="294"/>
                      <a:pt x="655" y="53"/>
                      <a:pt x="503" y="11"/>
                    </a:cubicBezTo>
                    <a:cubicBezTo>
                      <a:pt x="483" y="4"/>
                      <a:pt x="462" y="0"/>
                      <a:pt x="441" y="0"/>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38"/>
              <p:cNvSpPr/>
              <p:nvPr/>
            </p:nvSpPr>
            <p:spPr>
              <a:xfrm>
                <a:off x="3619370" y="2115509"/>
                <a:ext cx="287452" cy="289960"/>
              </a:xfrm>
              <a:custGeom>
                <a:avLst/>
                <a:gdLst/>
                <a:ahLst/>
                <a:cxnLst/>
                <a:rect l="l" t="t" r="r" b="b"/>
                <a:pathLst>
                  <a:path w="1834" h="1850" extrusionOk="0">
                    <a:moveTo>
                      <a:pt x="461" y="0"/>
                    </a:moveTo>
                    <a:cubicBezTo>
                      <a:pt x="461" y="42"/>
                      <a:pt x="461" y="68"/>
                      <a:pt x="440" y="110"/>
                    </a:cubicBezTo>
                    <a:lnTo>
                      <a:pt x="524" y="110"/>
                    </a:lnTo>
                    <a:cubicBezTo>
                      <a:pt x="571" y="131"/>
                      <a:pt x="723" y="199"/>
                      <a:pt x="875" y="330"/>
                    </a:cubicBezTo>
                    <a:cubicBezTo>
                      <a:pt x="1048" y="435"/>
                      <a:pt x="1247" y="592"/>
                      <a:pt x="1419" y="765"/>
                    </a:cubicBezTo>
                    <a:cubicBezTo>
                      <a:pt x="1571" y="937"/>
                      <a:pt x="1660" y="1116"/>
                      <a:pt x="1702" y="1246"/>
                    </a:cubicBezTo>
                    <a:cubicBezTo>
                      <a:pt x="1723" y="1398"/>
                      <a:pt x="1702" y="1508"/>
                      <a:pt x="1681" y="1550"/>
                    </a:cubicBezTo>
                    <a:cubicBezTo>
                      <a:pt x="1681" y="1592"/>
                      <a:pt x="1592" y="1660"/>
                      <a:pt x="1508" y="1702"/>
                    </a:cubicBezTo>
                    <a:cubicBezTo>
                      <a:pt x="1456" y="1727"/>
                      <a:pt x="1397" y="1737"/>
                      <a:pt x="1344" y="1737"/>
                    </a:cubicBezTo>
                    <a:cubicBezTo>
                      <a:pt x="1307" y="1737"/>
                      <a:pt x="1273" y="1732"/>
                      <a:pt x="1247" y="1723"/>
                    </a:cubicBezTo>
                    <a:cubicBezTo>
                      <a:pt x="1179" y="1681"/>
                      <a:pt x="1095" y="1529"/>
                      <a:pt x="985" y="1377"/>
                    </a:cubicBezTo>
                    <a:cubicBezTo>
                      <a:pt x="875" y="1199"/>
                      <a:pt x="765" y="1006"/>
                      <a:pt x="592" y="875"/>
                    </a:cubicBezTo>
                    <a:cubicBezTo>
                      <a:pt x="440" y="723"/>
                      <a:pt x="309" y="655"/>
                      <a:pt x="220" y="592"/>
                    </a:cubicBezTo>
                    <a:cubicBezTo>
                      <a:pt x="152" y="545"/>
                      <a:pt x="110" y="524"/>
                      <a:pt x="110" y="482"/>
                    </a:cubicBezTo>
                    <a:cubicBezTo>
                      <a:pt x="89" y="461"/>
                      <a:pt x="89" y="461"/>
                      <a:pt x="110" y="435"/>
                    </a:cubicBezTo>
                    <a:lnTo>
                      <a:pt x="110" y="435"/>
                    </a:lnTo>
                    <a:cubicBezTo>
                      <a:pt x="68" y="461"/>
                      <a:pt x="47" y="482"/>
                      <a:pt x="0" y="503"/>
                    </a:cubicBezTo>
                    <a:lnTo>
                      <a:pt x="0" y="524"/>
                    </a:lnTo>
                    <a:cubicBezTo>
                      <a:pt x="21" y="592"/>
                      <a:pt x="89" y="634"/>
                      <a:pt x="178" y="676"/>
                    </a:cubicBezTo>
                    <a:cubicBezTo>
                      <a:pt x="241" y="744"/>
                      <a:pt x="372" y="807"/>
                      <a:pt x="524" y="937"/>
                    </a:cubicBezTo>
                    <a:cubicBezTo>
                      <a:pt x="676" y="1068"/>
                      <a:pt x="786" y="1267"/>
                      <a:pt x="896" y="1419"/>
                    </a:cubicBezTo>
                    <a:cubicBezTo>
                      <a:pt x="1006" y="1592"/>
                      <a:pt x="1069" y="1744"/>
                      <a:pt x="1200" y="1812"/>
                    </a:cubicBezTo>
                    <a:cubicBezTo>
                      <a:pt x="1246" y="1838"/>
                      <a:pt x="1295" y="1850"/>
                      <a:pt x="1346" y="1850"/>
                    </a:cubicBezTo>
                    <a:cubicBezTo>
                      <a:pt x="1415" y="1850"/>
                      <a:pt x="1486" y="1828"/>
                      <a:pt x="1550" y="1791"/>
                    </a:cubicBezTo>
                    <a:cubicBezTo>
                      <a:pt x="1660" y="1744"/>
                      <a:pt x="1749" y="1681"/>
                      <a:pt x="1791" y="1592"/>
                    </a:cubicBezTo>
                    <a:cubicBezTo>
                      <a:pt x="1833" y="1508"/>
                      <a:pt x="1833" y="1398"/>
                      <a:pt x="1791" y="1220"/>
                    </a:cubicBezTo>
                    <a:cubicBezTo>
                      <a:pt x="1770" y="1068"/>
                      <a:pt x="1660" y="875"/>
                      <a:pt x="1488" y="697"/>
                    </a:cubicBezTo>
                    <a:cubicBezTo>
                      <a:pt x="1309" y="503"/>
                      <a:pt x="1116" y="351"/>
                      <a:pt x="938" y="241"/>
                    </a:cubicBezTo>
                    <a:cubicBezTo>
                      <a:pt x="765" y="110"/>
                      <a:pt x="634" y="42"/>
                      <a:pt x="545" y="21"/>
                    </a:cubicBezTo>
                    <a:cubicBezTo>
                      <a:pt x="524" y="0"/>
                      <a:pt x="482" y="0"/>
                      <a:pt x="46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38"/>
              <p:cNvSpPr/>
              <p:nvPr/>
            </p:nvSpPr>
            <p:spPr>
              <a:xfrm>
                <a:off x="3249946" y="2286193"/>
                <a:ext cx="318642" cy="213630"/>
              </a:xfrm>
              <a:custGeom>
                <a:avLst/>
                <a:gdLst/>
                <a:ahLst/>
                <a:cxnLst/>
                <a:rect l="l" t="t" r="r" b="b"/>
                <a:pathLst>
                  <a:path w="2033" h="1363" extrusionOk="0">
                    <a:moveTo>
                      <a:pt x="765" y="0"/>
                    </a:moveTo>
                    <a:cubicBezTo>
                      <a:pt x="262" y="27"/>
                      <a:pt x="200" y="0"/>
                      <a:pt x="90" y="262"/>
                    </a:cubicBezTo>
                    <a:cubicBezTo>
                      <a:pt x="1" y="503"/>
                      <a:pt x="111" y="550"/>
                      <a:pt x="310" y="744"/>
                    </a:cubicBezTo>
                    <a:cubicBezTo>
                      <a:pt x="503" y="943"/>
                      <a:pt x="807" y="985"/>
                      <a:pt x="1137" y="1158"/>
                    </a:cubicBezTo>
                    <a:cubicBezTo>
                      <a:pt x="1340" y="1269"/>
                      <a:pt x="1589" y="1362"/>
                      <a:pt x="1762" y="1362"/>
                    </a:cubicBezTo>
                    <a:cubicBezTo>
                      <a:pt x="1865" y="1362"/>
                      <a:pt x="1941" y="1329"/>
                      <a:pt x="1964" y="1247"/>
                    </a:cubicBezTo>
                    <a:cubicBezTo>
                      <a:pt x="2033" y="1048"/>
                      <a:pt x="2012" y="854"/>
                      <a:pt x="1771" y="702"/>
                    </a:cubicBezTo>
                    <a:cubicBezTo>
                      <a:pt x="1551" y="571"/>
                      <a:pt x="1509" y="440"/>
                      <a:pt x="1441" y="241"/>
                    </a:cubicBezTo>
                    <a:cubicBezTo>
                      <a:pt x="1441" y="241"/>
                      <a:pt x="1247" y="0"/>
                      <a:pt x="765" y="0"/>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38"/>
              <p:cNvSpPr/>
              <p:nvPr/>
            </p:nvSpPr>
            <p:spPr>
              <a:xfrm>
                <a:off x="3257313" y="2323966"/>
                <a:ext cx="314567" cy="184791"/>
              </a:xfrm>
              <a:custGeom>
                <a:avLst/>
                <a:gdLst/>
                <a:ahLst/>
                <a:cxnLst/>
                <a:rect l="l" t="t" r="r" b="b"/>
                <a:pathLst>
                  <a:path w="2007" h="1179" extrusionOk="0">
                    <a:moveTo>
                      <a:pt x="1441" y="0"/>
                    </a:moveTo>
                    <a:cubicBezTo>
                      <a:pt x="1415" y="68"/>
                      <a:pt x="1394" y="110"/>
                      <a:pt x="1394" y="152"/>
                    </a:cubicBezTo>
                    <a:cubicBezTo>
                      <a:pt x="1415" y="199"/>
                      <a:pt x="1441" y="241"/>
                      <a:pt x="1462" y="283"/>
                    </a:cubicBezTo>
                    <a:cubicBezTo>
                      <a:pt x="1504" y="372"/>
                      <a:pt x="1572" y="440"/>
                      <a:pt x="1703" y="503"/>
                    </a:cubicBezTo>
                    <a:cubicBezTo>
                      <a:pt x="1808" y="571"/>
                      <a:pt x="1855" y="655"/>
                      <a:pt x="1876" y="723"/>
                    </a:cubicBezTo>
                    <a:cubicBezTo>
                      <a:pt x="1897" y="807"/>
                      <a:pt x="1897" y="896"/>
                      <a:pt x="1876" y="1006"/>
                    </a:cubicBezTo>
                    <a:cubicBezTo>
                      <a:pt x="1855" y="1027"/>
                      <a:pt x="1834" y="1048"/>
                      <a:pt x="1787" y="1069"/>
                    </a:cubicBezTo>
                    <a:lnTo>
                      <a:pt x="1614" y="1069"/>
                    </a:lnTo>
                    <a:cubicBezTo>
                      <a:pt x="1462" y="1048"/>
                      <a:pt x="1284" y="964"/>
                      <a:pt x="1111" y="875"/>
                    </a:cubicBezTo>
                    <a:cubicBezTo>
                      <a:pt x="786" y="702"/>
                      <a:pt x="477" y="634"/>
                      <a:pt x="305" y="461"/>
                    </a:cubicBezTo>
                    <a:cubicBezTo>
                      <a:pt x="263" y="414"/>
                      <a:pt x="215" y="372"/>
                      <a:pt x="174" y="351"/>
                    </a:cubicBezTo>
                    <a:lnTo>
                      <a:pt x="1" y="309"/>
                    </a:lnTo>
                    <a:lnTo>
                      <a:pt x="1" y="309"/>
                    </a:lnTo>
                    <a:cubicBezTo>
                      <a:pt x="43" y="393"/>
                      <a:pt x="132" y="440"/>
                      <a:pt x="215" y="524"/>
                    </a:cubicBezTo>
                    <a:cubicBezTo>
                      <a:pt x="435" y="744"/>
                      <a:pt x="739" y="807"/>
                      <a:pt x="1069" y="964"/>
                    </a:cubicBezTo>
                    <a:cubicBezTo>
                      <a:pt x="1242" y="1069"/>
                      <a:pt x="1415" y="1137"/>
                      <a:pt x="1593" y="1179"/>
                    </a:cubicBezTo>
                    <a:cubicBezTo>
                      <a:pt x="1677" y="1179"/>
                      <a:pt x="1745" y="1179"/>
                      <a:pt x="1808" y="1158"/>
                    </a:cubicBezTo>
                    <a:cubicBezTo>
                      <a:pt x="1876" y="1158"/>
                      <a:pt x="1938" y="1095"/>
                      <a:pt x="1965" y="1027"/>
                    </a:cubicBezTo>
                    <a:cubicBezTo>
                      <a:pt x="2007" y="917"/>
                      <a:pt x="2007" y="807"/>
                      <a:pt x="1986" y="702"/>
                    </a:cubicBezTo>
                    <a:cubicBezTo>
                      <a:pt x="1965" y="592"/>
                      <a:pt x="1876" y="503"/>
                      <a:pt x="1745" y="414"/>
                    </a:cubicBezTo>
                    <a:cubicBezTo>
                      <a:pt x="1635" y="351"/>
                      <a:pt x="1593" y="283"/>
                      <a:pt x="1546" y="220"/>
                    </a:cubicBezTo>
                    <a:cubicBezTo>
                      <a:pt x="1504" y="152"/>
                      <a:pt x="1483" y="89"/>
                      <a:pt x="144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38"/>
              <p:cNvSpPr/>
              <p:nvPr/>
            </p:nvSpPr>
            <p:spPr>
              <a:xfrm>
                <a:off x="3557773" y="2162843"/>
                <a:ext cx="294819" cy="287139"/>
              </a:xfrm>
              <a:custGeom>
                <a:avLst/>
                <a:gdLst/>
                <a:ahLst/>
                <a:cxnLst/>
                <a:rect l="l" t="t" r="r" b="b"/>
                <a:pathLst>
                  <a:path w="1881" h="1832" extrusionOk="0">
                    <a:moveTo>
                      <a:pt x="522" y="1"/>
                    </a:moveTo>
                    <a:cubicBezTo>
                      <a:pt x="515" y="1"/>
                      <a:pt x="509" y="1"/>
                      <a:pt x="503" y="2"/>
                    </a:cubicBezTo>
                    <a:cubicBezTo>
                      <a:pt x="372" y="2"/>
                      <a:pt x="131" y="201"/>
                      <a:pt x="48" y="442"/>
                    </a:cubicBezTo>
                    <a:cubicBezTo>
                      <a:pt x="48" y="442"/>
                      <a:pt x="0" y="552"/>
                      <a:pt x="110" y="656"/>
                    </a:cubicBezTo>
                    <a:cubicBezTo>
                      <a:pt x="199" y="766"/>
                      <a:pt x="372" y="814"/>
                      <a:pt x="702" y="1096"/>
                    </a:cubicBezTo>
                    <a:cubicBezTo>
                      <a:pt x="1027" y="1358"/>
                      <a:pt x="1226" y="1772"/>
                      <a:pt x="1420" y="1814"/>
                    </a:cubicBezTo>
                    <a:cubicBezTo>
                      <a:pt x="1458" y="1826"/>
                      <a:pt x="1498" y="1832"/>
                      <a:pt x="1537" y="1832"/>
                    </a:cubicBezTo>
                    <a:cubicBezTo>
                      <a:pt x="1717" y="1832"/>
                      <a:pt x="1881" y="1705"/>
                      <a:pt x="1881" y="1489"/>
                    </a:cubicBezTo>
                    <a:cubicBezTo>
                      <a:pt x="1881" y="1227"/>
                      <a:pt x="1723" y="918"/>
                      <a:pt x="1441" y="594"/>
                    </a:cubicBezTo>
                    <a:cubicBezTo>
                      <a:pt x="1148" y="256"/>
                      <a:pt x="691" y="1"/>
                      <a:pt x="522" y="1"/>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38"/>
              <p:cNvSpPr/>
              <p:nvPr/>
            </p:nvSpPr>
            <p:spPr>
              <a:xfrm>
                <a:off x="3565139" y="2163000"/>
                <a:ext cx="297326" cy="294975"/>
              </a:xfrm>
              <a:custGeom>
                <a:avLst/>
                <a:gdLst/>
                <a:ahLst/>
                <a:cxnLst/>
                <a:rect l="l" t="t" r="r" b="b"/>
                <a:pathLst>
                  <a:path w="1897" h="1882" extrusionOk="0">
                    <a:moveTo>
                      <a:pt x="655" y="1"/>
                    </a:moveTo>
                    <a:cubicBezTo>
                      <a:pt x="629" y="27"/>
                      <a:pt x="587" y="48"/>
                      <a:pt x="545" y="69"/>
                    </a:cubicBezTo>
                    <a:cubicBezTo>
                      <a:pt x="566" y="69"/>
                      <a:pt x="587" y="69"/>
                      <a:pt x="608" y="90"/>
                    </a:cubicBezTo>
                    <a:cubicBezTo>
                      <a:pt x="676" y="111"/>
                      <a:pt x="760" y="158"/>
                      <a:pt x="849" y="200"/>
                    </a:cubicBezTo>
                    <a:cubicBezTo>
                      <a:pt x="1001" y="310"/>
                      <a:pt x="1200" y="462"/>
                      <a:pt x="1352" y="614"/>
                    </a:cubicBezTo>
                    <a:cubicBezTo>
                      <a:pt x="1635" y="964"/>
                      <a:pt x="1765" y="1247"/>
                      <a:pt x="1786" y="1488"/>
                    </a:cubicBezTo>
                    <a:cubicBezTo>
                      <a:pt x="1786" y="1619"/>
                      <a:pt x="1745" y="1682"/>
                      <a:pt x="1655" y="1729"/>
                    </a:cubicBezTo>
                    <a:cubicBezTo>
                      <a:pt x="1609" y="1760"/>
                      <a:pt x="1538" y="1779"/>
                      <a:pt x="1468" y="1779"/>
                    </a:cubicBezTo>
                    <a:cubicBezTo>
                      <a:pt x="1443" y="1779"/>
                      <a:pt x="1417" y="1776"/>
                      <a:pt x="1394" y="1771"/>
                    </a:cubicBezTo>
                    <a:cubicBezTo>
                      <a:pt x="1310" y="1750"/>
                      <a:pt x="1221" y="1640"/>
                      <a:pt x="1111" y="1509"/>
                    </a:cubicBezTo>
                    <a:cubicBezTo>
                      <a:pt x="980" y="1357"/>
                      <a:pt x="849" y="1179"/>
                      <a:pt x="676" y="1048"/>
                    </a:cubicBezTo>
                    <a:cubicBezTo>
                      <a:pt x="346" y="765"/>
                      <a:pt x="173" y="724"/>
                      <a:pt x="84" y="614"/>
                    </a:cubicBezTo>
                    <a:cubicBezTo>
                      <a:pt x="63" y="593"/>
                      <a:pt x="63" y="572"/>
                      <a:pt x="43" y="551"/>
                    </a:cubicBezTo>
                    <a:cubicBezTo>
                      <a:pt x="22" y="572"/>
                      <a:pt x="1" y="614"/>
                      <a:pt x="1" y="655"/>
                    </a:cubicBezTo>
                    <a:cubicBezTo>
                      <a:pt x="1" y="682"/>
                      <a:pt x="1" y="682"/>
                      <a:pt x="22" y="682"/>
                    </a:cubicBezTo>
                    <a:cubicBezTo>
                      <a:pt x="132" y="813"/>
                      <a:pt x="283" y="854"/>
                      <a:pt x="608" y="1116"/>
                    </a:cubicBezTo>
                    <a:cubicBezTo>
                      <a:pt x="786" y="1247"/>
                      <a:pt x="917" y="1420"/>
                      <a:pt x="1022" y="1572"/>
                    </a:cubicBezTo>
                    <a:cubicBezTo>
                      <a:pt x="1132" y="1703"/>
                      <a:pt x="1242" y="1834"/>
                      <a:pt x="1373" y="1860"/>
                    </a:cubicBezTo>
                    <a:cubicBezTo>
                      <a:pt x="1411" y="1875"/>
                      <a:pt x="1452" y="1881"/>
                      <a:pt x="1494" y="1881"/>
                    </a:cubicBezTo>
                    <a:cubicBezTo>
                      <a:pt x="1571" y="1881"/>
                      <a:pt x="1652" y="1857"/>
                      <a:pt x="1724" y="1813"/>
                    </a:cubicBezTo>
                    <a:cubicBezTo>
                      <a:pt x="1807" y="1750"/>
                      <a:pt x="1896" y="1640"/>
                      <a:pt x="1875" y="1488"/>
                    </a:cubicBezTo>
                    <a:cubicBezTo>
                      <a:pt x="1875" y="1226"/>
                      <a:pt x="1745" y="896"/>
                      <a:pt x="1441" y="551"/>
                    </a:cubicBezTo>
                    <a:cubicBezTo>
                      <a:pt x="1263" y="373"/>
                      <a:pt x="1069" y="221"/>
                      <a:pt x="891" y="111"/>
                    </a:cubicBezTo>
                    <a:cubicBezTo>
                      <a:pt x="807" y="69"/>
                      <a:pt x="718" y="27"/>
                      <a:pt x="65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38"/>
              <p:cNvSpPr/>
              <p:nvPr/>
            </p:nvSpPr>
            <p:spPr>
              <a:xfrm>
                <a:off x="3503543" y="2220992"/>
                <a:ext cx="300148" cy="291057"/>
              </a:xfrm>
              <a:custGeom>
                <a:avLst/>
                <a:gdLst/>
                <a:ahLst/>
                <a:cxnLst/>
                <a:rect l="l" t="t" r="r" b="b"/>
                <a:pathLst>
                  <a:path w="1915" h="1857" extrusionOk="0">
                    <a:moveTo>
                      <a:pt x="440" y="0"/>
                    </a:moveTo>
                    <a:cubicBezTo>
                      <a:pt x="424" y="0"/>
                      <a:pt x="409" y="1"/>
                      <a:pt x="394" y="3"/>
                    </a:cubicBezTo>
                    <a:cubicBezTo>
                      <a:pt x="174" y="24"/>
                      <a:pt x="1" y="484"/>
                      <a:pt x="43" y="746"/>
                    </a:cubicBezTo>
                    <a:cubicBezTo>
                      <a:pt x="85" y="987"/>
                      <a:pt x="305" y="1139"/>
                      <a:pt x="305" y="1139"/>
                    </a:cubicBezTo>
                    <a:cubicBezTo>
                      <a:pt x="305" y="1139"/>
                      <a:pt x="587" y="1160"/>
                      <a:pt x="786" y="1270"/>
                    </a:cubicBezTo>
                    <a:cubicBezTo>
                      <a:pt x="1001" y="1380"/>
                      <a:pt x="1200" y="1773"/>
                      <a:pt x="1462" y="1836"/>
                    </a:cubicBezTo>
                    <a:cubicBezTo>
                      <a:pt x="1501" y="1850"/>
                      <a:pt x="1539" y="1857"/>
                      <a:pt x="1576" y="1857"/>
                    </a:cubicBezTo>
                    <a:cubicBezTo>
                      <a:pt x="1766" y="1857"/>
                      <a:pt x="1914" y="1673"/>
                      <a:pt x="1897" y="1401"/>
                    </a:cubicBezTo>
                    <a:cubicBezTo>
                      <a:pt x="1897" y="1071"/>
                      <a:pt x="1546" y="594"/>
                      <a:pt x="1242" y="354"/>
                    </a:cubicBezTo>
                    <a:cubicBezTo>
                      <a:pt x="959" y="129"/>
                      <a:pt x="654" y="0"/>
                      <a:pt x="440" y="0"/>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38"/>
              <p:cNvSpPr/>
              <p:nvPr/>
            </p:nvSpPr>
            <p:spPr>
              <a:xfrm>
                <a:off x="3527366" y="2214722"/>
                <a:ext cx="284161" cy="307201"/>
              </a:xfrm>
              <a:custGeom>
                <a:avLst/>
                <a:gdLst/>
                <a:ahLst/>
                <a:cxnLst/>
                <a:rect l="l" t="t" r="r" b="b"/>
                <a:pathLst>
                  <a:path w="1813" h="1960" extrusionOk="0">
                    <a:moveTo>
                      <a:pt x="456" y="1"/>
                    </a:moveTo>
                    <a:cubicBezTo>
                      <a:pt x="414" y="43"/>
                      <a:pt x="393" y="64"/>
                      <a:pt x="373" y="111"/>
                    </a:cubicBezTo>
                    <a:cubicBezTo>
                      <a:pt x="566" y="132"/>
                      <a:pt x="807" y="242"/>
                      <a:pt x="1048" y="435"/>
                    </a:cubicBezTo>
                    <a:cubicBezTo>
                      <a:pt x="1200" y="566"/>
                      <a:pt x="1352" y="744"/>
                      <a:pt x="1483" y="917"/>
                    </a:cubicBezTo>
                    <a:cubicBezTo>
                      <a:pt x="1614" y="1090"/>
                      <a:pt x="1703" y="1289"/>
                      <a:pt x="1703" y="1441"/>
                    </a:cubicBezTo>
                    <a:cubicBezTo>
                      <a:pt x="1703" y="1593"/>
                      <a:pt x="1656" y="1703"/>
                      <a:pt x="1593" y="1766"/>
                    </a:cubicBezTo>
                    <a:cubicBezTo>
                      <a:pt x="1528" y="1815"/>
                      <a:pt x="1467" y="1850"/>
                      <a:pt x="1396" y="1850"/>
                    </a:cubicBezTo>
                    <a:cubicBezTo>
                      <a:pt x="1369" y="1850"/>
                      <a:pt x="1340" y="1845"/>
                      <a:pt x="1310" y="1834"/>
                    </a:cubicBezTo>
                    <a:cubicBezTo>
                      <a:pt x="1221" y="1813"/>
                      <a:pt x="1111" y="1703"/>
                      <a:pt x="1001" y="1572"/>
                    </a:cubicBezTo>
                    <a:cubicBezTo>
                      <a:pt x="896" y="1462"/>
                      <a:pt x="786" y="1331"/>
                      <a:pt x="676" y="1268"/>
                    </a:cubicBezTo>
                    <a:cubicBezTo>
                      <a:pt x="456" y="1158"/>
                      <a:pt x="215" y="1137"/>
                      <a:pt x="194" y="1137"/>
                    </a:cubicBezTo>
                    <a:lnTo>
                      <a:pt x="22" y="1111"/>
                    </a:lnTo>
                    <a:lnTo>
                      <a:pt x="1" y="1111"/>
                    </a:lnTo>
                    <a:cubicBezTo>
                      <a:pt x="64" y="1179"/>
                      <a:pt x="132" y="1221"/>
                      <a:pt x="132" y="1221"/>
                    </a:cubicBezTo>
                    <a:lnTo>
                      <a:pt x="153" y="1221"/>
                    </a:lnTo>
                    <a:cubicBezTo>
                      <a:pt x="153" y="1221"/>
                      <a:pt x="414" y="1242"/>
                      <a:pt x="608" y="1352"/>
                    </a:cubicBezTo>
                    <a:cubicBezTo>
                      <a:pt x="697" y="1399"/>
                      <a:pt x="807" y="1530"/>
                      <a:pt x="917" y="1635"/>
                    </a:cubicBezTo>
                    <a:cubicBezTo>
                      <a:pt x="1027" y="1766"/>
                      <a:pt x="1132" y="1896"/>
                      <a:pt x="1289" y="1944"/>
                    </a:cubicBezTo>
                    <a:cubicBezTo>
                      <a:pt x="1324" y="1955"/>
                      <a:pt x="1360" y="1960"/>
                      <a:pt x="1396" y="1960"/>
                    </a:cubicBezTo>
                    <a:cubicBezTo>
                      <a:pt x="1496" y="1960"/>
                      <a:pt x="1594" y="1920"/>
                      <a:pt x="1656" y="1855"/>
                    </a:cubicBezTo>
                    <a:cubicBezTo>
                      <a:pt x="1745" y="1766"/>
                      <a:pt x="1813" y="1614"/>
                      <a:pt x="1813" y="1441"/>
                    </a:cubicBezTo>
                    <a:cubicBezTo>
                      <a:pt x="1787" y="1268"/>
                      <a:pt x="1703" y="1048"/>
                      <a:pt x="1572" y="849"/>
                    </a:cubicBezTo>
                    <a:cubicBezTo>
                      <a:pt x="1441" y="655"/>
                      <a:pt x="1263" y="483"/>
                      <a:pt x="1111" y="352"/>
                    </a:cubicBezTo>
                    <a:cubicBezTo>
                      <a:pt x="896" y="174"/>
                      <a:pt x="655" y="64"/>
                      <a:pt x="45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38"/>
              <p:cNvSpPr/>
              <p:nvPr/>
            </p:nvSpPr>
            <p:spPr>
              <a:xfrm>
                <a:off x="1742158" y="1589509"/>
                <a:ext cx="509859" cy="933200"/>
              </a:xfrm>
              <a:custGeom>
                <a:avLst/>
                <a:gdLst/>
                <a:ahLst/>
                <a:cxnLst/>
                <a:rect l="l" t="t" r="r" b="b"/>
                <a:pathLst>
                  <a:path w="3253" h="5954" extrusionOk="0">
                    <a:moveTo>
                      <a:pt x="2583" y="1"/>
                    </a:moveTo>
                    <a:cubicBezTo>
                      <a:pt x="2546" y="1"/>
                      <a:pt x="2507" y="6"/>
                      <a:pt x="2467" y="20"/>
                    </a:cubicBezTo>
                    <a:cubicBezTo>
                      <a:pt x="2268" y="83"/>
                      <a:pt x="1592" y="151"/>
                      <a:pt x="1393" y="455"/>
                    </a:cubicBezTo>
                    <a:cubicBezTo>
                      <a:pt x="1221" y="759"/>
                      <a:pt x="131" y="3901"/>
                      <a:pt x="63" y="4314"/>
                    </a:cubicBezTo>
                    <a:cubicBezTo>
                      <a:pt x="0" y="4754"/>
                      <a:pt x="42" y="4775"/>
                      <a:pt x="152" y="5079"/>
                    </a:cubicBezTo>
                    <a:cubicBezTo>
                      <a:pt x="283" y="5388"/>
                      <a:pt x="1090" y="5954"/>
                      <a:pt x="1090" y="5954"/>
                    </a:cubicBezTo>
                    <a:cubicBezTo>
                      <a:pt x="1090" y="5954"/>
                      <a:pt x="1242" y="4969"/>
                      <a:pt x="1812" y="4273"/>
                    </a:cubicBezTo>
                    <a:cubicBezTo>
                      <a:pt x="2289" y="3703"/>
                      <a:pt x="2751" y="3658"/>
                      <a:pt x="2884" y="3658"/>
                    </a:cubicBezTo>
                    <a:cubicBezTo>
                      <a:pt x="2909" y="3658"/>
                      <a:pt x="2923" y="3660"/>
                      <a:pt x="2923" y="3660"/>
                    </a:cubicBezTo>
                    <a:cubicBezTo>
                      <a:pt x="2923" y="3660"/>
                      <a:pt x="3253" y="1523"/>
                      <a:pt x="3185" y="1282"/>
                    </a:cubicBezTo>
                    <a:cubicBezTo>
                      <a:pt x="3143" y="1041"/>
                      <a:pt x="2834" y="83"/>
                      <a:pt x="2834" y="83"/>
                    </a:cubicBezTo>
                    <a:cubicBezTo>
                      <a:pt x="2834" y="83"/>
                      <a:pt x="2725" y="1"/>
                      <a:pt x="25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38"/>
              <p:cNvSpPr/>
              <p:nvPr/>
            </p:nvSpPr>
            <p:spPr>
              <a:xfrm>
                <a:off x="1734792" y="1579478"/>
                <a:ext cx="517226" cy="949814"/>
              </a:xfrm>
              <a:custGeom>
                <a:avLst/>
                <a:gdLst/>
                <a:ahLst/>
                <a:cxnLst/>
                <a:rect l="l" t="t" r="r" b="b"/>
                <a:pathLst>
                  <a:path w="3300" h="6060" extrusionOk="0">
                    <a:moveTo>
                      <a:pt x="2636" y="106"/>
                    </a:moveTo>
                    <a:cubicBezTo>
                      <a:pt x="2756" y="106"/>
                      <a:pt x="2839" y="189"/>
                      <a:pt x="2839" y="189"/>
                    </a:cubicBezTo>
                    <a:cubicBezTo>
                      <a:pt x="2860" y="215"/>
                      <a:pt x="2928" y="430"/>
                      <a:pt x="2991" y="671"/>
                    </a:cubicBezTo>
                    <a:cubicBezTo>
                      <a:pt x="3080" y="953"/>
                      <a:pt x="3169" y="1262"/>
                      <a:pt x="3190" y="1367"/>
                    </a:cubicBezTo>
                    <a:lnTo>
                      <a:pt x="3190" y="1524"/>
                    </a:lnTo>
                    <a:cubicBezTo>
                      <a:pt x="3190" y="1587"/>
                      <a:pt x="3190" y="1697"/>
                      <a:pt x="3169" y="1807"/>
                    </a:cubicBezTo>
                    <a:cubicBezTo>
                      <a:pt x="3142" y="2048"/>
                      <a:pt x="3101" y="2331"/>
                      <a:pt x="3080" y="2614"/>
                    </a:cubicBezTo>
                    <a:cubicBezTo>
                      <a:pt x="2991" y="3158"/>
                      <a:pt x="2928" y="3661"/>
                      <a:pt x="2928" y="3682"/>
                    </a:cubicBezTo>
                    <a:cubicBezTo>
                      <a:pt x="2909" y="3682"/>
                      <a:pt x="2884" y="3679"/>
                      <a:pt x="2849" y="3679"/>
                    </a:cubicBezTo>
                    <a:cubicBezTo>
                      <a:pt x="2795" y="3679"/>
                      <a:pt x="2717" y="3686"/>
                      <a:pt x="2598" y="3724"/>
                    </a:cubicBezTo>
                    <a:cubicBezTo>
                      <a:pt x="2383" y="3792"/>
                      <a:pt x="2095" y="3965"/>
                      <a:pt x="1812" y="4316"/>
                    </a:cubicBezTo>
                    <a:cubicBezTo>
                      <a:pt x="1268" y="4970"/>
                      <a:pt x="1137" y="5798"/>
                      <a:pt x="1116" y="5929"/>
                    </a:cubicBezTo>
                    <a:cubicBezTo>
                      <a:pt x="1074" y="5887"/>
                      <a:pt x="943" y="5798"/>
                      <a:pt x="765" y="5646"/>
                    </a:cubicBezTo>
                    <a:cubicBezTo>
                      <a:pt x="655" y="5557"/>
                      <a:pt x="550" y="5473"/>
                      <a:pt x="440" y="5363"/>
                    </a:cubicBezTo>
                    <a:cubicBezTo>
                      <a:pt x="351" y="5274"/>
                      <a:pt x="288" y="5190"/>
                      <a:pt x="262" y="5122"/>
                    </a:cubicBezTo>
                    <a:cubicBezTo>
                      <a:pt x="131" y="4818"/>
                      <a:pt x="110" y="4818"/>
                      <a:pt x="157" y="4405"/>
                    </a:cubicBezTo>
                    <a:cubicBezTo>
                      <a:pt x="178" y="4295"/>
                      <a:pt x="262" y="4012"/>
                      <a:pt x="372" y="3661"/>
                    </a:cubicBezTo>
                    <a:cubicBezTo>
                      <a:pt x="482" y="3289"/>
                      <a:pt x="634" y="2854"/>
                      <a:pt x="786" y="2415"/>
                    </a:cubicBezTo>
                    <a:cubicBezTo>
                      <a:pt x="943" y="1980"/>
                      <a:pt x="1095" y="1545"/>
                      <a:pt x="1226" y="1215"/>
                    </a:cubicBezTo>
                    <a:cubicBezTo>
                      <a:pt x="1289" y="1043"/>
                      <a:pt x="1336" y="891"/>
                      <a:pt x="1399" y="781"/>
                    </a:cubicBezTo>
                    <a:cubicBezTo>
                      <a:pt x="1440" y="650"/>
                      <a:pt x="1488" y="582"/>
                      <a:pt x="1488" y="540"/>
                    </a:cubicBezTo>
                    <a:cubicBezTo>
                      <a:pt x="1571" y="409"/>
                      <a:pt x="1791" y="320"/>
                      <a:pt x="1990" y="257"/>
                    </a:cubicBezTo>
                    <a:cubicBezTo>
                      <a:pt x="2205" y="189"/>
                      <a:pt x="2425" y="168"/>
                      <a:pt x="2535" y="126"/>
                    </a:cubicBezTo>
                    <a:cubicBezTo>
                      <a:pt x="2571" y="112"/>
                      <a:pt x="2605" y="106"/>
                      <a:pt x="2636" y="106"/>
                    </a:cubicBezTo>
                    <a:close/>
                    <a:moveTo>
                      <a:pt x="2607" y="1"/>
                    </a:moveTo>
                    <a:cubicBezTo>
                      <a:pt x="2569" y="1"/>
                      <a:pt x="2529" y="5"/>
                      <a:pt x="2488" y="16"/>
                    </a:cubicBezTo>
                    <a:cubicBezTo>
                      <a:pt x="2404" y="58"/>
                      <a:pt x="2184" y="84"/>
                      <a:pt x="1964" y="147"/>
                    </a:cubicBezTo>
                    <a:cubicBezTo>
                      <a:pt x="1749" y="215"/>
                      <a:pt x="1509" y="299"/>
                      <a:pt x="1399" y="498"/>
                    </a:cubicBezTo>
                    <a:cubicBezTo>
                      <a:pt x="1378" y="540"/>
                      <a:pt x="1336" y="608"/>
                      <a:pt x="1289" y="739"/>
                    </a:cubicBezTo>
                    <a:cubicBezTo>
                      <a:pt x="1247" y="844"/>
                      <a:pt x="1179" y="1001"/>
                      <a:pt x="1116" y="1173"/>
                    </a:cubicBezTo>
                    <a:cubicBezTo>
                      <a:pt x="985" y="1524"/>
                      <a:pt x="833" y="1959"/>
                      <a:pt x="681" y="2394"/>
                    </a:cubicBezTo>
                    <a:cubicBezTo>
                      <a:pt x="524" y="2834"/>
                      <a:pt x="372" y="3268"/>
                      <a:pt x="262" y="3619"/>
                    </a:cubicBezTo>
                    <a:cubicBezTo>
                      <a:pt x="157" y="3986"/>
                      <a:pt x="68" y="4248"/>
                      <a:pt x="68" y="4378"/>
                    </a:cubicBezTo>
                    <a:cubicBezTo>
                      <a:pt x="0" y="4818"/>
                      <a:pt x="27" y="4860"/>
                      <a:pt x="157" y="5164"/>
                    </a:cubicBezTo>
                    <a:cubicBezTo>
                      <a:pt x="199" y="5253"/>
                      <a:pt x="262" y="5342"/>
                      <a:pt x="372" y="5452"/>
                    </a:cubicBezTo>
                    <a:cubicBezTo>
                      <a:pt x="461" y="5536"/>
                      <a:pt x="592" y="5646"/>
                      <a:pt x="702" y="5735"/>
                    </a:cubicBezTo>
                    <a:cubicBezTo>
                      <a:pt x="917" y="5929"/>
                      <a:pt x="1116" y="6059"/>
                      <a:pt x="1116" y="6059"/>
                    </a:cubicBezTo>
                    <a:lnTo>
                      <a:pt x="1205" y="6039"/>
                    </a:lnTo>
                    <a:cubicBezTo>
                      <a:pt x="1205" y="6039"/>
                      <a:pt x="1336" y="5059"/>
                      <a:pt x="1901" y="4378"/>
                    </a:cubicBezTo>
                    <a:cubicBezTo>
                      <a:pt x="2163" y="4033"/>
                      <a:pt x="2446" y="3902"/>
                      <a:pt x="2645" y="3834"/>
                    </a:cubicBezTo>
                    <a:cubicBezTo>
                      <a:pt x="2761" y="3796"/>
                      <a:pt x="2847" y="3789"/>
                      <a:pt x="2898" y="3789"/>
                    </a:cubicBezTo>
                    <a:cubicBezTo>
                      <a:pt x="2931" y="3789"/>
                      <a:pt x="2949" y="3792"/>
                      <a:pt x="2949" y="3792"/>
                    </a:cubicBezTo>
                    <a:lnTo>
                      <a:pt x="3012" y="3750"/>
                    </a:lnTo>
                    <a:cubicBezTo>
                      <a:pt x="3012" y="3750"/>
                      <a:pt x="3101" y="3200"/>
                      <a:pt x="3169" y="2635"/>
                    </a:cubicBezTo>
                    <a:cubicBezTo>
                      <a:pt x="3211" y="2352"/>
                      <a:pt x="3252" y="2069"/>
                      <a:pt x="3273" y="1828"/>
                    </a:cubicBezTo>
                    <a:cubicBezTo>
                      <a:pt x="3273" y="1718"/>
                      <a:pt x="3300" y="1608"/>
                      <a:pt x="3300" y="1524"/>
                    </a:cubicBezTo>
                    <a:lnTo>
                      <a:pt x="3300" y="1346"/>
                    </a:lnTo>
                    <a:cubicBezTo>
                      <a:pt x="3273" y="1215"/>
                      <a:pt x="3190" y="912"/>
                      <a:pt x="3101" y="650"/>
                    </a:cubicBezTo>
                    <a:cubicBezTo>
                      <a:pt x="3012" y="388"/>
                      <a:pt x="2949" y="147"/>
                      <a:pt x="2949" y="147"/>
                    </a:cubicBezTo>
                    <a:lnTo>
                      <a:pt x="2928" y="105"/>
                    </a:lnTo>
                    <a:cubicBezTo>
                      <a:pt x="2928" y="105"/>
                      <a:pt x="2791" y="1"/>
                      <a:pt x="260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38"/>
              <p:cNvSpPr/>
              <p:nvPr/>
            </p:nvSpPr>
            <p:spPr>
              <a:xfrm>
                <a:off x="1994971" y="2179300"/>
                <a:ext cx="790571" cy="507508"/>
              </a:xfrm>
              <a:custGeom>
                <a:avLst/>
                <a:gdLst/>
                <a:ahLst/>
                <a:cxnLst/>
                <a:rect l="l" t="t" r="r" b="b"/>
                <a:pathLst>
                  <a:path w="5044" h="3238" extrusionOk="0">
                    <a:moveTo>
                      <a:pt x="1562" y="1"/>
                    </a:moveTo>
                    <a:cubicBezTo>
                      <a:pt x="1232" y="1"/>
                      <a:pt x="807" y="104"/>
                      <a:pt x="524" y="551"/>
                    </a:cubicBezTo>
                    <a:cubicBezTo>
                      <a:pt x="0" y="1384"/>
                      <a:pt x="393" y="2494"/>
                      <a:pt x="393" y="2494"/>
                    </a:cubicBezTo>
                    <a:cubicBezTo>
                      <a:pt x="566" y="2714"/>
                      <a:pt x="1399" y="2934"/>
                      <a:pt x="2184" y="3086"/>
                    </a:cubicBezTo>
                    <a:cubicBezTo>
                      <a:pt x="2949" y="3238"/>
                      <a:pt x="3294" y="3238"/>
                      <a:pt x="3294" y="3238"/>
                    </a:cubicBezTo>
                    <a:cubicBezTo>
                      <a:pt x="3294" y="3238"/>
                      <a:pt x="4080" y="3217"/>
                      <a:pt x="4562" y="2473"/>
                    </a:cubicBezTo>
                    <a:cubicBezTo>
                      <a:pt x="5044" y="1756"/>
                      <a:pt x="4541" y="944"/>
                      <a:pt x="4541" y="944"/>
                    </a:cubicBezTo>
                    <a:lnTo>
                      <a:pt x="2053" y="75"/>
                    </a:lnTo>
                    <a:cubicBezTo>
                      <a:pt x="2053" y="75"/>
                      <a:pt x="1842" y="1"/>
                      <a:pt x="1562" y="1"/>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38"/>
              <p:cNvSpPr/>
              <p:nvPr/>
            </p:nvSpPr>
            <p:spPr>
              <a:xfrm>
                <a:off x="1985097" y="2173188"/>
                <a:ext cx="810320" cy="520203"/>
              </a:xfrm>
              <a:custGeom>
                <a:avLst/>
                <a:gdLst/>
                <a:ahLst/>
                <a:cxnLst/>
                <a:rect l="l" t="t" r="r" b="b"/>
                <a:pathLst>
                  <a:path w="5170" h="3319" extrusionOk="0">
                    <a:moveTo>
                      <a:pt x="1673" y="110"/>
                    </a:moveTo>
                    <a:cubicBezTo>
                      <a:pt x="1918" y="110"/>
                      <a:pt x="2095" y="156"/>
                      <a:pt x="2095" y="156"/>
                    </a:cubicBezTo>
                    <a:lnTo>
                      <a:pt x="4557" y="1009"/>
                    </a:lnTo>
                    <a:cubicBezTo>
                      <a:pt x="4583" y="1051"/>
                      <a:pt x="5018" y="1795"/>
                      <a:pt x="4583" y="2491"/>
                    </a:cubicBezTo>
                    <a:cubicBezTo>
                      <a:pt x="4122" y="3209"/>
                      <a:pt x="3357" y="3209"/>
                      <a:pt x="3357" y="3209"/>
                    </a:cubicBezTo>
                    <a:cubicBezTo>
                      <a:pt x="3357" y="3209"/>
                      <a:pt x="3033" y="3209"/>
                      <a:pt x="2247" y="3078"/>
                    </a:cubicBezTo>
                    <a:cubicBezTo>
                      <a:pt x="1875" y="2994"/>
                      <a:pt x="1462" y="2905"/>
                      <a:pt x="1132" y="2816"/>
                    </a:cubicBezTo>
                    <a:cubicBezTo>
                      <a:pt x="980" y="2753"/>
                      <a:pt x="828" y="2711"/>
                      <a:pt x="718" y="2643"/>
                    </a:cubicBezTo>
                    <a:cubicBezTo>
                      <a:pt x="608" y="2601"/>
                      <a:pt x="524" y="2554"/>
                      <a:pt x="498" y="2512"/>
                    </a:cubicBezTo>
                    <a:cubicBezTo>
                      <a:pt x="477" y="2491"/>
                      <a:pt x="132" y="1423"/>
                      <a:pt x="629" y="638"/>
                    </a:cubicBezTo>
                    <a:cubicBezTo>
                      <a:pt x="891" y="224"/>
                      <a:pt x="1242" y="114"/>
                      <a:pt x="1545" y="114"/>
                    </a:cubicBezTo>
                    <a:cubicBezTo>
                      <a:pt x="1590" y="111"/>
                      <a:pt x="1632" y="110"/>
                      <a:pt x="1673" y="110"/>
                    </a:cubicBezTo>
                    <a:close/>
                    <a:moveTo>
                      <a:pt x="1653" y="1"/>
                    </a:moveTo>
                    <a:cubicBezTo>
                      <a:pt x="1618" y="1"/>
                      <a:pt x="1582" y="2"/>
                      <a:pt x="1545" y="4"/>
                    </a:cubicBezTo>
                    <a:cubicBezTo>
                      <a:pt x="1221" y="25"/>
                      <a:pt x="807" y="135"/>
                      <a:pt x="545" y="569"/>
                    </a:cubicBezTo>
                    <a:cubicBezTo>
                      <a:pt x="1" y="1423"/>
                      <a:pt x="393" y="2554"/>
                      <a:pt x="393" y="2554"/>
                    </a:cubicBezTo>
                    <a:lnTo>
                      <a:pt x="414" y="2580"/>
                    </a:lnTo>
                    <a:cubicBezTo>
                      <a:pt x="456" y="2643"/>
                      <a:pt x="545" y="2685"/>
                      <a:pt x="676" y="2753"/>
                    </a:cubicBezTo>
                    <a:cubicBezTo>
                      <a:pt x="786" y="2795"/>
                      <a:pt x="938" y="2863"/>
                      <a:pt x="1111" y="2905"/>
                    </a:cubicBezTo>
                    <a:cubicBezTo>
                      <a:pt x="1441" y="3015"/>
                      <a:pt x="1854" y="3104"/>
                      <a:pt x="2226" y="3167"/>
                    </a:cubicBezTo>
                    <a:cubicBezTo>
                      <a:pt x="3012" y="3319"/>
                      <a:pt x="3357" y="3319"/>
                      <a:pt x="3357" y="3319"/>
                    </a:cubicBezTo>
                    <a:cubicBezTo>
                      <a:pt x="3357" y="3319"/>
                      <a:pt x="4190" y="3298"/>
                      <a:pt x="4667" y="2554"/>
                    </a:cubicBezTo>
                    <a:cubicBezTo>
                      <a:pt x="5169" y="1795"/>
                      <a:pt x="4646" y="941"/>
                      <a:pt x="4646" y="941"/>
                    </a:cubicBezTo>
                    <a:lnTo>
                      <a:pt x="4625" y="920"/>
                    </a:lnTo>
                    <a:lnTo>
                      <a:pt x="2137" y="67"/>
                    </a:lnTo>
                    <a:cubicBezTo>
                      <a:pt x="2137" y="67"/>
                      <a:pt x="1930" y="1"/>
                      <a:pt x="165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38"/>
              <p:cNvSpPr/>
              <p:nvPr/>
            </p:nvSpPr>
            <p:spPr>
              <a:xfrm>
                <a:off x="1830870" y="2073818"/>
                <a:ext cx="506568" cy="555782"/>
              </a:xfrm>
              <a:custGeom>
                <a:avLst/>
                <a:gdLst/>
                <a:ahLst/>
                <a:cxnLst/>
                <a:rect l="l" t="t" r="r" b="b"/>
                <a:pathLst>
                  <a:path w="3232" h="3546" extrusionOk="0">
                    <a:moveTo>
                      <a:pt x="2225" y="0"/>
                    </a:moveTo>
                    <a:cubicBezTo>
                      <a:pt x="1963" y="0"/>
                      <a:pt x="995" y="300"/>
                      <a:pt x="524" y="1120"/>
                    </a:cubicBezTo>
                    <a:cubicBezTo>
                      <a:pt x="0" y="1989"/>
                      <a:pt x="152" y="2733"/>
                      <a:pt x="220" y="2864"/>
                    </a:cubicBezTo>
                    <a:cubicBezTo>
                      <a:pt x="283" y="2974"/>
                      <a:pt x="854" y="3408"/>
                      <a:pt x="1136" y="3518"/>
                    </a:cubicBezTo>
                    <a:cubicBezTo>
                      <a:pt x="1182" y="3537"/>
                      <a:pt x="1230" y="3545"/>
                      <a:pt x="1278" y="3545"/>
                    </a:cubicBezTo>
                    <a:cubicBezTo>
                      <a:pt x="1508" y="3545"/>
                      <a:pt x="1744" y="3366"/>
                      <a:pt x="1744" y="3366"/>
                    </a:cubicBezTo>
                    <a:lnTo>
                      <a:pt x="1461" y="3188"/>
                    </a:lnTo>
                    <a:cubicBezTo>
                      <a:pt x="1461" y="3188"/>
                      <a:pt x="1288" y="2429"/>
                      <a:pt x="1770" y="1685"/>
                    </a:cubicBezTo>
                    <a:cubicBezTo>
                      <a:pt x="2247" y="963"/>
                      <a:pt x="2378" y="942"/>
                      <a:pt x="2598" y="832"/>
                    </a:cubicBezTo>
                    <a:cubicBezTo>
                      <a:pt x="2708" y="790"/>
                      <a:pt x="2854" y="779"/>
                      <a:pt x="2973" y="779"/>
                    </a:cubicBezTo>
                    <a:cubicBezTo>
                      <a:pt x="3092" y="779"/>
                      <a:pt x="3184" y="790"/>
                      <a:pt x="3184" y="790"/>
                    </a:cubicBezTo>
                    <a:cubicBezTo>
                      <a:pt x="3184" y="790"/>
                      <a:pt x="3231" y="680"/>
                      <a:pt x="3121" y="486"/>
                    </a:cubicBezTo>
                    <a:cubicBezTo>
                      <a:pt x="3011" y="308"/>
                      <a:pt x="2446" y="72"/>
                      <a:pt x="2268" y="4"/>
                    </a:cubicBezTo>
                    <a:cubicBezTo>
                      <a:pt x="2257" y="2"/>
                      <a:pt x="2242" y="0"/>
                      <a:pt x="22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38"/>
              <p:cNvSpPr/>
              <p:nvPr/>
            </p:nvSpPr>
            <p:spPr>
              <a:xfrm>
                <a:off x="1844819" y="2067862"/>
                <a:ext cx="495910" cy="569418"/>
              </a:xfrm>
              <a:custGeom>
                <a:avLst/>
                <a:gdLst/>
                <a:ahLst/>
                <a:cxnLst/>
                <a:rect l="l" t="t" r="r" b="b"/>
                <a:pathLst>
                  <a:path w="3164" h="3633" extrusionOk="0">
                    <a:moveTo>
                      <a:pt x="2131" y="99"/>
                    </a:moveTo>
                    <a:cubicBezTo>
                      <a:pt x="2151" y="99"/>
                      <a:pt x="2165" y="110"/>
                      <a:pt x="2179" y="110"/>
                    </a:cubicBezTo>
                    <a:cubicBezTo>
                      <a:pt x="2247" y="131"/>
                      <a:pt x="2440" y="194"/>
                      <a:pt x="2619" y="283"/>
                    </a:cubicBezTo>
                    <a:cubicBezTo>
                      <a:pt x="2770" y="372"/>
                      <a:pt x="2943" y="477"/>
                      <a:pt x="2990" y="566"/>
                    </a:cubicBezTo>
                    <a:cubicBezTo>
                      <a:pt x="3032" y="655"/>
                      <a:pt x="3053" y="697"/>
                      <a:pt x="3053" y="739"/>
                    </a:cubicBezTo>
                    <a:lnTo>
                      <a:pt x="3053" y="765"/>
                    </a:lnTo>
                    <a:lnTo>
                      <a:pt x="2880" y="765"/>
                    </a:lnTo>
                    <a:cubicBezTo>
                      <a:pt x="2749" y="765"/>
                      <a:pt x="2598" y="786"/>
                      <a:pt x="2488" y="828"/>
                    </a:cubicBezTo>
                    <a:cubicBezTo>
                      <a:pt x="2378" y="870"/>
                      <a:pt x="2289" y="917"/>
                      <a:pt x="2158" y="1027"/>
                    </a:cubicBezTo>
                    <a:cubicBezTo>
                      <a:pt x="2027" y="1132"/>
                      <a:pt x="1875" y="1331"/>
                      <a:pt x="1634" y="1702"/>
                    </a:cubicBezTo>
                    <a:cubicBezTo>
                      <a:pt x="1131" y="2467"/>
                      <a:pt x="1330" y="3226"/>
                      <a:pt x="1330" y="3226"/>
                    </a:cubicBezTo>
                    <a:lnTo>
                      <a:pt x="1351" y="3273"/>
                    </a:lnTo>
                    <a:lnTo>
                      <a:pt x="1571" y="3404"/>
                    </a:lnTo>
                    <a:cubicBezTo>
                      <a:pt x="1524" y="3425"/>
                      <a:pt x="1503" y="3446"/>
                      <a:pt x="1440" y="3467"/>
                    </a:cubicBezTo>
                    <a:cubicBezTo>
                      <a:pt x="1362" y="3501"/>
                      <a:pt x="1263" y="3532"/>
                      <a:pt x="1172" y="3532"/>
                    </a:cubicBezTo>
                    <a:cubicBezTo>
                      <a:pt x="1136" y="3532"/>
                      <a:pt x="1100" y="3526"/>
                      <a:pt x="1068" y="3514"/>
                    </a:cubicBezTo>
                    <a:cubicBezTo>
                      <a:pt x="937" y="3467"/>
                      <a:pt x="718" y="3336"/>
                      <a:pt x="545" y="3184"/>
                    </a:cubicBezTo>
                    <a:cubicBezTo>
                      <a:pt x="456" y="3122"/>
                      <a:pt x="372" y="3053"/>
                      <a:pt x="304" y="2991"/>
                    </a:cubicBezTo>
                    <a:cubicBezTo>
                      <a:pt x="241" y="2943"/>
                      <a:pt x="194" y="2881"/>
                      <a:pt x="173" y="2881"/>
                    </a:cubicBezTo>
                    <a:cubicBezTo>
                      <a:pt x="173" y="2860"/>
                      <a:pt x="152" y="2792"/>
                      <a:pt x="131" y="2682"/>
                    </a:cubicBezTo>
                    <a:cubicBezTo>
                      <a:pt x="110" y="2598"/>
                      <a:pt x="110" y="2467"/>
                      <a:pt x="110" y="2310"/>
                    </a:cubicBezTo>
                    <a:cubicBezTo>
                      <a:pt x="131" y="2006"/>
                      <a:pt x="215" y="1613"/>
                      <a:pt x="477" y="1179"/>
                    </a:cubicBezTo>
                    <a:cubicBezTo>
                      <a:pt x="718" y="765"/>
                      <a:pt x="1110" y="477"/>
                      <a:pt x="1461" y="304"/>
                    </a:cubicBezTo>
                    <a:cubicBezTo>
                      <a:pt x="1634" y="215"/>
                      <a:pt x="1786" y="152"/>
                      <a:pt x="1917" y="131"/>
                    </a:cubicBezTo>
                    <a:cubicBezTo>
                      <a:pt x="1985" y="110"/>
                      <a:pt x="2048" y="110"/>
                      <a:pt x="2095" y="110"/>
                    </a:cubicBezTo>
                    <a:cubicBezTo>
                      <a:pt x="2109" y="102"/>
                      <a:pt x="2120" y="99"/>
                      <a:pt x="2131" y="99"/>
                    </a:cubicBezTo>
                    <a:close/>
                    <a:moveTo>
                      <a:pt x="2074" y="0"/>
                    </a:moveTo>
                    <a:cubicBezTo>
                      <a:pt x="2027" y="0"/>
                      <a:pt x="1964" y="0"/>
                      <a:pt x="1896" y="21"/>
                    </a:cubicBezTo>
                    <a:cubicBezTo>
                      <a:pt x="1765" y="63"/>
                      <a:pt x="1592" y="110"/>
                      <a:pt x="1419" y="194"/>
                    </a:cubicBezTo>
                    <a:cubicBezTo>
                      <a:pt x="1047" y="372"/>
                      <a:pt x="655" y="676"/>
                      <a:pt x="393" y="1132"/>
                    </a:cubicBezTo>
                    <a:cubicBezTo>
                      <a:pt x="131" y="1571"/>
                      <a:pt x="21" y="1985"/>
                      <a:pt x="0" y="2310"/>
                    </a:cubicBezTo>
                    <a:cubicBezTo>
                      <a:pt x="0" y="2467"/>
                      <a:pt x="0" y="2598"/>
                      <a:pt x="21" y="2703"/>
                    </a:cubicBezTo>
                    <a:cubicBezTo>
                      <a:pt x="42" y="2813"/>
                      <a:pt x="63" y="2881"/>
                      <a:pt x="84" y="2923"/>
                    </a:cubicBezTo>
                    <a:cubicBezTo>
                      <a:pt x="110" y="2964"/>
                      <a:pt x="173" y="3012"/>
                      <a:pt x="241" y="3074"/>
                    </a:cubicBezTo>
                    <a:cubicBezTo>
                      <a:pt x="304" y="3142"/>
                      <a:pt x="393" y="3205"/>
                      <a:pt x="477" y="3273"/>
                    </a:cubicBezTo>
                    <a:cubicBezTo>
                      <a:pt x="655" y="3425"/>
                      <a:pt x="869" y="3556"/>
                      <a:pt x="1027" y="3598"/>
                    </a:cubicBezTo>
                    <a:cubicBezTo>
                      <a:pt x="1082" y="3623"/>
                      <a:pt x="1140" y="3632"/>
                      <a:pt x="1198" y="3632"/>
                    </a:cubicBezTo>
                    <a:cubicBezTo>
                      <a:pt x="1299" y="3632"/>
                      <a:pt x="1399" y="3604"/>
                      <a:pt x="1482" y="3577"/>
                    </a:cubicBezTo>
                    <a:cubicBezTo>
                      <a:pt x="1613" y="3514"/>
                      <a:pt x="1702" y="3446"/>
                      <a:pt x="1702" y="3446"/>
                    </a:cubicBezTo>
                    <a:lnTo>
                      <a:pt x="1702" y="3357"/>
                    </a:lnTo>
                    <a:lnTo>
                      <a:pt x="1440" y="3184"/>
                    </a:lnTo>
                    <a:cubicBezTo>
                      <a:pt x="1419" y="3163"/>
                      <a:pt x="1262" y="2467"/>
                      <a:pt x="1723" y="1765"/>
                    </a:cubicBezTo>
                    <a:cubicBezTo>
                      <a:pt x="1964" y="1393"/>
                      <a:pt x="2116" y="1200"/>
                      <a:pt x="2226" y="1111"/>
                    </a:cubicBezTo>
                    <a:cubicBezTo>
                      <a:pt x="2336" y="1001"/>
                      <a:pt x="2420" y="980"/>
                      <a:pt x="2530" y="938"/>
                    </a:cubicBezTo>
                    <a:cubicBezTo>
                      <a:pt x="2619" y="896"/>
                      <a:pt x="2770" y="870"/>
                      <a:pt x="2880" y="870"/>
                    </a:cubicBezTo>
                    <a:lnTo>
                      <a:pt x="3095" y="870"/>
                    </a:lnTo>
                    <a:lnTo>
                      <a:pt x="3142" y="849"/>
                    </a:lnTo>
                    <a:cubicBezTo>
                      <a:pt x="3142" y="849"/>
                      <a:pt x="3163" y="807"/>
                      <a:pt x="3163" y="739"/>
                    </a:cubicBezTo>
                    <a:cubicBezTo>
                      <a:pt x="3163" y="676"/>
                      <a:pt x="3142" y="608"/>
                      <a:pt x="3074" y="503"/>
                    </a:cubicBezTo>
                    <a:cubicBezTo>
                      <a:pt x="3011" y="393"/>
                      <a:pt x="2833" y="283"/>
                      <a:pt x="2660" y="194"/>
                    </a:cubicBezTo>
                    <a:cubicBezTo>
                      <a:pt x="2488" y="110"/>
                      <a:pt x="2289" y="21"/>
                      <a:pt x="220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38"/>
              <p:cNvSpPr/>
              <p:nvPr/>
            </p:nvSpPr>
            <p:spPr>
              <a:xfrm>
                <a:off x="2473482" y="2249361"/>
                <a:ext cx="582114" cy="473496"/>
              </a:xfrm>
              <a:custGeom>
                <a:avLst/>
                <a:gdLst/>
                <a:ahLst/>
                <a:cxnLst/>
                <a:rect l="l" t="t" r="r" b="b"/>
                <a:pathLst>
                  <a:path w="3714" h="3021" extrusionOk="0">
                    <a:moveTo>
                      <a:pt x="3246" y="1"/>
                    </a:moveTo>
                    <a:cubicBezTo>
                      <a:pt x="3130" y="1"/>
                      <a:pt x="2975" y="41"/>
                      <a:pt x="2750" y="131"/>
                    </a:cubicBezTo>
                    <a:cubicBezTo>
                      <a:pt x="2252" y="303"/>
                      <a:pt x="1420" y="497"/>
                      <a:pt x="1116" y="497"/>
                    </a:cubicBezTo>
                    <a:cubicBezTo>
                      <a:pt x="1116" y="497"/>
                      <a:pt x="440" y="1199"/>
                      <a:pt x="220" y="1634"/>
                    </a:cubicBezTo>
                    <a:cubicBezTo>
                      <a:pt x="1" y="2047"/>
                      <a:pt x="27" y="2356"/>
                      <a:pt x="90" y="2550"/>
                    </a:cubicBezTo>
                    <a:cubicBezTo>
                      <a:pt x="131" y="2749"/>
                      <a:pt x="262" y="2770"/>
                      <a:pt x="482" y="2901"/>
                    </a:cubicBezTo>
                    <a:cubicBezTo>
                      <a:pt x="611" y="2965"/>
                      <a:pt x="748" y="3021"/>
                      <a:pt x="899" y="3021"/>
                    </a:cubicBezTo>
                    <a:cubicBezTo>
                      <a:pt x="1006" y="3021"/>
                      <a:pt x="1121" y="2993"/>
                      <a:pt x="1247" y="2922"/>
                    </a:cubicBezTo>
                    <a:cubicBezTo>
                      <a:pt x="1551" y="2749"/>
                      <a:pt x="2226" y="2356"/>
                      <a:pt x="2404" y="2288"/>
                    </a:cubicBezTo>
                    <a:cubicBezTo>
                      <a:pt x="2556" y="2225"/>
                      <a:pt x="3080" y="1675"/>
                      <a:pt x="3300" y="1262"/>
                    </a:cubicBezTo>
                    <a:cubicBezTo>
                      <a:pt x="3515" y="827"/>
                      <a:pt x="3714" y="366"/>
                      <a:pt x="3562" y="173"/>
                    </a:cubicBezTo>
                    <a:cubicBezTo>
                      <a:pt x="3475" y="63"/>
                      <a:pt x="3390" y="1"/>
                      <a:pt x="3246" y="1"/>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38"/>
              <p:cNvSpPr/>
              <p:nvPr/>
            </p:nvSpPr>
            <p:spPr>
              <a:xfrm>
                <a:off x="2490723" y="2241837"/>
                <a:ext cx="564873" cy="490424"/>
              </a:xfrm>
              <a:custGeom>
                <a:avLst/>
                <a:gdLst/>
                <a:ahLst/>
                <a:cxnLst/>
                <a:rect l="l" t="t" r="r" b="b"/>
                <a:pathLst>
                  <a:path w="3604" h="3129" extrusionOk="0">
                    <a:moveTo>
                      <a:pt x="3122" y="1"/>
                    </a:moveTo>
                    <a:cubicBezTo>
                      <a:pt x="2991" y="1"/>
                      <a:pt x="2839" y="48"/>
                      <a:pt x="2619" y="111"/>
                    </a:cubicBezTo>
                    <a:cubicBezTo>
                      <a:pt x="2378" y="221"/>
                      <a:pt x="2032" y="310"/>
                      <a:pt x="1723" y="372"/>
                    </a:cubicBezTo>
                    <a:cubicBezTo>
                      <a:pt x="1488" y="440"/>
                      <a:pt x="1247" y="482"/>
                      <a:pt x="1095" y="482"/>
                    </a:cubicBezTo>
                    <a:lnTo>
                      <a:pt x="1310" y="571"/>
                    </a:lnTo>
                    <a:cubicBezTo>
                      <a:pt x="1441" y="545"/>
                      <a:pt x="1593" y="524"/>
                      <a:pt x="1771" y="482"/>
                    </a:cubicBezTo>
                    <a:cubicBezTo>
                      <a:pt x="2074" y="414"/>
                      <a:pt x="2404" y="310"/>
                      <a:pt x="2666" y="221"/>
                    </a:cubicBezTo>
                    <a:cubicBezTo>
                      <a:pt x="2862" y="147"/>
                      <a:pt x="3003" y="105"/>
                      <a:pt x="3105" y="105"/>
                    </a:cubicBezTo>
                    <a:cubicBezTo>
                      <a:pt x="3126" y="105"/>
                      <a:pt x="3146" y="107"/>
                      <a:pt x="3164" y="111"/>
                    </a:cubicBezTo>
                    <a:cubicBezTo>
                      <a:pt x="3274" y="111"/>
                      <a:pt x="3342" y="152"/>
                      <a:pt x="3405" y="262"/>
                    </a:cubicBezTo>
                    <a:cubicBezTo>
                      <a:pt x="3473" y="330"/>
                      <a:pt x="3473" y="482"/>
                      <a:pt x="3405" y="655"/>
                    </a:cubicBezTo>
                    <a:cubicBezTo>
                      <a:pt x="3363" y="854"/>
                      <a:pt x="3253" y="1069"/>
                      <a:pt x="3143" y="1289"/>
                    </a:cubicBezTo>
                    <a:cubicBezTo>
                      <a:pt x="3033" y="1488"/>
                      <a:pt x="2860" y="1723"/>
                      <a:pt x="2687" y="1923"/>
                    </a:cubicBezTo>
                    <a:cubicBezTo>
                      <a:pt x="2598" y="2012"/>
                      <a:pt x="2509" y="2095"/>
                      <a:pt x="2425" y="2163"/>
                    </a:cubicBezTo>
                    <a:cubicBezTo>
                      <a:pt x="2357" y="2226"/>
                      <a:pt x="2294" y="2273"/>
                      <a:pt x="2273" y="2294"/>
                    </a:cubicBezTo>
                    <a:cubicBezTo>
                      <a:pt x="2184" y="2315"/>
                      <a:pt x="1964" y="2446"/>
                      <a:pt x="1750" y="2556"/>
                    </a:cubicBezTo>
                    <a:cubicBezTo>
                      <a:pt x="1509" y="2687"/>
                      <a:pt x="1268" y="2839"/>
                      <a:pt x="1116" y="2928"/>
                    </a:cubicBezTo>
                    <a:cubicBezTo>
                      <a:pt x="991" y="2989"/>
                      <a:pt x="885" y="3015"/>
                      <a:pt x="789" y="3015"/>
                    </a:cubicBezTo>
                    <a:cubicBezTo>
                      <a:pt x="646" y="3015"/>
                      <a:pt x="525" y="2959"/>
                      <a:pt x="393" y="2881"/>
                    </a:cubicBezTo>
                    <a:cubicBezTo>
                      <a:pt x="283" y="2818"/>
                      <a:pt x="200" y="2797"/>
                      <a:pt x="131" y="2750"/>
                    </a:cubicBezTo>
                    <a:lnTo>
                      <a:pt x="1" y="2771"/>
                    </a:lnTo>
                    <a:cubicBezTo>
                      <a:pt x="21" y="2797"/>
                      <a:pt x="48" y="2818"/>
                      <a:pt x="90" y="2839"/>
                    </a:cubicBezTo>
                    <a:cubicBezTo>
                      <a:pt x="152" y="2881"/>
                      <a:pt x="241" y="2928"/>
                      <a:pt x="330" y="2991"/>
                    </a:cubicBezTo>
                    <a:cubicBezTo>
                      <a:pt x="470" y="3067"/>
                      <a:pt x="616" y="3128"/>
                      <a:pt x="778" y="3128"/>
                    </a:cubicBezTo>
                    <a:cubicBezTo>
                      <a:pt x="895" y="3128"/>
                      <a:pt x="1021" y="3096"/>
                      <a:pt x="1158" y="3012"/>
                    </a:cubicBezTo>
                    <a:cubicBezTo>
                      <a:pt x="1310" y="2928"/>
                      <a:pt x="1572" y="2771"/>
                      <a:pt x="1792" y="2666"/>
                    </a:cubicBezTo>
                    <a:cubicBezTo>
                      <a:pt x="2032" y="2535"/>
                      <a:pt x="2226" y="2425"/>
                      <a:pt x="2315" y="2378"/>
                    </a:cubicBezTo>
                    <a:cubicBezTo>
                      <a:pt x="2357" y="2357"/>
                      <a:pt x="2425" y="2315"/>
                      <a:pt x="2488" y="2247"/>
                    </a:cubicBezTo>
                    <a:cubicBezTo>
                      <a:pt x="2577" y="2184"/>
                      <a:pt x="2666" y="2095"/>
                      <a:pt x="2750" y="1985"/>
                    </a:cubicBezTo>
                    <a:cubicBezTo>
                      <a:pt x="2928" y="1792"/>
                      <a:pt x="3122" y="1551"/>
                      <a:pt x="3232" y="1331"/>
                    </a:cubicBezTo>
                    <a:cubicBezTo>
                      <a:pt x="3342" y="1116"/>
                      <a:pt x="3452" y="896"/>
                      <a:pt x="3514" y="702"/>
                    </a:cubicBezTo>
                    <a:cubicBezTo>
                      <a:pt x="3583" y="503"/>
                      <a:pt x="3604" y="310"/>
                      <a:pt x="3494" y="200"/>
                    </a:cubicBezTo>
                    <a:cubicBezTo>
                      <a:pt x="3405" y="90"/>
                      <a:pt x="3321" y="22"/>
                      <a:pt x="319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38"/>
              <p:cNvSpPr/>
              <p:nvPr/>
            </p:nvSpPr>
            <p:spPr>
              <a:xfrm>
                <a:off x="2891337" y="2239486"/>
                <a:ext cx="320993" cy="216921"/>
              </a:xfrm>
              <a:custGeom>
                <a:avLst/>
                <a:gdLst/>
                <a:ahLst/>
                <a:cxnLst/>
                <a:rect l="l" t="t" r="r" b="b"/>
                <a:pathLst>
                  <a:path w="2048" h="1384" extrusionOk="0">
                    <a:moveTo>
                      <a:pt x="1031" y="0"/>
                    </a:moveTo>
                    <a:cubicBezTo>
                      <a:pt x="723" y="0"/>
                      <a:pt x="285" y="108"/>
                      <a:pt x="194" y="126"/>
                    </a:cubicBezTo>
                    <a:cubicBezTo>
                      <a:pt x="84" y="167"/>
                      <a:pt x="21" y="215"/>
                      <a:pt x="0" y="387"/>
                    </a:cubicBezTo>
                    <a:cubicBezTo>
                      <a:pt x="0" y="387"/>
                      <a:pt x="152" y="560"/>
                      <a:pt x="346" y="717"/>
                    </a:cubicBezTo>
                    <a:cubicBezTo>
                      <a:pt x="545" y="869"/>
                      <a:pt x="1027" y="1152"/>
                      <a:pt x="1288" y="1283"/>
                    </a:cubicBezTo>
                    <a:cubicBezTo>
                      <a:pt x="1434" y="1340"/>
                      <a:pt x="1575" y="1384"/>
                      <a:pt x="1691" y="1384"/>
                    </a:cubicBezTo>
                    <a:cubicBezTo>
                      <a:pt x="1801" y="1384"/>
                      <a:pt x="1890" y="1345"/>
                      <a:pt x="1943" y="1241"/>
                    </a:cubicBezTo>
                    <a:cubicBezTo>
                      <a:pt x="2048" y="1042"/>
                      <a:pt x="1896" y="869"/>
                      <a:pt x="1681" y="607"/>
                    </a:cubicBezTo>
                    <a:cubicBezTo>
                      <a:pt x="1461" y="325"/>
                      <a:pt x="1482" y="84"/>
                      <a:pt x="1199" y="16"/>
                    </a:cubicBezTo>
                    <a:cubicBezTo>
                      <a:pt x="1151" y="5"/>
                      <a:pt x="1094" y="0"/>
                      <a:pt x="1031" y="0"/>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38"/>
              <p:cNvSpPr/>
              <p:nvPr/>
            </p:nvSpPr>
            <p:spPr>
              <a:xfrm>
                <a:off x="2883814" y="2231963"/>
                <a:ext cx="328517" cy="232438"/>
              </a:xfrm>
              <a:custGeom>
                <a:avLst/>
                <a:gdLst/>
                <a:ahLst/>
                <a:cxnLst/>
                <a:rect l="l" t="t" r="r" b="b"/>
                <a:pathLst>
                  <a:path w="2096" h="1483" extrusionOk="0">
                    <a:moveTo>
                      <a:pt x="1048" y="1"/>
                    </a:moveTo>
                    <a:cubicBezTo>
                      <a:pt x="944" y="1"/>
                      <a:pt x="787" y="1"/>
                      <a:pt x="656" y="22"/>
                    </a:cubicBezTo>
                    <a:cubicBezTo>
                      <a:pt x="462" y="64"/>
                      <a:pt x="289" y="111"/>
                      <a:pt x="221" y="132"/>
                    </a:cubicBezTo>
                    <a:cubicBezTo>
                      <a:pt x="158" y="153"/>
                      <a:pt x="111" y="174"/>
                      <a:pt x="69" y="215"/>
                    </a:cubicBezTo>
                    <a:cubicBezTo>
                      <a:pt x="48" y="242"/>
                      <a:pt x="27" y="284"/>
                      <a:pt x="1" y="325"/>
                    </a:cubicBezTo>
                    <a:lnTo>
                      <a:pt x="158" y="284"/>
                    </a:lnTo>
                    <a:cubicBezTo>
                      <a:pt x="179" y="263"/>
                      <a:pt x="200" y="242"/>
                      <a:pt x="242" y="242"/>
                    </a:cubicBezTo>
                    <a:cubicBezTo>
                      <a:pt x="310" y="215"/>
                      <a:pt x="483" y="174"/>
                      <a:pt x="682" y="132"/>
                    </a:cubicBezTo>
                    <a:cubicBezTo>
                      <a:pt x="818" y="117"/>
                      <a:pt x="976" y="100"/>
                      <a:pt x="1097" y="100"/>
                    </a:cubicBezTo>
                    <a:cubicBezTo>
                      <a:pt x="1149" y="100"/>
                      <a:pt x="1194" y="103"/>
                      <a:pt x="1226" y="111"/>
                    </a:cubicBezTo>
                    <a:cubicBezTo>
                      <a:pt x="1357" y="153"/>
                      <a:pt x="1399" y="215"/>
                      <a:pt x="1467" y="304"/>
                    </a:cubicBezTo>
                    <a:cubicBezTo>
                      <a:pt x="1509" y="414"/>
                      <a:pt x="1572" y="545"/>
                      <a:pt x="1682" y="676"/>
                    </a:cubicBezTo>
                    <a:cubicBezTo>
                      <a:pt x="1792" y="828"/>
                      <a:pt x="1881" y="917"/>
                      <a:pt x="1923" y="1027"/>
                    </a:cubicBezTo>
                    <a:cubicBezTo>
                      <a:pt x="1965" y="1111"/>
                      <a:pt x="1991" y="1179"/>
                      <a:pt x="1944" y="1263"/>
                    </a:cubicBezTo>
                    <a:cubicBezTo>
                      <a:pt x="1881" y="1352"/>
                      <a:pt x="1813" y="1373"/>
                      <a:pt x="1729" y="1373"/>
                    </a:cubicBezTo>
                    <a:cubicBezTo>
                      <a:pt x="1619" y="1373"/>
                      <a:pt x="1488" y="1331"/>
                      <a:pt x="1357" y="1263"/>
                    </a:cubicBezTo>
                    <a:cubicBezTo>
                      <a:pt x="1096" y="1158"/>
                      <a:pt x="614" y="870"/>
                      <a:pt x="441" y="718"/>
                    </a:cubicBezTo>
                    <a:cubicBezTo>
                      <a:pt x="242" y="587"/>
                      <a:pt x="111" y="435"/>
                      <a:pt x="111" y="414"/>
                    </a:cubicBezTo>
                    <a:cubicBezTo>
                      <a:pt x="90" y="456"/>
                      <a:pt x="69" y="477"/>
                      <a:pt x="48" y="524"/>
                    </a:cubicBezTo>
                    <a:cubicBezTo>
                      <a:pt x="111" y="587"/>
                      <a:pt x="221" y="697"/>
                      <a:pt x="373" y="807"/>
                    </a:cubicBezTo>
                    <a:cubicBezTo>
                      <a:pt x="572" y="959"/>
                      <a:pt x="1048" y="1242"/>
                      <a:pt x="1310" y="1373"/>
                    </a:cubicBezTo>
                    <a:cubicBezTo>
                      <a:pt x="1467" y="1441"/>
                      <a:pt x="1598" y="1483"/>
                      <a:pt x="1729" y="1483"/>
                    </a:cubicBezTo>
                    <a:cubicBezTo>
                      <a:pt x="1834" y="1483"/>
                      <a:pt x="1965" y="1441"/>
                      <a:pt x="2033" y="1310"/>
                    </a:cubicBezTo>
                    <a:cubicBezTo>
                      <a:pt x="2096" y="1200"/>
                      <a:pt x="2075" y="1069"/>
                      <a:pt x="2033" y="959"/>
                    </a:cubicBezTo>
                    <a:cubicBezTo>
                      <a:pt x="1965" y="849"/>
                      <a:pt x="1881" y="739"/>
                      <a:pt x="1771" y="608"/>
                    </a:cubicBezTo>
                    <a:cubicBezTo>
                      <a:pt x="1661" y="477"/>
                      <a:pt x="1619" y="373"/>
                      <a:pt x="1551" y="263"/>
                    </a:cubicBezTo>
                    <a:cubicBezTo>
                      <a:pt x="1488" y="153"/>
                      <a:pt x="1399" y="43"/>
                      <a:pt x="1247" y="22"/>
                    </a:cubicBezTo>
                    <a:cubicBezTo>
                      <a:pt x="1205" y="1"/>
                      <a:pt x="1137" y="1"/>
                      <a:pt x="104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38"/>
              <p:cNvSpPr/>
              <p:nvPr/>
            </p:nvSpPr>
            <p:spPr>
              <a:xfrm>
                <a:off x="2801841" y="2288544"/>
                <a:ext cx="397323" cy="214100"/>
              </a:xfrm>
              <a:custGeom>
                <a:avLst/>
                <a:gdLst/>
                <a:ahLst/>
                <a:cxnLst/>
                <a:rect l="l" t="t" r="r" b="b"/>
                <a:pathLst>
                  <a:path w="2535" h="1366" extrusionOk="0">
                    <a:moveTo>
                      <a:pt x="748" y="1"/>
                    </a:moveTo>
                    <a:cubicBezTo>
                      <a:pt x="597" y="1"/>
                      <a:pt x="473" y="15"/>
                      <a:pt x="419" y="53"/>
                    </a:cubicBezTo>
                    <a:cubicBezTo>
                      <a:pt x="288" y="163"/>
                      <a:pt x="110" y="336"/>
                      <a:pt x="68" y="509"/>
                    </a:cubicBezTo>
                    <a:cubicBezTo>
                      <a:pt x="68" y="509"/>
                      <a:pt x="0" y="666"/>
                      <a:pt x="47" y="687"/>
                    </a:cubicBezTo>
                    <a:cubicBezTo>
                      <a:pt x="110" y="708"/>
                      <a:pt x="550" y="771"/>
                      <a:pt x="896" y="860"/>
                    </a:cubicBezTo>
                    <a:cubicBezTo>
                      <a:pt x="1268" y="928"/>
                      <a:pt x="1467" y="1033"/>
                      <a:pt x="1681" y="1164"/>
                    </a:cubicBezTo>
                    <a:cubicBezTo>
                      <a:pt x="1880" y="1282"/>
                      <a:pt x="1989" y="1366"/>
                      <a:pt x="2119" y="1366"/>
                    </a:cubicBezTo>
                    <a:cubicBezTo>
                      <a:pt x="2134" y="1366"/>
                      <a:pt x="2148" y="1365"/>
                      <a:pt x="2163" y="1363"/>
                    </a:cubicBezTo>
                    <a:cubicBezTo>
                      <a:pt x="2294" y="1363"/>
                      <a:pt x="2514" y="1274"/>
                      <a:pt x="2535" y="1101"/>
                    </a:cubicBezTo>
                    <a:cubicBezTo>
                      <a:pt x="2535" y="902"/>
                      <a:pt x="2336" y="750"/>
                      <a:pt x="2142" y="509"/>
                    </a:cubicBezTo>
                    <a:cubicBezTo>
                      <a:pt x="1922" y="294"/>
                      <a:pt x="1859" y="95"/>
                      <a:pt x="1571" y="74"/>
                    </a:cubicBezTo>
                    <a:cubicBezTo>
                      <a:pt x="1389" y="47"/>
                      <a:pt x="1024" y="1"/>
                      <a:pt x="748" y="1"/>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38"/>
              <p:cNvSpPr/>
              <p:nvPr/>
            </p:nvSpPr>
            <p:spPr>
              <a:xfrm>
                <a:off x="2815791" y="2279610"/>
                <a:ext cx="389957" cy="232438"/>
              </a:xfrm>
              <a:custGeom>
                <a:avLst/>
                <a:gdLst/>
                <a:ahLst/>
                <a:cxnLst/>
                <a:rect l="l" t="t" r="r" b="b"/>
                <a:pathLst>
                  <a:path w="2488" h="1483" extrusionOk="0">
                    <a:moveTo>
                      <a:pt x="503" y="0"/>
                    </a:moveTo>
                    <a:cubicBezTo>
                      <a:pt x="414" y="21"/>
                      <a:pt x="351" y="21"/>
                      <a:pt x="304" y="69"/>
                    </a:cubicBezTo>
                    <a:cubicBezTo>
                      <a:pt x="283" y="69"/>
                      <a:pt x="283" y="69"/>
                      <a:pt x="262" y="89"/>
                    </a:cubicBezTo>
                    <a:lnTo>
                      <a:pt x="503" y="0"/>
                    </a:lnTo>
                    <a:close/>
                    <a:moveTo>
                      <a:pt x="592" y="0"/>
                    </a:moveTo>
                    <a:cubicBezTo>
                      <a:pt x="566" y="21"/>
                      <a:pt x="566" y="69"/>
                      <a:pt x="545" y="110"/>
                    </a:cubicBezTo>
                    <a:lnTo>
                      <a:pt x="854" y="110"/>
                    </a:lnTo>
                    <a:cubicBezTo>
                      <a:pt x="1069" y="131"/>
                      <a:pt x="1331" y="152"/>
                      <a:pt x="1461" y="173"/>
                    </a:cubicBezTo>
                    <a:cubicBezTo>
                      <a:pt x="1592" y="199"/>
                      <a:pt x="1681" y="241"/>
                      <a:pt x="1744" y="304"/>
                    </a:cubicBezTo>
                    <a:cubicBezTo>
                      <a:pt x="1833" y="393"/>
                      <a:pt x="1901" y="482"/>
                      <a:pt x="2006" y="613"/>
                    </a:cubicBezTo>
                    <a:cubicBezTo>
                      <a:pt x="2116" y="723"/>
                      <a:pt x="2205" y="828"/>
                      <a:pt x="2294" y="917"/>
                    </a:cubicBezTo>
                    <a:cubicBezTo>
                      <a:pt x="2357" y="1006"/>
                      <a:pt x="2378" y="1069"/>
                      <a:pt x="2378" y="1158"/>
                    </a:cubicBezTo>
                    <a:cubicBezTo>
                      <a:pt x="2378" y="1221"/>
                      <a:pt x="2336" y="1268"/>
                      <a:pt x="2268" y="1310"/>
                    </a:cubicBezTo>
                    <a:cubicBezTo>
                      <a:pt x="2205" y="1352"/>
                      <a:pt x="2116" y="1378"/>
                      <a:pt x="2053" y="1378"/>
                    </a:cubicBezTo>
                    <a:cubicBezTo>
                      <a:pt x="2006" y="1378"/>
                      <a:pt x="1943" y="1352"/>
                      <a:pt x="1875" y="1331"/>
                    </a:cubicBezTo>
                    <a:cubicBezTo>
                      <a:pt x="1812" y="1289"/>
                      <a:pt x="1723" y="1247"/>
                      <a:pt x="1613" y="1179"/>
                    </a:cubicBezTo>
                    <a:cubicBezTo>
                      <a:pt x="1399" y="1048"/>
                      <a:pt x="1179" y="938"/>
                      <a:pt x="828" y="854"/>
                    </a:cubicBezTo>
                    <a:cubicBezTo>
                      <a:pt x="655" y="807"/>
                      <a:pt x="461" y="786"/>
                      <a:pt x="283" y="765"/>
                    </a:cubicBezTo>
                    <a:cubicBezTo>
                      <a:pt x="220" y="744"/>
                      <a:pt x="131" y="723"/>
                      <a:pt x="89" y="723"/>
                    </a:cubicBezTo>
                    <a:lnTo>
                      <a:pt x="68" y="723"/>
                    </a:lnTo>
                    <a:cubicBezTo>
                      <a:pt x="42" y="744"/>
                      <a:pt x="21" y="765"/>
                      <a:pt x="0" y="807"/>
                    </a:cubicBezTo>
                    <a:cubicBezTo>
                      <a:pt x="21" y="807"/>
                      <a:pt x="42" y="807"/>
                      <a:pt x="68" y="828"/>
                    </a:cubicBezTo>
                    <a:cubicBezTo>
                      <a:pt x="110" y="828"/>
                      <a:pt x="199" y="854"/>
                      <a:pt x="262" y="854"/>
                    </a:cubicBezTo>
                    <a:cubicBezTo>
                      <a:pt x="435" y="896"/>
                      <a:pt x="634" y="917"/>
                      <a:pt x="807" y="959"/>
                    </a:cubicBezTo>
                    <a:cubicBezTo>
                      <a:pt x="1158" y="1027"/>
                      <a:pt x="1351" y="1137"/>
                      <a:pt x="1571" y="1268"/>
                    </a:cubicBezTo>
                    <a:cubicBezTo>
                      <a:pt x="1681" y="1331"/>
                      <a:pt x="1744" y="1378"/>
                      <a:pt x="1833" y="1420"/>
                    </a:cubicBezTo>
                    <a:cubicBezTo>
                      <a:pt x="1922" y="1462"/>
                      <a:pt x="1985" y="1482"/>
                      <a:pt x="2074" y="1482"/>
                    </a:cubicBezTo>
                    <a:cubicBezTo>
                      <a:pt x="2137" y="1462"/>
                      <a:pt x="2247" y="1441"/>
                      <a:pt x="2336" y="1399"/>
                    </a:cubicBezTo>
                    <a:cubicBezTo>
                      <a:pt x="2399" y="1352"/>
                      <a:pt x="2488" y="1268"/>
                      <a:pt x="2488" y="1158"/>
                    </a:cubicBezTo>
                    <a:cubicBezTo>
                      <a:pt x="2488" y="1048"/>
                      <a:pt x="2446" y="938"/>
                      <a:pt x="2357" y="854"/>
                    </a:cubicBezTo>
                    <a:cubicBezTo>
                      <a:pt x="2294" y="744"/>
                      <a:pt x="2184" y="655"/>
                      <a:pt x="2095" y="545"/>
                    </a:cubicBezTo>
                    <a:cubicBezTo>
                      <a:pt x="1985" y="414"/>
                      <a:pt x="1922" y="330"/>
                      <a:pt x="1833" y="241"/>
                    </a:cubicBezTo>
                    <a:cubicBezTo>
                      <a:pt x="1744" y="152"/>
                      <a:pt x="1639" y="89"/>
                      <a:pt x="1482" y="69"/>
                    </a:cubicBezTo>
                    <a:cubicBezTo>
                      <a:pt x="1351" y="42"/>
                      <a:pt x="1090" y="21"/>
                      <a:pt x="85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38"/>
              <p:cNvSpPr/>
              <p:nvPr/>
            </p:nvSpPr>
            <p:spPr>
              <a:xfrm>
                <a:off x="2740245" y="2351395"/>
                <a:ext cx="421304" cy="242939"/>
              </a:xfrm>
              <a:custGeom>
                <a:avLst/>
                <a:gdLst/>
                <a:ahLst/>
                <a:cxnLst/>
                <a:rect l="l" t="t" r="r" b="b"/>
                <a:pathLst>
                  <a:path w="2688" h="1550" extrusionOk="0">
                    <a:moveTo>
                      <a:pt x="1147" y="1"/>
                    </a:moveTo>
                    <a:cubicBezTo>
                      <a:pt x="1014" y="1"/>
                      <a:pt x="898" y="9"/>
                      <a:pt x="833" y="24"/>
                    </a:cubicBezTo>
                    <a:cubicBezTo>
                      <a:pt x="634" y="45"/>
                      <a:pt x="372" y="134"/>
                      <a:pt x="372" y="134"/>
                    </a:cubicBezTo>
                    <a:cubicBezTo>
                      <a:pt x="372" y="134"/>
                      <a:pt x="220" y="155"/>
                      <a:pt x="158" y="307"/>
                    </a:cubicBezTo>
                    <a:cubicBezTo>
                      <a:pt x="69" y="480"/>
                      <a:pt x="1" y="873"/>
                      <a:pt x="69" y="962"/>
                    </a:cubicBezTo>
                    <a:cubicBezTo>
                      <a:pt x="83" y="1001"/>
                      <a:pt x="118" y="1015"/>
                      <a:pt x="166" y="1015"/>
                    </a:cubicBezTo>
                    <a:cubicBezTo>
                      <a:pt x="253" y="1015"/>
                      <a:pt x="385" y="968"/>
                      <a:pt x="524" y="941"/>
                    </a:cubicBezTo>
                    <a:cubicBezTo>
                      <a:pt x="627" y="912"/>
                      <a:pt x="788" y="899"/>
                      <a:pt x="951" y="899"/>
                    </a:cubicBezTo>
                    <a:cubicBezTo>
                      <a:pt x="1171" y="899"/>
                      <a:pt x="1392" y="922"/>
                      <a:pt x="1467" y="962"/>
                    </a:cubicBezTo>
                    <a:cubicBezTo>
                      <a:pt x="1595" y="1023"/>
                      <a:pt x="2222" y="1549"/>
                      <a:pt x="2329" y="1549"/>
                    </a:cubicBezTo>
                    <a:cubicBezTo>
                      <a:pt x="2332" y="1549"/>
                      <a:pt x="2334" y="1549"/>
                      <a:pt x="2336" y="1548"/>
                    </a:cubicBezTo>
                    <a:cubicBezTo>
                      <a:pt x="2446" y="1527"/>
                      <a:pt x="2598" y="1417"/>
                      <a:pt x="2645" y="1182"/>
                    </a:cubicBezTo>
                    <a:cubicBezTo>
                      <a:pt x="2687" y="962"/>
                      <a:pt x="2619" y="894"/>
                      <a:pt x="2446" y="763"/>
                    </a:cubicBezTo>
                    <a:cubicBezTo>
                      <a:pt x="2252" y="611"/>
                      <a:pt x="2074" y="176"/>
                      <a:pt x="1881" y="87"/>
                    </a:cubicBezTo>
                    <a:cubicBezTo>
                      <a:pt x="1748" y="31"/>
                      <a:pt x="1413" y="1"/>
                      <a:pt x="1147" y="1"/>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38"/>
              <p:cNvSpPr/>
              <p:nvPr/>
            </p:nvSpPr>
            <p:spPr>
              <a:xfrm>
                <a:off x="2785384" y="2344498"/>
                <a:ext cx="379455" cy="258299"/>
              </a:xfrm>
              <a:custGeom>
                <a:avLst/>
                <a:gdLst/>
                <a:ahLst/>
                <a:cxnLst/>
                <a:rect l="l" t="t" r="r" b="b"/>
                <a:pathLst>
                  <a:path w="2421" h="1648" extrusionOk="0">
                    <a:moveTo>
                      <a:pt x="524" y="0"/>
                    </a:moveTo>
                    <a:cubicBezTo>
                      <a:pt x="477" y="47"/>
                      <a:pt x="435" y="89"/>
                      <a:pt x="393" y="152"/>
                    </a:cubicBezTo>
                    <a:cubicBezTo>
                      <a:pt x="435" y="131"/>
                      <a:pt x="498" y="110"/>
                      <a:pt x="545" y="110"/>
                    </a:cubicBezTo>
                    <a:cubicBezTo>
                      <a:pt x="601" y="110"/>
                      <a:pt x="717" y="101"/>
                      <a:pt x="854" y="101"/>
                    </a:cubicBezTo>
                    <a:cubicBezTo>
                      <a:pt x="922" y="101"/>
                      <a:pt x="996" y="103"/>
                      <a:pt x="1069" y="110"/>
                    </a:cubicBezTo>
                    <a:cubicBezTo>
                      <a:pt x="1284" y="110"/>
                      <a:pt x="1504" y="152"/>
                      <a:pt x="1572" y="199"/>
                    </a:cubicBezTo>
                    <a:cubicBezTo>
                      <a:pt x="1655" y="220"/>
                      <a:pt x="1744" y="351"/>
                      <a:pt x="1833" y="482"/>
                    </a:cubicBezTo>
                    <a:cubicBezTo>
                      <a:pt x="1917" y="613"/>
                      <a:pt x="2006" y="765"/>
                      <a:pt x="2116" y="854"/>
                    </a:cubicBezTo>
                    <a:cubicBezTo>
                      <a:pt x="2226" y="917"/>
                      <a:pt x="2268" y="964"/>
                      <a:pt x="2289" y="1006"/>
                    </a:cubicBezTo>
                    <a:cubicBezTo>
                      <a:pt x="2310" y="1048"/>
                      <a:pt x="2310" y="1116"/>
                      <a:pt x="2289" y="1226"/>
                    </a:cubicBezTo>
                    <a:cubicBezTo>
                      <a:pt x="2268" y="1419"/>
                      <a:pt x="2116" y="1529"/>
                      <a:pt x="2048" y="1550"/>
                    </a:cubicBezTo>
                    <a:cubicBezTo>
                      <a:pt x="2048" y="1550"/>
                      <a:pt x="2048" y="1529"/>
                      <a:pt x="2027" y="1529"/>
                    </a:cubicBezTo>
                    <a:cubicBezTo>
                      <a:pt x="2006" y="1508"/>
                      <a:pt x="1964" y="1508"/>
                      <a:pt x="1917" y="1461"/>
                    </a:cubicBezTo>
                    <a:cubicBezTo>
                      <a:pt x="1854" y="1419"/>
                      <a:pt x="1744" y="1357"/>
                      <a:pt x="1655" y="1288"/>
                    </a:cubicBezTo>
                    <a:cubicBezTo>
                      <a:pt x="1572" y="1226"/>
                      <a:pt x="1462" y="1137"/>
                      <a:pt x="1373" y="1095"/>
                    </a:cubicBezTo>
                    <a:cubicBezTo>
                      <a:pt x="1310" y="1027"/>
                      <a:pt x="1242" y="985"/>
                      <a:pt x="1200" y="964"/>
                    </a:cubicBezTo>
                    <a:cubicBezTo>
                      <a:pt x="1153" y="938"/>
                      <a:pt x="1090" y="917"/>
                      <a:pt x="1022" y="917"/>
                    </a:cubicBezTo>
                    <a:cubicBezTo>
                      <a:pt x="938" y="896"/>
                      <a:pt x="849" y="896"/>
                      <a:pt x="739" y="896"/>
                    </a:cubicBezTo>
                    <a:cubicBezTo>
                      <a:pt x="688" y="890"/>
                      <a:pt x="635" y="887"/>
                      <a:pt x="583" y="887"/>
                    </a:cubicBezTo>
                    <a:cubicBezTo>
                      <a:pt x="455" y="887"/>
                      <a:pt x="329" y="902"/>
                      <a:pt x="236" y="917"/>
                    </a:cubicBezTo>
                    <a:cubicBezTo>
                      <a:pt x="152" y="938"/>
                      <a:pt x="63" y="964"/>
                      <a:pt x="1" y="985"/>
                    </a:cubicBezTo>
                    <a:lnTo>
                      <a:pt x="1" y="1095"/>
                    </a:lnTo>
                    <a:cubicBezTo>
                      <a:pt x="84" y="1068"/>
                      <a:pt x="173" y="1048"/>
                      <a:pt x="262" y="1027"/>
                    </a:cubicBezTo>
                    <a:cubicBezTo>
                      <a:pt x="336" y="1012"/>
                      <a:pt x="458" y="997"/>
                      <a:pt x="583" y="997"/>
                    </a:cubicBezTo>
                    <a:cubicBezTo>
                      <a:pt x="635" y="997"/>
                      <a:pt x="688" y="1000"/>
                      <a:pt x="739" y="1006"/>
                    </a:cubicBezTo>
                    <a:lnTo>
                      <a:pt x="1001" y="1006"/>
                    </a:lnTo>
                    <a:cubicBezTo>
                      <a:pt x="1069" y="1027"/>
                      <a:pt x="1132" y="1048"/>
                      <a:pt x="1153" y="1048"/>
                    </a:cubicBezTo>
                    <a:cubicBezTo>
                      <a:pt x="1179" y="1068"/>
                      <a:pt x="1242" y="1116"/>
                      <a:pt x="1331" y="1158"/>
                    </a:cubicBezTo>
                    <a:cubicBezTo>
                      <a:pt x="1394" y="1226"/>
                      <a:pt x="1504" y="1309"/>
                      <a:pt x="1593" y="1377"/>
                    </a:cubicBezTo>
                    <a:cubicBezTo>
                      <a:pt x="1703" y="1440"/>
                      <a:pt x="1786" y="1508"/>
                      <a:pt x="1875" y="1571"/>
                    </a:cubicBezTo>
                    <a:cubicBezTo>
                      <a:pt x="1896" y="1592"/>
                      <a:pt x="1938" y="1618"/>
                      <a:pt x="1985" y="1618"/>
                    </a:cubicBezTo>
                    <a:cubicBezTo>
                      <a:pt x="2000" y="1633"/>
                      <a:pt x="2015" y="1648"/>
                      <a:pt x="2037" y="1648"/>
                    </a:cubicBezTo>
                    <a:cubicBezTo>
                      <a:pt x="2046" y="1648"/>
                      <a:pt x="2057" y="1645"/>
                      <a:pt x="2069" y="1639"/>
                    </a:cubicBezTo>
                    <a:cubicBezTo>
                      <a:pt x="2200" y="1618"/>
                      <a:pt x="2357" y="1487"/>
                      <a:pt x="2399" y="1247"/>
                    </a:cubicBezTo>
                    <a:cubicBezTo>
                      <a:pt x="2420" y="1137"/>
                      <a:pt x="2420" y="1048"/>
                      <a:pt x="2378" y="964"/>
                    </a:cubicBezTo>
                    <a:cubicBezTo>
                      <a:pt x="2357" y="896"/>
                      <a:pt x="2289" y="833"/>
                      <a:pt x="2179" y="765"/>
                    </a:cubicBezTo>
                    <a:cubicBezTo>
                      <a:pt x="2116" y="702"/>
                      <a:pt x="2006" y="545"/>
                      <a:pt x="1917" y="414"/>
                    </a:cubicBezTo>
                    <a:cubicBezTo>
                      <a:pt x="1833" y="283"/>
                      <a:pt x="1744" y="152"/>
                      <a:pt x="1614" y="89"/>
                    </a:cubicBezTo>
                    <a:cubicBezTo>
                      <a:pt x="1504" y="47"/>
                      <a:pt x="1284" y="21"/>
                      <a:pt x="106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38"/>
              <p:cNvSpPr/>
              <p:nvPr/>
            </p:nvSpPr>
            <p:spPr>
              <a:xfrm>
                <a:off x="2706547" y="2447002"/>
                <a:ext cx="417229" cy="210338"/>
              </a:xfrm>
              <a:custGeom>
                <a:avLst/>
                <a:gdLst/>
                <a:ahLst/>
                <a:cxnLst/>
                <a:rect l="l" t="t" r="r" b="b"/>
                <a:pathLst>
                  <a:path w="2662" h="1342" extrusionOk="0">
                    <a:moveTo>
                      <a:pt x="959" y="1"/>
                    </a:moveTo>
                    <a:cubicBezTo>
                      <a:pt x="765" y="1"/>
                      <a:pt x="216" y="263"/>
                      <a:pt x="216" y="263"/>
                    </a:cubicBezTo>
                    <a:cubicBezTo>
                      <a:pt x="216" y="263"/>
                      <a:pt x="1" y="854"/>
                      <a:pt x="195" y="1027"/>
                    </a:cubicBezTo>
                    <a:cubicBezTo>
                      <a:pt x="294" y="1127"/>
                      <a:pt x="404" y="1159"/>
                      <a:pt x="508" y="1159"/>
                    </a:cubicBezTo>
                    <a:cubicBezTo>
                      <a:pt x="612" y="1159"/>
                      <a:pt x="710" y="1127"/>
                      <a:pt x="786" y="1095"/>
                    </a:cubicBezTo>
                    <a:cubicBezTo>
                      <a:pt x="938" y="1027"/>
                      <a:pt x="1310" y="1006"/>
                      <a:pt x="1441" y="1006"/>
                    </a:cubicBezTo>
                    <a:cubicBezTo>
                      <a:pt x="1454" y="1005"/>
                      <a:pt x="1466" y="1004"/>
                      <a:pt x="1478" y="1004"/>
                    </a:cubicBezTo>
                    <a:cubicBezTo>
                      <a:pt x="1604" y="1004"/>
                      <a:pt x="1667" y="1102"/>
                      <a:pt x="1787" y="1179"/>
                    </a:cubicBezTo>
                    <a:cubicBezTo>
                      <a:pt x="1895" y="1241"/>
                      <a:pt x="2156" y="1342"/>
                      <a:pt x="2343" y="1342"/>
                    </a:cubicBezTo>
                    <a:cubicBezTo>
                      <a:pt x="2427" y="1342"/>
                      <a:pt x="2496" y="1322"/>
                      <a:pt x="2530" y="1268"/>
                    </a:cubicBezTo>
                    <a:cubicBezTo>
                      <a:pt x="2619" y="1069"/>
                      <a:pt x="2661" y="833"/>
                      <a:pt x="2467" y="655"/>
                    </a:cubicBezTo>
                    <a:cubicBezTo>
                      <a:pt x="2247" y="483"/>
                      <a:pt x="1986" y="179"/>
                      <a:pt x="1855" y="111"/>
                    </a:cubicBezTo>
                    <a:cubicBezTo>
                      <a:pt x="1724" y="48"/>
                      <a:pt x="1158" y="1"/>
                      <a:pt x="959" y="1"/>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38"/>
              <p:cNvSpPr/>
              <p:nvPr/>
            </p:nvSpPr>
            <p:spPr>
              <a:xfrm>
                <a:off x="2774726" y="2437128"/>
                <a:ext cx="349049" cy="229303"/>
              </a:xfrm>
              <a:custGeom>
                <a:avLst/>
                <a:gdLst/>
                <a:ahLst/>
                <a:cxnLst/>
                <a:rect l="l" t="t" r="r" b="b"/>
                <a:pathLst>
                  <a:path w="2227" h="1463" extrusionOk="0">
                    <a:moveTo>
                      <a:pt x="524" y="1"/>
                    </a:moveTo>
                    <a:cubicBezTo>
                      <a:pt x="414" y="22"/>
                      <a:pt x="262" y="64"/>
                      <a:pt x="110" y="132"/>
                    </a:cubicBezTo>
                    <a:cubicBezTo>
                      <a:pt x="110" y="153"/>
                      <a:pt x="90" y="195"/>
                      <a:pt x="90" y="216"/>
                    </a:cubicBezTo>
                    <a:lnTo>
                      <a:pt x="90" y="263"/>
                    </a:lnTo>
                    <a:lnTo>
                      <a:pt x="110" y="242"/>
                    </a:lnTo>
                    <a:cubicBezTo>
                      <a:pt x="262" y="174"/>
                      <a:pt x="435" y="111"/>
                      <a:pt x="524" y="111"/>
                    </a:cubicBezTo>
                    <a:cubicBezTo>
                      <a:pt x="613" y="111"/>
                      <a:pt x="807" y="132"/>
                      <a:pt x="985" y="153"/>
                    </a:cubicBezTo>
                    <a:cubicBezTo>
                      <a:pt x="1090" y="153"/>
                      <a:pt x="1179" y="174"/>
                      <a:pt x="1247" y="174"/>
                    </a:cubicBezTo>
                    <a:cubicBezTo>
                      <a:pt x="1310" y="195"/>
                      <a:pt x="1378" y="216"/>
                      <a:pt x="1399" y="216"/>
                    </a:cubicBezTo>
                    <a:cubicBezTo>
                      <a:pt x="1441" y="263"/>
                      <a:pt x="1551" y="347"/>
                      <a:pt x="1661" y="436"/>
                    </a:cubicBezTo>
                    <a:cubicBezTo>
                      <a:pt x="1771" y="546"/>
                      <a:pt x="1875" y="656"/>
                      <a:pt x="1985" y="766"/>
                    </a:cubicBezTo>
                    <a:cubicBezTo>
                      <a:pt x="2074" y="828"/>
                      <a:pt x="2116" y="917"/>
                      <a:pt x="2116" y="1027"/>
                    </a:cubicBezTo>
                    <a:cubicBezTo>
                      <a:pt x="2116" y="1111"/>
                      <a:pt x="2095" y="1221"/>
                      <a:pt x="2032" y="1310"/>
                    </a:cubicBezTo>
                    <a:cubicBezTo>
                      <a:pt x="2032" y="1331"/>
                      <a:pt x="1985" y="1352"/>
                      <a:pt x="1943" y="1352"/>
                    </a:cubicBezTo>
                    <a:cubicBezTo>
                      <a:pt x="1901" y="1352"/>
                      <a:pt x="1833" y="1352"/>
                      <a:pt x="1744" y="1331"/>
                    </a:cubicBezTo>
                    <a:cubicBezTo>
                      <a:pt x="1613" y="1310"/>
                      <a:pt x="1462" y="1242"/>
                      <a:pt x="1378" y="1200"/>
                    </a:cubicBezTo>
                    <a:cubicBezTo>
                      <a:pt x="1310" y="1158"/>
                      <a:pt x="1268" y="1111"/>
                      <a:pt x="1221" y="1069"/>
                    </a:cubicBezTo>
                    <a:cubicBezTo>
                      <a:pt x="1158" y="1048"/>
                      <a:pt x="1090" y="1001"/>
                      <a:pt x="1006" y="1001"/>
                    </a:cubicBezTo>
                    <a:cubicBezTo>
                      <a:pt x="938" y="1001"/>
                      <a:pt x="807" y="1027"/>
                      <a:pt x="676" y="1027"/>
                    </a:cubicBezTo>
                    <a:cubicBezTo>
                      <a:pt x="545" y="1048"/>
                      <a:pt x="414" y="1069"/>
                      <a:pt x="330" y="1111"/>
                    </a:cubicBezTo>
                    <a:cubicBezTo>
                      <a:pt x="283" y="1132"/>
                      <a:pt x="241" y="1132"/>
                      <a:pt x="220" y="1158"/>
                    </a:cubicBezTo>
                    <a:lnTo>
                      <a:pt x="199" y="1179"/>
                    </a:lnTo>
                    <a:lnTo>
                      <a:pt x="0" y="1263"/>
                    </a:lnTo>
                    <a:cubicBezTo>
                      <a:pt x="21" y="1263"/>
                      <a:pt x="42" y="1289"/>
                      <a:pt x="69" y="1289"/>
                    </a:cubicBezTo>
                    <a:cubicBezTo>
                      <a:pt x="173" y="1289"/>
                      <a:pt x="283" y="1242"/>
                      <a:pt x="372" y="1200"/>
                    </a:cubicBezTo>
                    <a:cubicBezTo>
                      <a:pt x="435" y="1179"/>
                      <a:pt x="566" y="1158"/>
                      <a:pt x="697" y="1132"/>
                    </a:cubicBezTo>
                    <a:cubicBezTo>
                      <a:pt x="828" y="1132"/>
                      <a:pt x="938" y="1111"/>
                      <a:pt x="1027" y="1111"/>
                    </a:cubicBezTo>
                    <a:cubicBezTo>
                      <a:pt x="1069" y="1111"/>
                      <a:pt x="1116" y="1132"/>
                      <a:pt x="1158" y="1158"/>
                    </a:cubicBezTo>
                    <a:cubicBezTo>
                      <a:pt x="1200" y="1200"/>
                      <a:pt x="1268" y="1242"/>
                      <a:pt x="1331" y="1289"/>
                    </a:cubicBezTo>
                    <a:cubicBezTo>
                      <a:pt x="1420" y="1331"/>
                      <a:pt x="1572" y="1394"/>
                      <a:pt x="1723" y="1441"/>
                    </a:cubicBezTo>
                    <a:cubicBezTo>
                      <a:pt x="1812" y="1462"/>
                      <a:pt x="1875" y="1462"/>
                      <a:pt x="1964" y="1462"/>
                    </a:cubicBezTo>
                    <a:cubicBezTo>
                      <a:pt x="2032" y="1441"/>
                      <a:pt x="2095" y="1420"/>
                      <a:pt x="2137" y="1352"/>
                    </a:cubicBezTo>
                    <a:cubicBezTo>
                      <a:pt x="2184" y="1242"/>
                      <a:pt x="2226" y="1132"/>
                      <a:pt x="2226" y="1001"/>
                    </a:cubicBezTo>
                    <a:cubicBezTo>
                      <a:pt x="2226" y="896"/>
                      <a:pt x="2163" y="766"/>
                      <a:pt x="2053" y="677"/>
                    </a:cubicBezTo>
                    <a:cubicBezTo>
                      <a:pt x="1964" y="587"/>
                      <a:pt x="1833" y="477"/>
                      <a:pt x="1723" y="373"/>
                    </a:cubicBezTo>
                    <a:cubicBezTo>
                      <a:pt x="1613" y="263"/>
                      <a:pt x="1530" y="174"/>
                      <a:pt x="1441" y="132"/>
                    </a:cubicBezTo>
                    <a:cubicBezTo>
                      <a:pt x="1399" y="111"/>
                      <a:pt x="1352" y="85"/>
                      <a:pt x="1268" y="85"/>
                    </a:cubicBezTo>
                    <a:cubicBezTo>
                      <a:pt x="1179" y="64"/>
                      <a:pt x="1090" y="43"/>
                      <a:pt x="1006" y="43"/>
                    </a:cubicBezTo>
                    <a:cubicBezTo>
                      <a:pt x="828" y="22"/>
                      <a:pt x="676" y="1"/>
                      <a:pt x="56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38"/>
              <p:cNvSpPr/>
              <p:nvPr/>
            </p:nvSpPr>
            <p:spPr>
              <a:xfrm>
                <a:off x="2555611" y="798941"/>
                <a:ext cx="321934" cy="328360"/>
              </a:xfrm>
              <a:custGeom>
                <a:avLst/>
                <a:gdLst/>
                <a:ahLst/>
                <a:cxnLst/>
                <a:rect l="l" t="t" r="r" b="b"/>
                <a:pathLst>
                  <a:path w="2054" h="2095" extrusionOk="0">
                    <a:moveTo>
                      <a:pt x="592" y="0"/>
                    </a:moveTo>
                    <a:cubicBezTo>
                      <a:pt x="262" y="0"/>
                      <a:pt x="0" y="262"/>
                      <a:pt x="0" y="587"/>
                    </a:cubicBezTo>
                    <a:lnTo>
                      <a:pt x="0" y="1503"/>
                    </a:lnTo>
                    <a:cubicBezTo>
                      <a:pt x="0" y="1833"/>
                      <a:pt x="262" y="2095"/>
                      <a:pt x="592" y="2095"/>
                    </a:cubicBezTo>
                    <a:lnTo>
                      <a:pt x="1467" y="2095"/>
                    </a:lnTo>
                    <a:cubicBezTo>
                      <a:pt x="1791" y="2095"/>
                      <a:pt x="2053" y="1833"/>
                      <a:pt x="2053" y="1503"/>
                    </a:cubicBezTo>
                    <a:lnTo>
                      <a:pt x="2053" y="587"/>
                    </a:lnTo>
                    <a:cubicBezTo>
                      <a:pt x="2053" y="262"/>
                      <a:pt x="1791" y="0"/>
                      <a:pt x="14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38"/>
              <p:cNvSpPr/>
              <p:nvPr/>
            </p:nvSpPr>
            <p:spPr>
              <a:xfrm>
                <a:off x="2549028" y="792358"/>
                <a:ext cx="334943" cy="344817"/>
              </a:xfrm>
              <a:custGeom>
                <a:avLst/>
                <a:gdLst/>
                <a:ahLst/>
                <a:cxnLst/>
                <a:rect l="l" t="t" r="r" b="b"/>
                <a:pathLst>
                  <a:path w="2137" h="2200" extrusionOk="0">
                    <a:moveTo>
                      <a:pt x="1509" y="105"/>
                    </a:moveTo>
                    <a:cubicBezTo>
                      <a:pt x="1791" y="105"/>
                      <a:pt x="2032" y="346"/>
                      <a:pt x="2032" y="629"/>
                    </a:cubicBezTo>
                    <a:lnTo>
                      <a:pt x="2032" y="1545"/>
                    </a:lnTo>
                    <a:cubicBezTo>
                      <a:pt x="2032" y="1854"/>
                      <a:pt x="1791" y="2095"/>
                      <a:pt x="1509" y="2095"/>
                    </a:cubicBezTo>
                    <a:lnTo>
                      <a:pt x="634" y="2095"/>
                    </a:lnTo>
                    <a:cubicBezTo>
                      <a:pt x="351" y="2095"/>
                      <a:pt x="110" y="1854"/>
                      <a:pt x="110" y="1545"/>
                    </a:cubicBezTo>
                    <a:lnTo>
                      <a:pt x="110" y="629"/>
                    </a:lnTo>
                    <a:cubicBezTo>
                      <a:pt x="110" y="346"/>
                      <a:pt x="351" y="105"/>
                      <a:pt x="634" y="105"/>
                    </a:cubicBezTo>
                    <a:close/>
                    <a:moveTo>
                      <a:pt x="634" y="0"/>
                    </a:moveTo>
                    <a:cubicBezTo>
                      <a:pt x="283" y="0"/>
                      <a:pt x="0" y="283"/>
                      <a:pt x="0" y="629"/>
                    </a:cubicBezTo>
                    <a:lnTo>
                      <a:pt x="0" y="1545"/>
                    </a:lnTo>
                    <a:cubicBezTo>
                      <a:pt x="0" y="1917"/>
                      <a:pt x="283" y="2200"/>
                      <a:pt x="634" y="2200"/>
                    </a:cubicBezTo>
                    <a:lnTo>
                      <a:pt x="1509" y="2200"/>
                    </a:lnTo>
                    <a:cubicBezTo>
                      <a:pt x="1854" y="2200"/>
                      <a:pt x="2137" y="1917"/>
                      <a:pt x="2137" y="1545"/>
                    </a:cubicBezTo>
                    <a:lnTo>
                      <a:pt x="2137" y="629"/>
                    </a:lnTo>
                    <a:cubicBezTo>
                      <a:pt x="2137" y="283"/>
                      <a:pt x="1854" y="0"/>
                      <a:pt x="150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38"/>
              <p:cNvSpPr/>
              <p:nvPr/>
            </p:nvSpPr>
            <p:spPr>
              <a:xfrm>
                <a:off x="2511255" y="798941"/>
                <a:ext cx="318642" cy="328360"/>
              </a:xfrm>
              <a:custGeom>
                <a:avLst/>
                <a:gdLst/>
                <a:ahLst/>
                <a:cxnLst/>
                <a:rect l="l" t="t" r="r" b="b"/>
                <a:pathLst>
                  <a:path w="2033" h="2095" extrusionOk="0">
                    <a:moveTo>
                      <a:pt x="592" y="0"/>
                    </a:moveTo>
                    <a:cubicBezTo>
                      <a:pt x="262" y="0"/>
                      <a:pt x="0" y="262"/>
                      <a:pt x="0" y="587"/>
                    </a:cubicBezTo>
                    <a:lnTo>
                      <a:pt x="0" y="1503"/>
                    </a:lnTo>
                    <a:cubicBezTo>
                      <a:pt x="0" y="1833"/>
                      <a:pt x="262" y="2095"/>
                      <a:pt x="592" y="2095"/>
                    </a:cubicBezTo>
                    <a:lnTo>
                      <a:pt x="1441" y="2095"/>
                    </a:lnTo>
                    <a:cubicBezTo>
                      <a:pt x="1771" y="2095"/>
                      <a:pt x="2032" y="1833"/>
                      <a:pt x="2032" y="1503"/>
                    </a:cubicBezTo>
                    <a:lnTo>
                      <a:pt x="2032" y="587"/>
                    </a:lnTo>
                    <a:cubicBezTo>
                      <a:pt x="2032" y="262"/>
                      <a:pt x="1771" y="0"/>
                      <a:pt x="144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38"/>
              <p:cNvSpPr/>
              <p:nvPr/>
            </p:nvSpPr>
            <p:spPr>
              <a:xfrm>
                <a:off x="2501381" y="792358"/>
                <a:ext cx="338391" cy="344817"/>
              </a:xfrm>
              <a:custGeom>
                <a:avLst/>
                <a:gdLst/>
                <a:ahLst/>
                <a:cxnLst/>
                <a:rect l="l" t="t" r="r" b="b"/>
                <a:pathLst>
                  <a:path w="2159" h="2200" extrusionOk="0">
                    <a:moveTo>
                      <a:pt x="1504" y="105"/>
                    </a:moveTo>
                    <a:cubicBezTo>
                      <a:pt x="1813" y="105"/>
                      <a:pt x="2048" y="346"/>
                      <a:pt x="2048" y="629"/>
                    </a:cubicBezTo>
                    <a:lnTo>
                      <a:pt x="2048" y="1545"/>
                    </a:lnTo>
                    <a:cubicBezTo>
                      <a:pt x="2048" y="1854"/>
                      <a:pt x="1813" y="2095"/>
                      <a:pt x="1504" y="2095"/>
                    </a:cubicBezTo>
                    <a:lnTo>
                      <a:pt x="655" y="2095"/>
                    </a:lnTo>
                    <a:cubicBezTo>
                      <a:pt x="346" y="2095"/>
                      <a:pt x="111" y="1854"/>
                      <a:pt x="111" y="1545"/>
                    </a:cubicBezTo>
                    <a:lnTo>
                      <a:pt x="111" y="629"/>
                    </a:lnTo>
                    <a:cubicBezTo>
                      <a:pt x="111" y="346"/>
                      <a:pt x="346" y="105"/>
                      <a:pt x="655" y="105"/>
                    </a:cubicBezTo>
                    <a:close/>
                    <a:moveTo>
                      <a:pt x="655" y="0"/>
                    </a:moveTo>
                    <a:cubicBezTo>
                      <a:pt x="304" y="0"/>
                      <a:pt x="1" y="283"/>
                      <a:pt x="1" y="629"/>
                    </a:cubicBezTo>
                    <a:lnTo>
                      <a:pt x="1" y="1545"/>
                    </a:lnTo>
                    <a:cubicBezTo>
                      <a:pt x="1" y="1917"/>
                      <a:pt x="304" y="2200"/>
                      <a:pt x="655" y="2200"/>
                    </a:cubicBezTo>
                    <a:lnTo>
                      <a:pt x="1504" y="2200"/>
                    </a:lnTo>
                    <a:cubicBezTo>
                      <a:pt x="1875" y="2200"/>
                      <a:pt x="2158" y="1917"/>
                      <a:pt x="2158" y="1545"/>
                    </a:cubicBezTo>
                    <a:lnTo>
                      <a:pt x="2158" y="629"/>
                    </a:lnTo>
                    <a:cubicBezTo>
                      <a:pt x="2158" y="283"/>
                      <a:pt x="1875" y="0"/>
                      <a:pt x="150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38"/>
              <p:cNvSpPr/>
              <p:nvPr/>
            </p:nvSpPr>
            <p:spPr>
              <a:xfrm>
                <a:off x="2480849" y="798941"/>
                <a:ext cx="317859" cy="328360"/>
              </a:xfrm>
              <a:custGeom>
                <a:avLst/>
                <a:gdLst/>
                <a:ahLst/>
                <a:cxnLst/>
                <a:rect l="l" t="t" r="r" b="b"/>
                <a:pathLst>
                  <a:path w="2028" h="2095" extrusionOk="0">
                    <a:moveTo>
                      <a:pt x="587" y="0"/>
                    </a:moveTo>
                    <a:cubicBezTo>
                      <a:pt x="263" y="0"/>
                      <a:pt x="1" y="262"/>
                      <a:pt x="1" y="587"/>
                    </a:cubicBezTo>
                    <a:lnTo>
                      <a:pt x="1" y="1503"/>
                    </a:lnTo>
                    <a:cubicBezTo>
                      <a:pt x="1" y="1833"/>
                      <a:pt x="263" y="2095"/>
                      <a:pt x="587" y="2095"/>
                    </a:cubicBezTo>
                    <a:lnTo>
                      <a:pt x="1462" y="2095"/>
                    </a:lnTo>
                    <a:cubicBezTo>
                      <a:pt x="1766" y="2095"/>
                      <a:pt x="2027" y="1833"/>
                      <a:pt x="2027" y="1503"/>
                    </a:cubicBezTo>
                    <a:lnTo>
                      <a:pt x="2027" y="587"/>
                    </a:lnTo>
                    <a:cubicBezTo>
                      <a:pt x="2027" y="262"/>
                      <a:pt x="1766" y="0"/>
                      <a:pt x="14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38"/>
              <p:cNvSpPr/>
              <p:nvPr/>
            </p:nvSpPr>
            <p:spPr>
              <a:xfrm>
                <a:off x="2477332" y="792358"/>
                <a:ext cx="335883" cy="344817"/>
              </a:xfrm>
              <a:custGeom>
                <a:avLst/>
                <a:gdLst/>
                <a:ahLst/>
                <a:cxnLst/>
                <a:rect l="l" t="t" r="r" b="b"/>
                <a:pathLst>
                  <a:path w="2143" h="2200" extrusionOk="0">
                    <a:moveTo>
                      <a:pt x="1509" y="105"/>
                    </a:moveTo>
                    <a:cubicBezTo>
                      <a:pt x="1792" y="105"/>
                      <a:pt x="2032" y="346"/>
                      <a:pt x="2032" y="629"/>
                    </a:cubicBezTo>
                    <a:lnTo>
                      <a:pt x="2032" y="1545"/>
                    </a:lnTo>
                    <a:cubicBezTo>
                      <a:pt x="2032" y="1854"/>
                      <a:pt x="1792" y="2095"/>
                      <a:pt x="1509" y="2095"/>
                    </a:cubicBezTo>
                    <a:lnTo>
                      <a:pt x="634" y="2095"/>
                    </a:lnTo>
                    <a:cubicBezTo>
                      <a:pt x="330" y="2095"/>
                      <a:pt x="111" y="1854"/>
                      <a:pt x="111" y="1545"/>
                    </a:cubicBezTo>
                    <a:lnTo>
                      <a:pt x="111" y="629"/>
                    </a:lnTo>
                    <a:cubicBezTo>
                      <a:pt x="111" y="346"/>
                      <a:pt x="330" y="105"/>
                      <a:pt x="634" y="105"/>
                    </a:cubicBezTo>
                    <a:close/>
                    <a:moveTo>
                      <a:pt x="634" y="0"/>
                    </a:moveTo>
                    <a:cubicBezTo>
                      <a:pt x="289" y="0"/>
                      <a:pt x="1" y="283"/>
                      <a:pt x="1" y="629"/>
                    </a:cubicBezTo>
                    <a:lnTo>
                      <a:pt x="1" y="1545"/>
                    </a:lnTo>
                    <a:cubicBezTo>
                      <a:pt x="1" y="1917"/>
                      <a:pt x="289" y="2200"/>
                      <a:pt x="634" y="2200"/>
                    </a:cubicBezTo>
                    <a:lnTo>
                      <a:pt x="1509" y="2200"/>
                    </a:lnTo>
                    <a:cubicBezTo>
                      <a:pt x="1860" y="2200"/>
                      <a:pt x="2142" y="1917"/>
                      <a:pt x="2142" y="1545"/>
                    </a:cubicBezTo>
                    <a:lnTo>
                      <a:pt x="2142" y="629"/>
                    </a:lnTo>
                    <a:cubicBezTo>
                      <a:pt x="2142" y="283"/>
                      <a:pt x="1860" y="0"/>
                      <a:pt x="150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38"/>
              <p:cNvSpPr/>
              <p:nvPr/>
            </p:nvSpPr>
            <p:spPr>
              <a:xfrm>
                <a:off x="2525205" y="843140"/>
                <a:ext cx="232438" cy="239961"/>
              </a:xfrm>
              <a:custGeom>
                <a:avLst/>
                <a:gdLst/>
                <a:ahLst/>
                <a:cxnLst/>
                <a:rect l="l" t="t" r="r" b="b"/>
                <a:pathLst>
                  <a:path w="1483" h="1531" extrusionOk="0">
                    <a:moveTo>
                      <a:pt x="414" y="1"/>
                    </a:moveTo>
                    <a:cubicBezTo>
                      <a:pt x="173" y="1"/>
                      <a:pt x="0" y="200"/>
                      <a:pt x="0" y="436"/>
                    </a:cubicBezTo>
                    <a:lnTo>
                      <a:pt x="0" y="1116"/>
                    </a:lnTo>
                    <a:cubicBezTo>
                      <a:pt x="0" y="1352"/>
                      <a:pt x="173" y="1530"/>
                      <a:pt x="414" y="1530"/>
                    </a:cubicBezTo>
                    <a:lnTo>
                      <a:pt x="1048" y="1530"/>
                    </a:lnTo>
                    <a:cubicBezTo>
                      <a:pt x="1289" y="1530"/>
                      <a:pt x="1483" y="1352"/>
                      <a:pt x="1483" y="1116"/>
                    </a:cubicBezTo>
                    <a:lnTo>
                      <a:pt x="1483" y="436"/>
                    </a:lnTo>
                    <a:cubicBezTo>
                      <a:pt x="1483" y="200"/>
                      <a:pt x="1289" y="1"/>
                      <a:pt x="10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38"/>
              <p:cNvSpPr/>
              <p:nvPr/>
            </p:nvSpPr>
            <p:spPr>
              <a:xfrm>
                <a:off x="2514547" y="836557"/>
                <a:ext cx="253754" cy="256262"/>
              </a:xfrm>
              <a:custGeom>
                <a:avLst/>
                <a:gdLst/>
                <a:ahLst/>
                <a:cxnLst/>
                <a:rect l="l" t="t" r="r" b="b"/>
                <a:pathLst>
                  <a:path w="1619" h="1635" extrusionOk="0">
                    <a:moveTo>
                      <a:pt x="1116" y="111"/>
                    </a:moveTo>
                    <a:cubicBezTo>
                      <a:pt x="1336" y="111"/>
                      <a:pt x="1509" y="263"/>
                      <a:pt x="1509" y="478"/>
                    </a:cubicBezTo>
                    <a:lnTo>
                      <a:pt x="1509" y="1158"/>
                    </a:lnTo>
                    <a:cubicBezTo>
                      <a:pt x="1509" y="1352"/>
                      <a:pt x="1336" y="1525"/>
                      <a:pt x="1116" y="1525"/>
                    </a:cubicBezTo>
                    <a:lnTo>
                      <a:pt x="482" y="1525"/>
                    </a:lnTo>
                    <a:cubicBezTo>
                      <a:pt x="288" y="1525"/>
                      <a:pt x="110" y="1352"/>
                      <a:pt x="110" y="1158"/>
                    </a:cubicBezTo>
                    <a:lnTo>
                      <a:pt x="110" y="478"/>
                    </a:lnTo>
                    <a:cubicBezTo>
                      <a:pt x="110" y="263"/>
                      <a:pt x="288" y="111"/>
                      <a:pt x="482" y="111"/>
                    </a:cubicBezTo>
                    <a:close/>
                    <a:moveTo>
                      <a:pt x="482" y="1"/>
                    </a:moveTo>
                    <a:cubicBezTo>
                      <a:pt x="220" y="1"/>
                      <a:pt x="0" y="216"/>
                      <a:pt x="0" y="478"/>
                    </a:cubicBezTo>
                    <a:lnTo>
                      <a:pt x="0" y="1158"/>
                    </a:lnTo>
                    <a:cubicBezTo>
                      <a:pt x="0" y="1420"/>
                      <a:pt x="220" y="1635"/>
                      <a:pt x="482" y="1635"/>
                    </a:cubicBezTo>
                    <a:lnTo>
                      <a:pt x="1116" y="1635"/>
                    </a:lnTo>
                    <a:cubicBezTo>
                      <a:pt x="1399" y="1635"/>
                      <a:pt x="1619" y="1420"/>
                      <a:pt x="1619" y="1158"/>
                    </a:cubicBezTo>
                    <a:lnTo>
                      <a:pt x="1619" y="478"/>
                    </a:lnTo>
                    <a:cubicBezTo>
                      <a:pt x="1619" y="216"/>
                      <a:pt x="1399" y="1"/>
                      <a:pt x="1116"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38"/>
              <p:cNvSpPr/>
              <p:nvPr/>
            </p:nvSpPr>
            <p:spPr>
              <a:xfrm>
                <a:off x="2580219" y="843140"/>
                <a:ext cx="177424" cy="239961"/>
              </a:xfrm>
              <a:custGeom>
                <a:avLst/>
                <a:gdLst/>
                <a:ahLst/>
                <a:cxnLst/>
                <a:rect l="l" t="t" r="r" b="b"/>
                <a:pathLst>
                  <a:path w="1132" h="1531" extrusionOk="0">
                    <a:moveTo>
                      <a:pt x="414" y="1"/>
                    </a:moveTo>
                    <a:cubicBezTo>
                      <a:pt x="194" y="1"/>
                      <a:pt x="0" y="200"/>
                      <a:pt x="0" y="436"/>
                    </a:cubicBezTo>
                    <a:lnTo>
                      <a:pt x="0" y="1116"/>
                    </a:lnTo>
                    <a:cubicBezTo>
                      <a:pt x="0" y="1352"/>
                      <a:pt x="194" y="1530"/>
                      <a:pt x="414" y="1530"/>
                    </a:cubicBezTo>
                    <a:lnTo>
                      <a:pt x="697" y="1530"/>
                    </a:lnTo>
                    <a:cubicBezTo>
                      <a:pt x="938" y="1530"/>
                      <a:pt x="1132" y="1352"/>
                      <a:pt x="1132" y="1116"/>
                    </a:cubicBezTo>
                    <a:lnTo>
                      <a:pt x="1132" y="436"/>
                    </a:lnTo>
                    <a:cubicBezTo>
                      <a:pt x="1132" y="200"/>
                      <a:pt x="938" y="1"/>
                      <a:pt x="6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38"/>
              <p:cNvSpPr/>
              <p:nvPr/>
            </p:nvSpPr>
            <p:spPr>
              <a:xfrm>
                <a:off x="2569561" y="836557"/>
                <a:ext cx="198740" cy="256262"/>
              </a:xfrm>
              <a:custGeom>
                <a:avLst/>
                <a:gdLst/>
                <a:ahLst/>
                <a:cxnLst/>
                <a:rect l="l" t="t" r="r" b="b"/>
                <a:pathLst>
                  <a:path w="1268" h="1635" extrusionOk="0">
                    <a:moveTo>
                      <a:pt x="765" y="111"/>
                    </a:moveTo>
                    <a:cubicBezTo>
                      <a:pt x="985" y="111"/>
                      <a:pt x="1158" y="263"/>
                      <a:pt x="1158" y="478"/>
                    </a:cubicBezTo>
                    <a:lnTo>
                      <a:pt x="1158" y="1158"/>
                    </a:lnTo>
                    <a:cubicBezTo>
                      <a:pt x="1158" y="1352"/>
                      <a:pt x="985" y="1525"/>
                      <a:pt x="765" y="1525"/>
                    </a:cubicBezTo>
                    <a:lnTo>
                      <a:pt x="482" y="1525"/>
                    </a:lnTo>
                    <a:cubicBezTo>
                      <a:pt x="283" y="1525"/>
                      <a:pt x="110" y="1352"/>
                      <a:pt x="110" y="1158"/>
                    </a:cubicBezTo>
                    <a:lnTo>
                      <a:pt x="110" y="478"/>
                    </a:lnTo>
                    <a:cubicBezTo>
                      <a:pt x="110" y="263"/>
                      <a:pt x="283" y="111"/>
                      <a:pt x="482" y="111"/>
                    </a:cubicBezTo>
                    <a:close/>
                    <a:moveTo>
                      <a:pt x="482" y="1"/>
                    </a:moveTo>
                    <a:cubicBezTo>
                      <a:pt x="220" y="1"/>
                      <a:pt x="0" y="216"/>
                      <a:pt x="0" y="478"/>
                    </a:cubicBezTo>
                    <a:lnTo>
                      <a:pt x="0" y="1158"/>
                    </a:lnTo>
                    <a:cubicBezTo>
                      <a:pt x="0" y="1420"/>
                      <a:pt x="220" y="1635"/>
                      <a:pt x="482" y="1635"/>
                    </a:cubicBezTo>
                    <a:lnTo>
                      <a:pt x="765" y="1635"/>
                    </a:lnTo>
                    <a:cubicBezTo>
                      <a:pt x="1048" y="1635"/>
                      <a:pt x="1268" y="1420"/>
                      <a:pt x="1268" y="1158"/>
                    </a:cubicBezTo>
                    <a:lnTo>
                      <a:pt x="1268" y="478"/>
                    </a:lnTo>
                    <a:cubicBezTo>
                      <a:pt x="1268" y="216"/>
                      <a:pt x="1048" y="1"/>
                      <a:pt x="76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38"/>
              <p:cNvSpPr/>
              <p:nvPr/>
            </p:nvSpPr>
            <p:spPr>
              <a:xfrm>
                <a:off x="1851245" y="461962"/>
                <a:ext cx="988528" cy="816589"/>
              </a:xfrm>
              <a:custGeom>
                <a:avLst/>
                <a:gdLst/>
                <a:ahLst/>
                <a:cxnLst/>
                <a:rect l="l" t="t" r="r" b="b"/>
                <a:pathLst>
                  <a:path w="6307" h="5210" extrusionOk="0">
                    <a:moveTo>
                      <a:pt x="5308" y="0"/>
                    </a:moveTo>
                    <a:cubicBezTo>
                      <a:pt x="5024" y="0"/>
                      <a:pt x="4728" y="272"/>
                      <a:pt x="4389" y="380"/>
                    </a:cubicBezTo>
                    <a:cubicBezTo>
                      <a:pt x="4133" y="447"/>
                      <a:pt x="3654" y="463"/>
                      <a:pt x="3163" y="463"/>
                    </a:cubicBezTo>
                    <a:cubicBezTo>
                      <a:pt x="2692" y="463"/>
                      <a:pt x="2210" y="448"/>
                      <a:pt x="1902" y="448"/>
                    </a:cubicBezTo>
                    <a:cubicBezTo>
                      <a:pt x="1247" y="448"/>
                      <a:pt x="828" y="993"/>
                      <a:pt x="828" y="1516"/>
                    </a:cubicBezTo>
                    <a:cubicBezTo>
                      <a:pt x="808" y="2050"/>
                      <a:pt x="853" y="2146"/>
                      <a:pt x="855" y="2150"/>
                    </a:cubicBezTo>
                    <a:lnTo>
                      <a:pt x="855" y="2150"/>
                    </a:lnTo>
                    <a:cubicBezTo>
                      <a:pt x="850" y="2141"/>
                      <a:pt x="584" y="1618"/>
                      <a:pt x="321" y="1618"/>
                    </a:cubicBezTo>
                    <a:cubicBezTo>
                      <a:pt x="301" y="1618"/>
                      <a:pt x="282" y="1620"/>
                      <a:pt x="263" y="1626"/>
                    </a:cubicBezTo>
                    <a:cubicBezTo>
                      <a:pt x="1" y="1736"/>
                      <a:pt x="525" y="2281"/>
                      <a:pt x="525" y="2281"/>
                    </a:cubicBezTo>
                    <a:cubicBezTo>
                      <a:pt x="525" y="2281"/>
                      <a:pt x="424" y="2251"/>
                      <a:pt x="318" y="2251"/>
                    </a:cubicBezTo>
                    <a:cubicBezTo>
                      <a:pt x="202" y="2251"/>
                      <a:pt x="80" y="2286"/>
                      <a:pt x="69" y="2433"/>
                    </a:cubicBezTo>
                    <a:cubicBezTo>
                      <a:pt x="39" y="2610"/>
                      <a:pt x="254" y="2643"/>
                      <a:pt x="417" y="2643"/>
                    </a:cubicBezTo>
                    <a:cubicBezTo>
                      <a:pt x="514" y="2643"/>
                      <a:pt x="593" y="2632"/>
                      <a:pt x="593" y="2632"/>
                    </a:cubicBezTo>
                    <a:lnTo>
                      <a:pt x="593" y="2632"/>
                    </a:lnTo>
                    <a:cubicBezTo>
                      <a:pt x="593" y="2632"/>
                      <a:pt x="331" y="3025"/>
                      <a:pt x="415" y="3548"/>
                    </a:cubicBezTo>
                    <a:cubicBezTo>
                      <a:pt x="525" y="4072"/>
                      <a:pt x="766" y="4224"/>
                      <a:pt x="787" y="4549"/>
                    </a:cubicBezTo>
                    <a:cubicBezTo>
                      <a:pt x="807" y="4899"/>
                      <a:pt x="745" y="5009"/>
                      <a:pt x="896" y="5072"/>
                    </a:cubicBezTo>
                    <a:cubicBezTo>
                      <a:pt x="928" y="5090"/>
                      <a:pt x="964" y="5098"/>
                      <a:pt x="1003" y="5098"/>
                    </a:cubicBezTo>
                    <a:cubicBezTo>
                      <a:pt x="1152" y="5098"/>
                      <a:pt x="1331" y="4988"/>
                      <a:pt x="1331" y="4988"/>
                    </a:cubicBezTo>
                    <a:lnTo>
                      <a:pt x="1331" y="4988"/>
                    </a:lnTo>
                    <a:cubicBezTo>
                      <a:pt x="1331" y="4988"/>
                      <a:pt x="1289" y="5140"/>
                      <a:pt x="1614" y="5203"/>
                    </a:cubicBezTo>
                    <a:cubicBezTo>
                      <a:pt x="1646" y="5208"/>
                      <a:pt x="1677" y="5210"/>
                      <a:pt x="1708" y="5210"/>
                    </a:cubicBezTo>
                    <a:cubicBezTo>
                      <a:pt x="1992" y="5210"/>
                      <a:pt x="2206" y="5030"/>
                      <a:pt x="2206" y="5030"/>
                    </a:cubicBezTo>
                    <a:lnTo>
                      <a:pt x="5479" y="2957"/>
                    </a:lnTo>
                    <a:cubicBezTo>
                      <a:pt x="5479" y="2957"/>
                      <a:pt x="5482" y="2957"/>
                      <a:pt x="5487" y="2957"/>
                    </a:cubicBezTo>
                    <a:cubicBezTo>
                      <a:pt x="5530" y="2957"/>
                      <a:pt x="5738" y="2940"/>
                      <a:pt x="5892" y="2632"/>
                    </a:cubicBezTo>
                    <a:cubicBezTo>
                      <a:pt x="6065" y="2302"/>
                      <a:pt x="5913" y="2108"/>
                      <a:pt x="5913" y="2108"/>
                    </a:cubicBezTo>
                    <a:cubicBezTo>
                      <a:pt x="5913" y="2108"/>
                      <a:pt x="6306" y="1977"/>
                      <a:pt x="6285" y="1406"/>
                    </a:cubicBezTo>
                    <a:cubicBezTo>
                      <a:pt x="6267" y="934"/>
                      <a:pt x="5722" y="903"/>
                      <a:pt x="5577" y="903"/>
                    </a:cubicBezTo>
                    <a:cubicBezTo>
                      <a:pt x="5554" y="903"/>
                      <a:pt x="5542" y="904"/>
                      <a:pt x="5542" y="904"/>
                    </a:cubicBezTo>
                    <a:cubicBezTo>
                      <a:pt x="5542" y="904"/>
                      <a:pt x="6023" y="558"/>
                      <a:pt x="5652" y="165"/>
                    </a:cubicBezTo>
                    <a:cubicBezTo>
                      <a:pt x="5538" y="45"/>
                      <a:pt x="5424" y="0"/>
                      <a:pt x="5308" y="0"/>
                    </a:cubicBezTo>
                    <a:close/>
                  </a:path>
                </a:pathLst>
              </a:custGeom>
              <a:solidFill>
                <a:srgbClr val="356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38"/>
              <p:cNvSpPr/>
              <p:nvPr/>
            </p:nvSpPr>
            <p:spPr>
              <a:xfrm>
                <a:off x="1851245" y="453342"/>
                <a:ext cx="995894" cy="832420"/>
              </a:xfrm>
              <a:custGeom>
                <a:avLst/>
                <a:gdLst/>
                <a:ahLst/>
                <a:cxnLst/>
                <a:rect l="l" t="t" r="r" b="b"/>
                <a:pathLst>
                  <a:path w="6354" h="5311" extrusionOk="0">
                    <a:moveTo>
                      <a:pt x="5348" y="110"/>
                    </a:moveTo>
                    <a:cubicBezTo>
                      <a:pt x="5437" y="110"/>
                      <a:pt x="5521" y="152"/>
                      <a:pt x="5610" y="241"/>
                    </a:cubicBezTo>
                    <a:cubicBezTo>
                      <a:pt x="5699" y="351"/>
                      <a:pt x="5720" y="414"/>
                      <a:pt x="5741" y="503"/>
                    </a:cubicBezTo>
                    <a:cubicBezTo>
                      <a:pt x="5741" y="566"/>
                      <a:pt x="5720" y="655"/>
                      <a:pt x="5699" y="697"/>
                    </a:cubicBezTo>
                    <a:cubicBezTo>
                      <a:pt x="5631" y="828"/>
                      <a:pt x="5500" y="917"/>
                      <a:pt x="5500" y="917"/>
                    </a:cubicBezTo>
                    <a:lnTo>
                      <a:pt x="5542" y="1006"/>
                    </a:lnTo>
                    <a:cubicBezTo>
                      <a:pt x="5542" y="1006"/>
                      <a:pt x="5720" y="1006"/>
                      <a:pt x="5892" y="1048"/>
                    </a:cubicBezTo>
                    <a:cubicBezTo>
                      <a:pt x="5982" y="1069"/>
                      <a:pt x="6065" y="1116"/>
                      <a:pt x="6112" y="1179"/>
                    </a:cubicBezTo>
                    <a:cubicBezTo>
                      <a:pt x="6175" y="1247"/>
                      <a:pt x="6222" y="1351"/>
                      <a:pt x="6243" y="1461"/>
                    </a:cubicBezTo>
                    <a:cubicBezTo>
                      <a:pt x="6243" y="1744"/>
                      <a:pt x="6154" y="1901"/>
                      <a:pt x="6065" y="1985"/>
                    </a:cubicBezTo>
                    <a:cubicBezTo>
                      <a:pt x="5982" y="2074"/>
                      <a:pt x="5892" y="2095"/>
                      <a:pt x="5892" y="2095"/>
                    </a:cubicBezTo>
                    <a:lnTo>
                      <a:pt x="5872" y="2184"/>
                    </a:lnTo>
                    <a:cubicBezTo>
                      <a:pt x="5872" y="2184"/>
                      <a:pt x="5892" y="2226"/>
                      <a:pt x="5913" y="2315"/>
                    </a:cubicBezTo>
                    <a:cubicBezTo>
                      <a:pt x="5934" y="2378"/>
                      <a:pt x="5934" y="2509"/>
                      <a:pt x="5851" y="2661"/>
                    </a:cubicBezTo>
                    <a:cubicBezTo>
                      <a:pt x="5762" y="2839"/>
                      <a:pt x="5673" y="2902"/>
                      <a:pt x="5610" y="2923"/>
                    </a:cubicBezTo>
                    <a:cubicBezTo>
                      <a:pt x="5521" y="2970"/>
                      <a:pt x="5479" y="2970"/>
                      <a:pt x="5479" y="2970"/>
                    </a:cubicBezTo>
                    <a:lnTo>
                      <a:pt x="5458" y="2970"/>
                    </a:lnTo>
                    <a:lnTo>
                      <a:pt x="2164" y="5043"/>
                    </a:lnTo>
                    <a:lnTo>
                      <a:pt x="2164" y="5064"/>
                    </a:lnTo>
                    <a:cubicBezTo>
                      <a:pt x="2164" y="5064"/>
                      <a:pt x="1989" y="5202"/>
                      <a:pt x="1736" y="5202"/>
                    </a:cubicBezTo>
                    <a:cubicBezTo>
                      <a:pt x="1705" y="5202"/>
                      <a:pt x="1673" y="5200"/>
                      <a:pt x="1640" y="5195"/>
                    </a:cubicBezTo>
                    <a:cubicBezTo>
                      <a:pt x="1462" y="5174"/>
                      <a:pt x="1420" y="5127"/>
                      <a:pt x="1399" y="5106"/>
                    </a:cubicBezTo>
                    <a:cubicBezTo>
                      <a:pt x="1378" y="5085"/>
                      <a:pt x="1378" y="5064"/>
                      <a:pt x="1378" y="5064"/>
                    </a:cubicBezTo>
                    <a:lnTo>
                      <a:pt x="1289" y="4996"/>
                    </a:lnTo>
                    <a:cubicBezTo>
                      <a:pt x="1289" y="4996"/>
                      <a:pt x="1221" y="5043"/>
                      <a:pt x="1158" y="5064"/>
                    </a:cubicBezTo>
                    <a:cubicBezTo>
                      <a:pt x="1106" y="5089"/>
                      <a:pt x="1056" y="5099"/>
                      <a:pt x="1009" y="5099"/>
                    </a:cubicBezTo>
                    <a:cubicBezTo>
                      <a:pt x="977" y="5099"/>
                      <a:pt x="946" y="5094"/>
                      <a:pt x="917" y="5085"/>
                    </a:cubicBezTo>
                    <a:cubicBezTo>
                      <a:pt x="896" y="5085"/>
                      <a:pt x="876" y="5064"/>
                      <a:pt x="876" y="5043"/>
                    </a:cubicBezTo>
                    <a:cubicBezTo>
                      <a:pt x="855" y="5017"/>
                      <a:pt x="855" y="4996"/>
                      <a:pt x="855" y="4975"/>
                    </a:cubicBezTo>
                    <a:lnTo>
                      <a:pt x="855" y="4604"/>
                    </a:lnTo>
                    <a:cubicBezTo>
                      <a:pt x="828" y="4431"/>
                      <a:pt x="766" y="4300"/>
                      <a:pt x="677" y="4148"/>
                    </a:cubicBezTo>
                    <a:cubicBezTo>
                      <a:pt x="614" y="4017"/>
                      <a:pt x="525" y="3839"/>
                      <a:pt x="483" y="3603"/>
                    </a:cubicBezTo>
                    <a:cubicBezTo>
                      <a:pt x="373" y="3101"/>
                      <a:pt x="635" y="2708"/>
                      <a:pt x="635" y="2708"/>
                    </a:cubicBezTo>
                    <a:lnTo>
                      <a:pt x="593" y="2619"/>
                    </a:lnTo>
                    <a:cubicBezTo>
                      <a:pt x="593" y="2619"/>
                      <a:pt x="436" y="2640"/>
                      <a:pt x="331" y="2640"/>
                    </a:cubicBezTo>
                    <a:cubicBezTo>
                      <a:pt x="263" y="2640"/>
                      <a:pt x="200" y="2619"/>
                      <a:pt x="153" y="2598"/>
                    </a:cubicBezTo>
                    <a:cubicBezTo>
                      <a:pt x="111" y="2577"/>
                      <a:pt x="111" y="2556"/>
                      <a:pt x="111" y="2488"/>
                    </a:cubicBezTo>
                    <a:cubicBezTo>
                      <a:pt x="111" y="2446"/>
                      <a:pt x="132" y="2425"/>
                      <a:pt x="174" y="2399"/>
                    </a:cubicBezTo>
                    <a:cubicBezTo>
                      <a:pt x="200" y="2378"/>
                      <a:pt x="263" y="2357"/>
                      <a:pt x="305" y="2357"/>
                    </a:cubicBezTo>
                    <a:cubicBezTo>
                      <a:pt x="415" y="2357"/>
                      <a:pt x="525" y="2378"/>
                      <a:pt x="525" y="2378"/>
                    </a:cubicBezTo>
                    <a:lnTo>
                      <a:pt x="567" y="2294"/>
                    </a:lnTo>
                    <a:cubicBezTo>
                      <a:pt x="567" y="2294"/>
                      <a:pt x="436" y="2163"/>
                      <a:pt x="331" y="2006"/>
                    </a:cubicBezTo>
                    <a:cubicBezTo>
                      <a:pt x="284" y="1943"/>
                      <a:pt x="263" y="1875"/>
                      <a:pt x="242" y="1812"/>
                    </a:cubicBezTo>
                    <a:lnTo>
                      <a:pt x="242" y="1770"/>
                    </a:lnTo>
                    <a:cubicBezTo>
                      <a:pt x="263" y="1744"/>
                      <a:pt x="263" y="1744"/>
                      <a:pt x="284" y="1744"/>
                    </a:cubicBezTo>
                    <a:cubicBezTo>
                      <a:pt x="303" y="1736"/>
                      <a:pt x="324" y="1731"/>
                      <a:pt x="346" y="1731"/>
                    </a:cubicBezTo>
                    <a:cubicBezTo>
                      <a:pt x="378" y="1731"/>
                      <a:pt x="411" y="1742"/>
                      <a:pt x="436" y="1770"/>
                    </a:cubicBezTo>
                    <a:cubicBezTo>
                      <a:pt x="504" y="1812"/>
                      <a:pt x="567" y="1875"/>
                      <a:pt x="614" y="1943"/>
                    </a:cubicBezTo>
                    <a:cubicBezTo>
                      <a:pt x="724" y="2074"/>
                      <a:pt x="787" y="2226"/>
                      <a:pt x="787" y="2226"/>
                    </a:cubicBezTo>
                    <a:lnTo>
                      <a:pt x="896" y="2184"/>
                    </a:lnTo>
                    <a:lnTo>
                      <a:pt x="876" y="2095"/>
                    </a:lnTo>
                    <a:lnTo>
                      <a:pt x="876" y="1571"/>
                    </a:lnTo>
                    <a:cubicBezTo>
                      <a:pt x="896" y="1069"/>
                      <a:pt x="1289" y="566"/>
                      <a:pt x="1902" y="566"/>
                    </a:cubicBezTo>
                    <a:cubicBezTo>
                      <a:pt x="2104" y="566"/>
                      <a:pt x="2395" y="578"/>
                      <a:pt x="2708" y="578"/>
                    </a:cubicBezTo>
                    <a:cubicBezTo>
                      <a:pt x="2864" y="578"/>
                      <a:pt x="3026" y="575"/>
                      <a:pt x="3185" y="566"/>
                    </a:cubicBezTo>
                    <a:cubicBezTo>
                      <a:pt x="3667" y="566"/>
                      <a:pt x="4128" y="545"/>
                      <a:pt x="4389" y="482"/>
                    </a:cubicBezTo>
                    <a:cubicBezTo>
                      <a:pt x="4651" y="414"/>
                      <a:pt x="4866" y="241"/>
                      <a:pt x="5065" y="173"/>
                    </a:cubicBezTo>
                    <a:cubicBezTo>
                      <a:pt x="5175" y="131"/>
                      <a:pt x="5259" y="110"/>
                      <a:pt x="5348" y="110"/>
                    </a:cubicBezTo>
                    <a:close/>
                    <a:moveTo>
                      <a:pt x="5369" y="0"/>
                    </a:moveTo>
                    <a:cubicBezTo>
                      <a:pt x="5238" y="0"/>
                      <a:pt x="5128" y="21"/>
                      <a:pt x="5044" y="68"/>
                    </a:cubicBezTo>
                    <a:cubicBezTo>
                      <a:pt x="4824" y="152"/>
                      <a:pt x="4604" y="304"/>
                      <a:pt x="4363" y="372"/>
                    </a:cubicBezTo>
                    <a:cubicBezTo>
                      <a:pt x="4128" y="435"/>
                      <a:pt x="3667" y="461"/>
                      <a:pt x="3185" y="482"/>
                    </a:cubicBezTo>
                    <a:cubicBezTo>
                      <a:pt x="2708" y="482"/>
                      <a:pt x="2206" y="461"/>
                      <a:pt x="1902" y="461"/>
                    </a:cubicBezTo>
                    <a:cubicBezTo>
                      <a:pt x="1221" y="461"/>
                      <a:pt x="787" y="1027"/>
                      <a:pt x="766" y="1571"/>
                    </a:cubicBezTo>
                    <a:cubicBezTo>
                      <a:pt x="766" y="1791"/>
                      <a:pt x="766" y="1901"/>
                      <a:pt x="787" y="1985"/>
                    </a:cubicBezTo>
                    <a:cubicBezTo>
                      <a:pt x="745" y="1943"/>
                      <a:pt x="745" y="1943"/>
                      <a:pt x="697" y="1875"/>
                    </a:cubicBezTo>
                    <a:cubicBezTo>
                      <a:pt x="635" y="1812"/>
                      <a:pt x="567" y="1723"/>
                      <a:pt x="504" y="1681"/>
                    </a:cubicBezTo>
                    <a:cubicBezTo>
                      <a:pt x="454" y="1651"/>
                      <a:pt x="397" y="1629"/>
                      <a:pt x="335" y="1629"/>
                    </a:cubicBezTo>
                    <a:cubicBezTo>
                      <a:pt x="312" y="1629"/>
                      <a:pt x="287" y="1632"/>
                      <a:pt x="263" y="1639"/>
                    </a:cubicBezTo>
                    <a:cubicBezTo>
                      <a:pt x="200" y="1660"/>
                      <a:pt x="174" y="1681"/>
                      <a:pt x="153" y="1723"/>
                    </a:cubicBezTo>
                    <a:cubicBezTo>
                      <a:pt x="132" y="1744"/>
                      <a:pt x="132" y="1791"/>
                      <a:pt x="132" y="1833"/>
                    </a:cubicBezTo>
                    <a:cubicBezTo>
                      <a:pt x="153" y="1922"/>
                      <a:pt x="200" y="1985"/>
                      <a:pt x="242" y="2074"/>
                    </a:cubicBezTo>
                    <a:cubicBezTo>
                      <a:pt x="331" y="2163"/>
                      <a:pt x="352" y="2205"/>
                      <a:pt x="415" y="2268"/>
                    </a:cubicBezTo>
                    <a:cubicBezTo>
                      <a:pt x="373" y="2247"/>
                      <a:pt x="352" y="2247"/>
                      <a:pt x="305" y="2247"/>
                    </a:cubicBezTo>
                    <a:cubicBezTo>
                      <a:pt x="242" y="2247"/>
                      <a:pt x="174" y="2268"/>
                      <a:pt x="111" y="2294"/>
                    </a:cubicBezTo>
                    <a:cubicBezTo>
                      <a:pt x="69" y="2336"/>
                      <a:pt x="1" y="2399"/>
                      <a:pt x="1" y="2488"/>
                    </a:cubicBezTo>
                    <a:cubicBezTo>
                      <a:pt x="1" y="2577"/>
                      <a:pt x="43" y="2640"/>
                      <a:pt x="90" y="2687"/>
                    </a:cubicBezTo>
                    <a:cubicBezTo>
                      <a:pt x="153" y="2729"/>
                      <a:pt x="242" y="2729"/>
                      <a:pt x="305" y="2750"/>
                    </a:cubicBezTo>
                    <a:cubicBezTo>
                      <a:pt x="415" y="2750"/>
                      <a:pt x="462" y="2750"/>
                      <a:pt x="504" y="2729"/>
                    </a:cubicBezTo>
                    <a:lnTo>
                      <a:pt x="504" y="2729"/>
                    </a:lnTo>
                    <a:cubicBezTo>
                      <a:pt x="436" y="2839"/>
                      <a:pt x="284" y="3142"/>
                      <a:pt x="373" y="3624"/>
                    </a:cubicBezTo>
                    <a:cubicBezTo>
                      <a:pt x="415" y="3886"/>
                      <a:pt x="504" y="4059"/>
                      <a:pt x="593" y="4211"/>
                    </a:cubicBezTo>
                    <a:cubicBezTo>
                      <a:pt x="677" y="4342"/>
                      <a:pt x="745" y="4452"/>
                      <a:pt x="745" y="4604"/>
                    </a:cubicBezTo>
                    <a:cubicBezTo>
                      <a:pt x="766" y="4782"/>
                      <a:pt x="745" y="4886"/>
                      <a:pt x="745" y="4975"/>
                    </a:cubicBezTo>
                    <a:cubicBezTo>
                      <a:pt x="745" y="5017"/>
                      <a:pt x="766" y="5064"/>
                      <a:pt x="787" y="5106"/>
                    </a:cubicBezTo>
                    <a:cubicBezTo>
                      <a:pt x="807" y="5127"/>
                      <a:pt x="828" y="5174"/>
                      <a:pt x="876" y="5195"/>
                    </a:cubicBezTo>
                    <a:cubicBezTo>
                      <a:pt x="910" y="5208"/>
                      <a:pt x="943" y="5213"/>
                      <a:pt x="976" y="5213"/>
                    </a:cubicBezTo>
                    <a:cubicBezTo>
                      <a:pt x="1049" y="5213"/>
                      <a:pt x="1118" y="5189"/>
                      <a:pt x="1179" y="5174"/>
                    </a:cubicBezTo>
                    <a:cubicBezTo>
                      <a:pt x="1247" y="5148"/>
                      <a:pt x="1268" y="5127"/>
                      <a:pt x="1289" y="5127"/>
                    </a:cubicBezTo>
                    <a:cubicBezTo>
                      <a:pt x="1289" y="5127"/>
                      <a:pt x="1289" y="5148"/>
                      <a:pt x="1310" y="5148"/>
                    </a:cubicBezTo>
                    <a:cubicBezTo>
                      <a:pt x="1352" y="5216"/>
                      <a:pt x="1441" y="5279"/>
                      <a:pt x="1614" y="5305"/>
                    </a:cubicBezTo>
                    <a:cubicBezTo>
                      <a:pt x="1644" y="5309"/>
                      <a:pt x="1674" y="5311"/>
                      <a:pt x="1703" y="5311"/>
                    </a:cubicBezTo>
                    <a:cubicBezTo>
                      <a:pt x="2008" y="5311"/>
                      <a:pt x="2227" y="5127"/>
                      <a:pt x="2227" y="5127"/>
                    </a:cubicBezTo>
                    <a:lnTo>
                      <a:pt x="5500" y="3053"/>
                    </a:lnTo>
                    <a:cubicBezTo>
                      <a:pt x="5521" y="3053"/>
                      <a:pt x="5568" y="3053"/>
                      <a:pt x="5652" y="3032"/>
                    </a:cubicBezTo>
                    <a:cubicBezTo>
                      <a:pt x="5741" y="2991"/>
                      <a:pt x="5851" y="2902"/>
                      <a:pt x="5934" y="2729"/>
                    </a:cubicBezTo>
                    <a:cubicBezTo>
                      <a:pt x="6044" y="2530"/>
                      <a:pt x="6044" y="2378"/>
                      <a:pt x="6023" y="2294"/>
                    </a:cubicBezTo>
                    <a:cubicBezTo>
                      <a:pt x="6002" y="2205"/>
                      <a:pt x="5982" y="2205"/>
                      <a:pt x="5961" y="2184"/>
                    </a:cubicBezTo>
                    <a:cubicBezTo>
                      <a:pt x="6002" y="2163"/>
                      <a:pt x="6065" y="2137"/>
                      <a:pt x="6133" y="2053"/>
                    </a:cubicBezTo>
                    <a:cubicBezTo>
                      <a:pt x="6243" y="1943"/>
                      <a:pt x="6353" y="1770"/>
                      <a:pt x="6327" y="1461"/>
                    </a:cubicBezTo>
                    <a:cubicBezTo>
                      <a:pt x="6327" y="1310"/>
                      <a:pt x="6285" y="1200"/>
                      <a:pt x="6196" y="1116"/>
                    </a:cubicBezTo>
                    <a:cubicBezTo>
                      <a:pt x="6112" y="1027"/>
                      <a:pt x="6023" y="985"/>
                      <a:pt x="5913" y="938"/>
                    </a:cubicBezTo>
                    <a:cubicBezTo>
                      <a:pt x="5848" y="917"/>
                      <a:pt x="5794" y="912"/>
                      <a:pt x="5748" y="912"/>
                    </a:cubicBezTo>
                    <a:cubicBezTo>
                      <a:pt x="5703" y="912"/>
                      <a:pt x="5665" y="917"/>
                      <a:pt x="5631" y="917"/>
                    </a:cubicBezTo>
                    <a:cubicBezTo>
                      <a:pt x="5699" y="875"/>
                      <a:pt x="5720" y="854"/>
                      <a:pt x="5783" y="765"/>
                    </a:cubicBezTo>
                    <a:cubicBezTo>
                      <a:pt x="5830" y="676"/>
                      <a:pt x="5851" y="592"/>
                      <a:pt x="5851" y="482"/>
                    </a:cubicBezTo>
                    <a:cubicBezTo>
                      <a:pt x="5830" y="393"/>
                      <a:pt x="5783" y="283"/>
                      <a:pt x="5673" y="173"/>
                    </a:cubicBezTo>
                    <a:cubicBezTo>
                      <a:pt x="5589" y="68"/>
                      <a:pt x="5479" y="21"/>
                      <a:pt x="536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38"/>
              <p:cNvSpPr/>
              <p:nvPr/>
            </p:nvSpPr>
            <p:spPr>
              <a:xfrm>
                <a:off x="2083683" y="730762"/>
                <a:ext cx="664086" cy="703113"/>
              </a:xfrm>
              <a:custGeom>
                <a:avLst/>
                <a:gdLst/>
                <a:ahLst/>
                <a:cxnLst/>
                <a:rect l="l" t="t" r="r" b="b"/>
                <a:pathLst>
                  <a:path w="4237" h="4486" extrusionOk="0">
                    <a:moveTo>
                      <a:pt x="3320" y="0"/>
                    </a:moveTo>
                    <a:cubicBezTo>
                      <a:pt x="3320" y="0"/>
                      <a:pt x="3320" y="1"/>
                      <a:pt x="3320" y="1"/>
                    </a:cubicBezTo>
                    <a:lnTo>
                      <a:pt x="3320" y="1"/>
                    </a:lnTo>
                    <a:cubicBezTo>
                      <a:pt x="3320" y="1"/>
                      <a:pt x="3320" y="0"/>
                      <a:pt x="3320" y="0"/>
                    </a:cubicBezTo>
                    <a:close/>
                    <a:moveTo>
                      <a:pt x="3320" y="1"/>
                    </a:moveTo>
                    <a:cubicBezTo>
                      <a:pt x="3312" y="13"/>
                      <a:pt x="3195" y="174"/>
                      <a:pt x="2797" y="194"/>
                    </a:cubicBezTo>
                    <a:cubicBezTo>
                      <a:pt x="2357" y="194"/>
                      <a:pt x="2095" y="21"/>
                      <a:pt x="2095" y="21"/>
                    </a:cubicBezTo>
                    <a:cubicBezTo>
                      <a:pt x="2095" y="21"/>
                      <a:pt x="2032" y="414"/>
                      <a:pt x="1597" y="760"/>
                    </a:cubicBezTo>
                    <a:cubicBezTo>
                      <a:pt x="1412" y="901"/>
                      <a:pt x="1270" y="943"/>
                      <a:pt x="1167" y="943"/>
                    </a:cubicBezTo>
                    <a:cubicBezTo>
                      <a:pt x="1012" y="943"/>
                      <a:pt x="943" y="849"/>
                      <a:pt x="943" y="849"/>
                    </a:cubicBezTo>
                    <a:cubicBezTo>
                      <a:pt x="943" y="849"/>
                      <a:pt x="875" y="1372"/>
                      <a:pt x="550" y="1545"/>
                    </a:cubicBezTo>
                    <a:cubicBezTo>
                      <a:pt x="440" y="1612"/>
                      <a:pt x="342" y="1634"/>
                      <a:pt x="261" y="1634"/>
                    </a:cubicBezTo>
                    <a:cubicBezTo>
                      <a:pt x="98" y="1634"/>
                      <a:pt x="0" y="1545"/>
                      <a:pt x="0" y="1545"/>
                    </a:cubicBezTo>
                    <a:lnTo>
                      <a:pt x="0" y="1545"/>
                    </a:lnTo>
                    <a:lnTo>
                      <a:pt x="178" y="2399"/>
                    </a:lnTo>
                    <a:cubicBezTo>
                      <a:pt x="178" y="2399"/>
                      <a:pt x="330" y="3054"/>
                      <a:pt x="482" y="3619"/>
                    </a:cubicBezTo>
                    <a:cubicBezTo>
                      <a:pt x="600" y="4152"/>
                      <a:pt x="1091" y="4485"/>
                      <a:pt x="2124" y="4485"/>
                    </a:cubicBezTo>
                    <a:cubicBezTo>
                      <a:pt x="2239" y="4485"/>
                      <a:pt x="2360" y="4481"/>
                      <a:pt x="2488" y="4473"/>
                    </a:cubicBezTo>
                    <a:cubicBezTo>
                      <a:pt x="3797" y="4384"/>
                      <a:pt x="4148" y="3818"/>
                      <a:pt x="4190" y="3184"/>
                    </a:cubicBezTo>
                    <a:cubicBezTo>
                      <a:pt x="4237" y="2551"/>
                      <a:pt x="4059" y="1723"/>
                      <a:pt x="4059" y="980"/>
                    </a:cubicBezTo>
                    <a:cubicBezTo>
                      <a:pt x="4059" y="980"/>
                      <a:pt x="3907" y="739"/>
                      <a:pt x="3797" y="524"/>
                    </a:cubicBezTo>
                    <a:cubicBezTo>
                      <a:pt x="3692" y="304"/>
                      <a:pt x="3734" y="152"/>
                      <a:pt x="3734" y="152"/>
                    </a:cubicBezTo>
                    <a:lnTo>
                      <a:pt x="3734" y="152"/>
                    </a:lnTo>
                    <a:cubicBezTo>
                      <a:pt x="3734" y="152"/>
                      <a:pt x="3694" y="180"/>
                      <a:pt x="3617" y="180"/>
                    </a:cubicBezTo>
                    <a:cubicBezTo>
                      <a:pt x="3578" y="180"/>
                      <a:pt x="3530" y="173"/>
                      <a:pt x="3472" y="152"/>
                    </a:cubicBezTo>
                    <a:cubicBezTo>
                      <a:pt x="3285" y="69"/>
                      <a:pt x="3315" y="8"/>
                      <a:pt x="3320" y="1"/>
                    </a:cubicBezTo>
                    <a:close/>
                  </a:path>
                </a:pathLst>
              </a:custGeom>
              <a:solidFill>
                <a:srgbClr val="FFE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38"/>
              <p:cNvSpPr/>
              <p:nvPr/>
            </p:nvSpPr>
            <p:spPr>
              <a:xfrm>
                <a:off x="2073809" y="723395"/>
                <a:ext cx="683835" cy="720354"/>
              </a:xfrm>
              <a:custGeom>
                <a:avLst/>
                <a:gdLst/>
                <a:ahLst/>
                <a:cxnLst/>
                <a:rect l="l" t="t" r="r" b="b"/>
                <a:pathLst>
                  <a:path w="4363" h="4596" extrusionOk="0">
                    <a:moveTo>
                      <a:pt x="3362" y="131"/>
                    </a:moveTo>
                    <a:cubicBezTo>
                      <a:pt x="3383" y="178"/>
                      <a:pt x="3425" y="199"/>
                      <a:pt x="3514" y="241"/>
                    </a:cubicBezTo>
                    <a:cubicBezTo>
                      <a:pt x="3598" y="283"/>
                      <a:pt x="3687" y="283"/>
                      <a:pt x="3729" y="283"/>
                    </a:cubicBezTo>
                    <a:lnTo>
                      <a:pt x="3729" y="309"/>
                    </a:lnTo>
                    <a:cubicBezTo>
                      <a:pt x="3755" y="372"/>
                      <a:pt x="3755" y="482"/>
                      <a:pt x="3818" y="592"/>
                    </a:cubicBezTo>
                    <a:cubicBezTo>
                      <a:pt x="3928" y="807"/>
                      <a:pt x="4059" y="1027"/>
                      <a:pt x="4080" y="1048"/>
                    </a:cubicBezTo>
                    <a:cubicBezTo>
                      <a:pt x="4080" y="1791"/>
                      <a:pt x="4253" y="2619"/>
                      <a:pt x="4211" y="3231"/>
                    </a:cubicBezTo>
                    <a:cubicBezTo>
                      <a:pt x="4190" y="3535"/>
                      <a:pt x="4080" y="3818"/>
                      <a:pt x="3839" y="4038"/>
                    </a:cubicBezTo>
                    <a:cubicBezTo>
                      <a:pt x="3598" y="4258"/>
                      <a:pt x="3184" y="4431"/>
                      <a:pt x="2551" y="4473"/>
                    </a:cubicBezTo>
                    <a:cubicBezTo>
                      <a:pt x="2418" y="4483"/>
                      <a:pt x="2293" y="4487"/>
                      <a:pt x="2176" y="4487"/>
                    </a:cubicBezTo>
                    <a:cubicBezTo>
                      <a:pt x="1734" y="4487"/>
                      <a:pt x="1393" y="4420"/>
                      <a:pt x="1137" y="4300"/>
                    </a:cubicBezTo>
                    <a:cubicBezTo>
                      <a:pt x="828" y="4148"/>
                      <a:pt x="655" y="3928"/>
                      <a:pt x="587" y="3666"/>
                    </a:cubicBezTo>
                    <a:cubicBezTo>
                      <a:pt x="456" y="3080"/>
                      <a:pt x="304" y="2446"/>
                      <a:pt x="304" y="2446"/>
                    </a:cubicBezTo>
                    <a:lnTo>
                      <a:pt x="131" y="1681"/>
                    </a:lnTo>
                    <a:lnTo>
                      <a:pt x="131" y="1681"/>
                    </a:lnTo>
                    <a:cubicBezTo>
                      <a:pt x="152" y="1702"/>
                      <a:pt x="152" y="1702"/>
                      <a:pt x="194" y="1723"/>
                    </a:cubicBezTo>
                    <a:cubicBezTo>
                      <a:pt x="233" y="1732"/>
                      <a:pt x="276" y="1738"/>
                      <a:pt x="325" y="1738"/>
                    </a:cubicBezTo>
                    <a:cubicBezTo>
                      <a:pt x="414" y="1738"/>
                      <a:pt x="518" y="1718"/>
                      <a:pt x="634" y="1660"/>
                    </a:cubicBezTo>
                    <a:cubicBezTo>
                      <a:pt x="828" y="1550"/>
                      <a:pt x="938" y="1378"/>
                      <a:pt x="979" y="1200"/>
                    </a:cubicBezTo>
                    <a:cubicBezTo>
                      <a:pt x="1027" y="1095"/>
                      <a:pt x="1048" y="1027"/>
                      <a:pt x="1048" y="985"/>
                    </a:cubicBezTo>
                    <a:cubicBezTo>
                      <a:pt x="1069" y="1006"/>
                      <a:pt x="1089" y="1027"/>
                      <a:pt x="1158" y="1048"/>
                    </a:cubicBezTo>
                    <a:cubicBezTo>
                      <a:pt x="1174" y="1051"/>
                      <a:pt x="1193" y="1053"/>
                      <a:pt x="1214" y="1053"/>
                    </a:cubicBezTo>
                    <a:cubicBezTo>
                      <a:pt x="1328" y="1053"/>
                      <a:pt x="1495" y="1000"/>
                      <a:pt x="1681" y="854"/>
                    </a:cubicBezTo>
                    <a:cubicBezTo>
                      <a:pt x="1922" y="655"/>
                      <a:pt x="2053" y="482"/>
                      <a:pt x="2116" y="330"/>
                    </a:cubicBezTo>
                    <a:cubicBezTo>
                      <a:pt x="2184" y="220"/>
                      <a:pt x="2184" y="178"/>
                      <a:pt x="2205" y="152"/>
                    </a:cubicBezTo>
                    <a:cubicBezTo>
                      <a:pt x="2262" y="176"/>
                      <a:pt x="2432" y="286"/>
                      <a:pt x="2758" y="286"/>
                    </a:cubicBezTo>
                    <a:cubicBezTo>
                      <a:pt x="2790" y="286"/>
                      <a:pt x="2824" y="285"/>
                      <a:pt x="2860" y="283"/>
                    </a:cubicBezTo>
                    <a:cubicBezTo>
                      <a:pt x="3074" y="283"/>
                      <a:pt x="3231" y="220"/>
                      <a:pt x="3315" y="178"/>
                    </a:cubicBezTo>
                    <a:cubicBezTo>
                      <a:pt x="3336" y="152"/>
                      <a:pt x="3336" y="152"/>
                      <a:pt x="3362" y="131"/>
                    </a:cubicBezTo>
                    <a:close/>
                    <a:moveTo>
                      <a:pt x="3336" y="0"/>
                    </a:moveTo>
                    <a:cubicBezTo>
                      <a:pt x="3336" y="0"/>
                      <a:pt x="3336" y="21"/>
                      <a:pt x="3315" y="21"/>
                    </a:cubicBezTo>
                    <a:cubicBezTo>
                      <a:pt x="3315" y="47"/>
                      <a:pt x="3294" y="68"/>
                      <a:pt x="3252" y="89"/>
                    </a:cubicBezTo>
                    <a:cubicBezTo>
                      <a:pt x="3184" y="131"/>
                      <a:pt x="3053" y="178"/>
                      <a:pt x="2839" y="178"/>
                    </a:cubicBezTo>
                    <a:cubicBezTo>
                      <a:pt x="2815" y="179"/>
                      <a:pt x="2793" y="180"/>
                      <a:pt x="2771" y="180"/>
                    </a:cubicBezTo>
                    <a:cubicBezTo>
                      <a:pt x="2396" y="180"/>
                      <a:pt x="2205" y="21"/>
                      <a:pt x="2205" y="21"/>
                    </a:cubicBezTo>
                    <a:lnTo>
                      <a:pt x="2116" y="68"/>
                    </a:lnTo>
                    <a:cubicBezTo>
                      <a:pt x="2116" y="68"/>
                      <a:pt x="2095" y="152"/>
                      <a:pt x="2027" y="283"/>
                    </a:cubicBezTo>
                    <a:cubicBezTo>
                      <a:pt x="1964" y="414"/>
                      <a:pt x="1833" y="592"/>
                      <a:pt x="1613" y="765"/>
                    </a:cubicBezTo>
                    <a:cubicBezTo>
                      <a:pt x="1444" y="901"/>
                      <a:pt x="1326" y="946"/>
                      <a:pt x="1241" y="946"/>
                    </a:cubicBezTo>
                    <a:cubicBezTo>
                      <a:pt x="1218" y="946"/>
                      <a:pt x="1197" y="943"/>
                      <a:pt x="1178" y="938"/>
                    </a:cubicBezTo>
                    <a:cubicBezTo>
                      <a:pt x="1089" y="917"/>
                      <a:pt x="1048" y="875"/>
                      <a:pt x="1048" y="875"/>
                    </a:cubicBezTo>
                    <a:lnTo>
                      <a:pt x="959" y="896"/>
                    </a:lnTo>
                    <a:cubicBezTo>
                      <a:pt x="959" y="896"/>
                      <a:pt x="938" y="1027"/>
                      <a:pt x="896" y="1179"/>
                    </a:cubicBezTo>
                    <a:cubicBezTo>
                      <a:pt x="828" y="1309"/>
                      <a:pt x="744" y="1488"/>
                      <a:pt x="587" y="1550"/>
                    </a:cubicBezTo>
                    <a:cubicBezTo>
                      <a:pt x="484" y="1610"/>
                      <a:pt x="392" y="1630"/>
                      <a:pt x="316" y="1630"/>
                    </a:cubicBezTo>
                    <a:cubicBezTo>
                      <a:pt x="280" y="1630"/>
                      <a:pt x="247" y="1625"/>
                      <a:pt x="220" y="1618"/>
                    </a:cubicBezTo>
                    <a:cubicBezTo>
                      <a:pt x="131" y="1592"/>
                      <a:pt x="89" y="1550"/>
                      <a:pt x="89" y="1550"/>
                    </a:cubicBezTo>
                    <a:lnTo>
                      <a:pt x="0" y="1618"/>
                    </a:lnTo>
                    <a:lnTo>
                      <a:pt x="194" y="2467"/>
                    </a:lnTo>
                    <a:cubicBezTo>
                      <a:pt x="194" y="2467"/>
                      <a:pt x="351" y="3101"/>
                      <a:pt x="482" y="3687"/>
                    </a:cubicBezTo>
                    <a:cubicBezTo>
                      <a:pt x="566" y="3996"/>
                      <a:pt x="765" y="4237"/>
                      <a:pt x="1089" y="4389"/>
                    </a:cubicBezTo>
                    <a:cubicBezTo>
                      <a:pt x="1376" y="4513"/>
                      <a:pt x="1751" y="4595"/>
                      <a:pt x="2222" y="4595"/>
                    </a:cubicBezTo>
                    <a:cubicBezTo>
                      <a:pt x="2327" y="4595"/>
                      <a:pt x="2436" y="4591"/>
                      <a:pt x="2551" y="4583"/>
                    </a:cubicBezTo>
                    <a:cubicBezTo>
                      <a:pt x="3205" y="4541"/>
                      <a:pt x="3645" y="4368"/>
                      <a:pt x="3907" y="4127"/>
                    </a:cubicBezTo>
                    <a:cubicBezTo>
                      <a:pt x="4190" y="3865"/>
                      <a:pt x="4279" y="3556"/>
                      <a:pt x="4321" y="3231"/>
                    </a:cubicBezTo>
                    <a:cubicBezTo>
                      <a:pt x="4363" y="2598"/>
                      <a:pt x="4190" y="1770"/>
                      <a:pt x="4169" y="1027"/>
                    </a:cubicBezTo>
                    <a:lnTo>
                      <a:pt x="4169" y="1006"/>
                    </a:lnTo>
                    <a:cubicBezTo>
                      <a:pt x="4169" y="1006"/>
                      <a:pt x="4017" y="744"/>
                      <a:pt x="3907" y="545"/>
                    </a:cubicBezTo>
                    <a:cubicBezTo>
                      <a:pt x="3860" y="440"/>
                      <a:pt x="3839" y="372"/>
                      <a:pt x="3839" y="309"/>
                    </a:cubicBezTo>
                    <a:lnTo>
                      <a:pt x="3839" y="220"/>
                    </a:lnTo>
                    <a:lnTo>
                      <a:pt x="3755" y="152"/>
                    </a:lnTo>
                    <a:cubicBezTo>
                      <a:pt x="3755" y="152"/>
                      <a:pt x="3755" y="178"/>
                      <a:pt x="3708" y="178"/>
                    </a:cubicBezTo>
                    <a:cubicBezTo>
                      <a:pt x="3687" y="178"/>
                      <a:pt x="3624" y="178"/>
                      <a:pt x="3556" y="131"/>
                    </a:cubicBezTo>
                    <a:cubicBezTo>
                      <a:pt x="3467" y="110"/>
                      <a:pt x="3446" y="68"/>
                      <a:pt x="3446" y="68"/>
                    </a:cubicBezTo>
                    <a:lnTo>
                      <a:pt x="3425" y="68"/>
                    </a:lnTo>
                    <a:lnTo>
                      <a:pt x="3336" y="0"/>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38"/>
              <p:cNvSpPr/>
              <p:nvPr/>
            </p:nvSpPr>
            <p:spPr>
              <a:xfrm>
                <a:off x="2083683" y="928560"/>
                <a:ext cx="660795" cy="505314"/>
              </a:xfrm>
              <a:custGeom>
                <a:avLst/>
                <a:gdLst/>
                <a:ahLst/>
                <a:cxnLst/>
                <a:rect l="l" t="t" r="r" b="b"/>
                <a:pathLst>
                  <a:path w="4216" h="3224" extrusionOk="0">
                    <a:moveTo>
                      <a:pt x="812" y="0"/>
                    </a:moveTo>
                    <a:cubicBezTo>
                      <a:pt x="765" y="131"/>
                      <a:pt x="681" y="241"/>
                      <a:pt x="550" y="283"/>
                    </a:cubicBezTo>
                    <a:cubicBezTo>
                      <a:pt x="440" y="350"/>
                      <a:pt x="342" y="372"/>
                      <a:pt x="261" y="372"/>
                    </a:cubicBezTo>
                    <a:cubicBezTo>
                      <a:pt x="98" y="372"/>
                      <a:pt x="0" y="283"/>
                      <a:pt x="0" y="283"/>
                    </a:cubicBezTo>
                    <a:lnTo>
                      <a:pt x="0" y="283"/>
                    </a:lnTo>
                    <a:lnTo>
                      <a:pt x="178" y="1137"/>
                    </a:lnTo>
                    <a:cubicBezTo>
                      <a:pt x="178" y="1137"/>
                      <a:pt x="330" y="1792"/>
                      <a:pt x="482" y="2357"/>
                    </a:cubicBezTo>
                    <a:cubicBezTo>
                      <a:pt x="600" y="2890"/>
                      <a:pt x="1091" y="3223"/>
                      <a:pt x="2124" y="3223"/>
                    </a:cubicBezTo>
                    <a:cubicBezTo>
                      <a:pt x="2239" y="3223"/>
                      <a:pt x="2360" y="3219"/>
                      <a:pt x="2488" y="3211"/>
                    </a:cubicBezTo>
                    <a:cubicBezTo>
                      <a:pt x="3797" y="3122"/>
                      <a:pt x="4148" y="2556"/>
                      <a:pt x="4190" y="1922"/>
                    </a:cubicBezTo>
                    <a:cubicBezTo>
                      <a:pt x="4216" y="1702"/>
                      <a:pt x="4190" y="1462"/>
                      <a:pt x="4169" y="1200"/>
                    </a:cubicBezTo>
                    <a:cubicBezTo>
                      <a:pt x="3920" y="1038"/>
                      <a:pt x="3499" y="941"/>
                      <a:pt x="3107" y="941"/>
                    </a:cubicBezTo>
                    <a:cubicBezTo>
                      <a:pt x="2813" y="941"/>
                      <a:pt x="2536" y="995"/>
                      <a:pt x="2357" y="1116"/>
                    </a:cubicBezTo>
                    <a:cubicBezTo>
                      <a:pt x="2125" y="1277"/>
                      <a:pt x="1892" y="1345"/>
                      <a:pt x="1683" y="1345"/>
                    </a:cubicBezTo>
                    <a:cubicBezTo>
                      <a:pt x="1443" y="1345"/>
                      <a:pt x="1234" y="1256"/>
                      <a:pt x="1095" y="1116"/>
                    </a:cubicBezTo>
                    <a:cubicBezTo>
                      <a:pt x="964" y="1006"/>
                      <a:pt x="875" y="482"/>
                      <a:pt x="812" y="0"/>
                    </a:cubicBezTo>
                    <a:close/>
                  </a:path>
                </a:pathLst>
              </a:custGeom>
              <a:solidFill>
                <a:srgbClr val="356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38"/>
              <p:cNvSpPr/>
              <p:nvPr/>
            </p:nvSpPr>
            <p:spPr>
              <a:xfrm>
                <a:off x="2073809" y="925269"/>
                <a:ext cx="677252" cy="518479"/>
              </a:xfrm>
              <a:custGeom>
                <a:avLst/>
                <a:gdLst/>
                <a:ahLst/>
                <a:cxnLst/>
                <a:rect l="l" t="t" r="r" b="b"/>
                <a:pathLst>
                  <a:path w="4321" h="3308" extrusionOk="0">
                    <a:moveTo>
                      <a:pt x="849" y="152"/>
                    </a:moveTo>
                    <a:cubicBezTo>
                      <a:pt x="875" y="351"/>
                      <a:pt x="896" y="545"/>
                      <a:pt x="938" y="723"/>
                    </a:cubicBezTo>
                    <a:cubicBezTo>
                      <a:pt x="979" y="938"/>
                      <a:pt x="1048" y="1090"/>
                      <a:pt x="1137" y="1179"/>
                    </a:cubicBezTo>
                    <a:cubicBezTo>
                      <a:pt x="1276" y="1330"/>
                      <a:pt x="1491" y="1425"/>
                      <a:pt x="1740" y="1425"/>
                    </a:cubicBezTo>
                    <a:cubicBezTo>
                      <a:pt x="1957" y="1425"/>
                      <a:pt x="2202" y="1352"/>
                      <a:pt x="2446" y="1179"/>
                    </a:cubicBezTo>
                    <a:cubicBezTo>
                      <a:pt x="2608" y="1069"/>
                      <a:pt x="2867" y="1022"/>
                      <a:pt x="3150" y="1022"/>
                    </a:cubicBezTo>
                    <a:cubicBezTo>
                      <a:pt x="3204" y="1022"/>
                      <a:pt x="3259" y="1024"/>
                      <a:pt x="3315" y="1027"/>
                    </a:cubicBezTo>
                    <a:cubicBezTo>
                      <a:pt x="3645" y="1048"/>
                      <a:pt x="3991" y="1137"/>
                      <a:pt x="4190" y="1268"/>
                    </a:cubicBezTo>
                    <a:cubicBezTo>
                      <a:pt x="4211" y="1509"/>
                      <a:pt x="4211" y="1744"/>
                      <a:pt x="4211" y="1943"/>
                    </a:cubicBezTo>
                    <a:cubicBezTo>
                      <a:pt x="4190" y="2247"/>
                      <a:pt x="4080" y="2530"/>
                      <a:pt x="3839" y="2750"/>
                    </a:cubicBezTo>
                    <a:cubicBezTo>
                      <a:pt x="3598" y="2970"/>
                      <a:pt x="3184" y="3143"/>
                      <a:pt x="2551" y="3185"/>
                    </a:cubicBezTo>
                    <a:cubicBezTo>
                      <a:pt x="2418" y="3195"/>
                      <a:pt x="2293" y="3199"/>
                      <a:pt x="2176" y="3199"/>
                    </a:cubicBezTo>
                    <a:cubicBezTo>
                      <a:pt x="1734" y="3199"/>
                      <a:pt x="1393" y="3132"/>
                      <a:pt x="1137" y="3012"/>
                    </a:cubicBezTo>
                    <a:cubicBezTo>
                      <a:pt x="828" y="2860"/>
                      <a:pt x="655" y="2640"/>
                      <a:pt x="587" y="2378"/>
                    </a:cubicBezTo>
                    <a:cubicBezTo>
                      <a:pt x="456" y="1792"/>
                      <a:pt x="304" y="1158"/>
                      <a:pt x="304" y="1158"/>
                    </a:cubicBezTo>
                    <a:lnTo>
                      <a:pt x="131" y="393"/>
                    </a:lnTo>
                    <a:lnTo>
                      <a:pt x="131" y="393"/>
                    </a:lnTo>
                    <a:cubicBezTo>
                      <a:pt x="152" y="414"/>
                      <a:pt x="152" y="414"/>
                      <a:pt x="194" y="435"/>
                    </a:cubicBezTo>
                    <a:cubicBezTo>
                      <a:pt x="233" y="444"/>
                      <a:pt x="276" y="450"/>
                      <a:pt x="325" y="450"/>
                    </a:cubicBezTo>
                    <a:cubicBezTo>
                      <a:pt x="414" y="450"/>
                      <a:pt x="518" y="430"/>
                      <a:pt x="634" y="372"/>
                    </a:cubicBezTo>
                    <a:cubicBezTo>
                      <a:pt x="744" y="304"/>
                      <a:pt x="786" y="220"/>
                      <a:pt x="849" y="152"/>
                    </a:cubicBezTo>
                    <a:close/>
                    <a:moveTo>
                      <a:pt x="828" y="1"/>
                    </a:moveTo>
                    <a:cubicBezTo>
                      <a:pt x="786" y="111"/>
                      <a:pt x="697" y="220"/>
                      <a:pt x="587" y="262"/>
                    </a:cubicBezTo>
                    <a:cubicBezTo>
                      <a:pt x="484" y="322"/>
                      <a:pt x="392" y="342"/>
                      <a:pt x="316" y="342"/>
                    </a:cubicBezTo>
                    <a:cubicBezTo>
                      <a:pt x="280" y="342"/>
                      <a:pt x="247" y="337"/>
                      <a:pt x="220" y="330"/>
                    </a:cubicBezTo>
                    <a:cubicBezTo>
                      <a:pt x="131" y="304"/>
                      <a:pt x="89" y="262"/>
                      <a:pt x="89" y="262"/>
                    </a:cubicBezTo>
                    <a:lnTo>
                      <a:pt x="0" y="330"/>
                    </a:lnTo>
                    <a:lnTo>
                      <a:pt x="194" y="1179"/>
                    </a:lnTo>
                    <a:cubicBezTo>
                      <a:pt x="194" y="1179"/>
                      <a:pt x="351" y="1813"/>
                      <a:pt x="482" y="2399"/>
                    </a:cubicBezTo>
                    <a:cubicBezTo>
                      <a:pt x="566" y="2708"/>
                      <a:pt x="765" y="2949"/>
                      <a:pt x="1089" y="3101"/>
                    </a:cubicBezTo>
                    <a:cubicBezTo>
                      <a:pt x="1376" y="3225"/>
                      <a:pt x="1751" y="3307"/>
                      <a:pt x="2222" y="3307"/>
                    </a:cubicBezTo>
                    <a:cubicBezTo>
                      <a:pt x="2327" y="3307"/>
                      <a:pt x="2436" y="3303"/>
                      <a:pt x="2551" y="3295"/>
                    </a:cubicBezTo>
                    <a:cubicBezTo>
                      <a:pt x="3205" y="3253"/>
                      <a:pt x="3645" y="3080"/>
                      <a:pt x="3907" y="2839"/>
                    </a:cubicBezTo>
                    <a:cubicBezTo>
                      <a:pt x="4190" y="2577"/>
                      <a:pt x="4279" y="2268"/>
                      <a:pt x="4300" y="1943"/>
                    </a:cubicBezTo>
                    <a:cubicBezTo>
                      <a:pt x="4321" y="1723"/>
                      <a:pt x="4321" y="1483"/>
                      <a:pt x="4300" y="1221"/>
                    </a:cubicBezTo>
                    <a:lnTo>
                      <a:pt x="4279" y="1179"/>
                    </a:lnTo>
                    <a:cubicBezTo>
                      <a:pt x="4038" y="1027"/>
                      <a:pt x="3687" y="938"/>
                      <a:pt x="3315" y="917"/>
                    </a:cubicBezTo>
                    <a:cubicBezTo>
                      <a:pt x="3261" y="914"/>
                      <a:pt x="3206" y="912"/>
                      <a:pt x="3152" y="912"/>
                    </a:cubicBezTo>
                    <a:cubicBezTo>
                      <a:pt x="2862" y="912"/>
                      <a:pt x="2581" y="962"/>
                      <a:pt x="2378" y="1090"/>
                    </a:cubicBezTo>
                    <a:cubicBezTo>
                      <a:pt x="2154" y="1253"/>
                      <a:pt x="1936" y="1316"/>
                      <a:pt x="1743" y="1316"/>
                    </a:cubicBezTo>
                    <a:cubicBezTo>
                      <a:pt x="1520" y="1316"/>
                      <a:pt x="1329" y="1231"/>
                      <a:pt x="1199" y="1116"/>
                    </a:cubicBezTo>
                    <a:cubicBezTo>
                      <a:pt x="1158" y="1069"/>
                      <a:pt x="1089" y="896"/>
                      <a:pt x="1048" y="697"/>
                    </a:cubicBezTo>
                    <a:cubicBezTo>
                      <a:pt x="1006" y="503"/>
                      <a:pt x="959" y="262"/>
                      <a:pt x="938" y="21"/>
                    </a:cubicBezTo>
                    <a:lnTo>
                      <a:pt x="917" y="42"/>
                    </a:lnTo>
                    <a:lnTo>
                      <a:pt x="828" y="1"/>
                    </a:ln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38"/>
              <p:cNvSpPr/>
              <p:nvPr/>
            </p:nvSpPr>
            <p:spPr>
              <a:xfrm>
                <a:off x="2296215" y="884988"/>
                <a:ext cx="235729" cy="215197"/>
              </a:xfrm>
              <a:custGeom>
                <a:avLst/>
                <a:gdLst/>
                <a:ahLst/>
                <a:cxnLst/>
                <a:rect l="l" t="t" r="r" b="b"/>
                <a:pathLst>
                  <a:path w="1504" h="1373" extrusionOk="0">
                    <a:moveTo>
                      <a:pt x="715" y="1"/>
                    </a:moveTo>
                    <a:cubicBezTo>
                      <a:pt x="514" y="1"/>
                      <a:pt x="307" y="6"/>
                      <a:pt x="241" y="17"/>
                    </a:cubicBezTo>
                    <a:cubicBezTo>
                      <a:pt x="110" y="17"/>
                      <a:pt x="0" y="195"/>
                      <a:pt x="21" y="457"/>
                    </a:cubicBezTo>
                    <a:cubicBezTo>
                      <a:pt x="42" y="718"/>
                      <a:pt x="42" y="1022"/>
                      <a:pt x="84" y="1111"/>
                    </a:cubicBezTo>
                    <a:cubicBezTo>
                      <a:pt x="131" y="1174"/>
                      <a:pt x="414" y="1373"/>
                      <a:pt x="566" y="1373"/>
                    </a:cubicBezTo>
                    <a:cubicBezTo>
                      <a:pt x="718" y="1373"/>
                      <a:pt x="1179" y="1305"/>
                      <a:pt x="1289" y="1263"/>
                    </a:cubicBezTo>
                    <a:cubicBezTo>
                      <a:pt x="1372" y="1242"/>
                      <a:pt x="1441" y="1001"/>
                      <a:pt x="1461" y="781"/>
                    </a:cubicBezTo>
                    <a:cubicBezTo>
                      <a:pt x="1461" y="781"/>
                      <a:pt x="1503" y="430"/>
                      <a:pt x="1461" y="326"/>
                    </a:cubicBezTo>
                    <a:cubicBezTo>
                      <a:pt x="1441" y="216"/>
                      <a:pt x="1221" y="38"/>
                      <a:pt x="1158" y="17"/>
                    </a:cubicBezTo>
                    <a:cubicBezTo>
                      <a:pt x="1113" y="6"/>
                      <a:pt x="917" y="1"/>
                      <a:pt x="7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38"/>
              <p:cNvSpPr/>
              <p:nvPr/>
            </p:nvSpPr>
            <p:spPr>
              <a:xfrm>
                <a:off x="2288849" y="876211"/>
                <a:ext cx="250463" cy="233849"/>
              </a:xfrm>
              <a:custGeom>
                <a:avLst/>
                <a:gdLst/>
                <a:ahLst/>
                <a:cxnLst/>
                <a:rect l="l" t="t" r="r" b="b"/>
                <a:pathLst>
                  <a:path w="1598" h="1492" extrusionOk="0">
                    <a:moveTo>
                      <a:pt x="765" y="94"/>
                    </a:moveTo>
                    <a:cubicBezTo>
                      <a:pt x="854" y="94"/>
                      <a:pt x="964" y="120"/>
                      <a:pt x="1027" y="120"/>
                    </a:cubicBezTo>
                    <a:lnTo>
                      <a:pt x="1179" y="120"/>
                    </a:lnTo>
                    <a:cubicBezTo>
                      <a:pt x="1205" y="120"/>
                      <a:pt x="1268" y="183"/>
                      <a:pt x="1336" y="225"/>
                    </a:cubicBezTo>
                    <a:cubicBezTo>
                      <a:pt x="1398" y="293"/>
                      <a:pt x="1467" y="355"/>
                      <a:pt x="1467" y="403"/>
                    </a:cubicBezTo>
                    <a:cubicBezTo>
                      <a:pt x="1488" y="424"/>
                      <a:pt x="1488" y="554"/>
                      <a:pt x="1488" y="643"/>
                    </a:cubicBezTo>
                    <a:cubicBezTo>
                      <a:pt x="1467" y="727"/>
                      <a:pt x="1467" y="816"/>
                      <a:pt x="1467" y="816"/>
                    </a:cubicBezTo>
                    <a:cubicBezTo>
                      <a:pt x="1440" y="926"/>
                      <a:pt x="1419" y="1036"/>
                      <a:pt x="1398" y="1120"/>
                    </a:cubicBezTo>
                    <a:cubicBezTo>
                      <a:pt x="1357" y="1209"/>
                      <a:pt x="1309" y="1272"/>
                      <a:pt x="1309" y="1272"/>
                    </a:cubicBezTo>
                    <a:cubicBezTo>
                      <a:pt x="1289" y="1298"/>
                      <a:pt x="1247" y="1298"/>
                      <a:pt x="1179" y="1319"/>
                    </a:cubicBezTo>
                    <a:cubicBezTo>
                      <a:pt x="1116" y="1319"/>
                      <a:pt x="1048" y="1340"/>
                      <a:pt x="985" y="1340"/>
                    </a:cubicBezTo>
                    <a:cubicBezTo>
                      <a:pt x="833" y="1361"/>
                      <a:pt x="681" y="1382"/>
                      <a:pt x="613" y="1382"/>
                    </a:cubicBezTo>
                    <a:cubicBezTo>
                      <a:pt x="550" y="1382"/>
                      <a:pt x="440" y="1340"/>
                      <a:pt x="351" y="1272"/>
                    </a:cubicBezTo>
                    <a:cubicBezTo>
                      <a:pt x="309" y="1251"/>
                      <a:pt x="288" y="1209"/>
                      <a:pt x="241" y="1188"/>
                    </a:cubicBezTo>
                    <a:cubicBezTo>
                      <a:pt x="220" y="1167"/>
                      <a:pt x="199" y="1141"/>
                      <a:pt x="178" y="1120"/>
                    </a:cubicBezTo>
                    <a:cubicBezTo>
                      <a:pt x="178" y="1120"/>
                      <a:pt x="178" y="1078"/>
                      <a:pt x="157" y="1057"/>
                    </a:cubicBezTo>
                    <a:lnTo>
                      <a:pt x="157" y="905"/>
                    </a:lnTo>
                    <a:cubicBezTo>
                      <a:pt x="157" y="774"/>
                      <a:pt x="131" y="643"/>
                      <a:pt x="131" y="513"/>
                    </a:cubicBezTo>
                    <a:cubicBezTo>
                      <a:pt x="110" y="382"/>
                      <a:pt x="131" y="293"/>
                      <a:pt x="178" y="225"/>
                    </a:cubicBezTo>
                    <a:cubicBezTo>
                      <a:pt x="199" y="162"/>
                      <a:pt x="241" y="120"/>
                      <a:pt x="288" y="120"/>
                    </a:cubicBezTo>
                    <a:cubicBezTo>
                      <a:pt x="351" y="120"/>
                      <a:pt x="571" y="94"/>
                      <a:pt x="765" y="94"/>
                    </a:cubicBezTo>
                    <a:close/>
                    <a:moveTo>
                      <a:pt x="569" y="0"/>
                    </a:moveTo>
                    <a:cubicBezTo>
                      <a:pt x="442" y="0"/>
                      <a:pt x="330" y="10"/>
                      <a:pt x="288" y="10"/>
                    </a:cubicBezTo>
                    <a:cubicBezTo>
                      <a:pt x="199" y="31"/>
                      <a:pt x="110" y="73"/>
                      <a:pt x="68" y="183"/>
                    </a:cubicBezTo>
                    <a:cubicBezTo>
                      <a:pt x="26" y="272"/>
                      <a:pt x="0" y="382"/>
                      <a:pt x="26" y="513"/>
                    </a:cubicBezTo>
                    <a:cubicBezTo>
                      <a:pt x="26" y="643"/>
                      <a:pt x="47" y="774"/>
                      <a:pt x="47" y="905"/>
                    </a:cubicBezTo>
                    <a:cubicBezTo>
                      <a:pt x="47" y="968"/>
                      <a:pt x="47" y="1010"/>
                      <a:pt x="68" y="1057"/>
                    </a:cubicBezTo>
                    <a:cubicBezTo>
                      <a:pt x="68" y="1099"/>
                      <a:pt x="68" y="1141"/>
                      <a:pt x="89" y="1188"/>
                    </a:cubicBezTo>
                    <a:cubicBezTo>
                      <a:pt x="110" y="1209"/>
                      <a:pt x="131" y="1251"/>
                      <a:pt x="178" y="1272"/>
                    </a:cubicBezTo>
                    <a:cubicBezTo>
                      <a:pt x="220" y="1298"/>
                      <a:pt x="262" y="1340"/>
                      <a:pt x="309" y="1361"/>
                    </a:cubicBezTo>
                    <a:cubicBezTo>
                      <a:pt x="393" y="1429"/>
                      <a:pt x="503" y="1471"/>
                      <a:pt x="613" y="1492"/>
                    </a:cubicBezTo>
                    <a:cubicBezTo>
                      <a:pt x="702" y="1492"/>
                      <a:pt x="854" y="1471"/>
                      <a:pt x="985" y="1450"/>
                    </a:cubicBezTo>
                    <a:cubicBezTo>
                      <a:pt x="1074" y="1450"/>
                      <a:pt x="1137" y="1429"/>
                      <a:pt x="1205" y="1403"/>
                    </a:cubicBezTo>
                    <a:cubicBezTo>
                      <a:pt x="1268" y="1403"/>
                      <a:pt x="1309" y="1382"/>
                      <a:pt x="1336" y="1382"/>
                    </a:cubicBezTo>
                    <a:cubicBezTo>
                      <a:pt x="1419" y="1340"/>
                      <a:pt x="1467" y="1251"/>
                      <a:pt x="1488" y="1167"/>
                    </a:cubicBezTo>
                    <a:cubicBezTo>
                      <a:pt x="1529" y="1078"/>
                      <a:pt x="1550" y="947"/>
                      <a:pt x="1571" y="837"/>
                    </a:cubicBezTo>
                    <a:lnTo>
                      <a:pt x="1571" y="643"/>
                    </a:lnTo>
                    <a:cubicBezTo>
                      <a:pt x="1597" y="554"/>
                      <a:pt x="1597" y="444"/>
                      <a:pt x="1571" y="355"/>
                    </a:cubicBezTo>
                    <a:cubicBezTo>
                      <a:pt x="1550" y="293"/>
                      <a:pt x="1488" y="204"/>
                      <a:pt x="1398" y="162"/>
                    </a:cubicBezTo>
                    <a:cubicBezTo>
                      <a:pt x="1336" y="94"/>
                      <a:pt x="1268" y="31"/>
                      <a:pt x="1205" y="31"/>
                    </a:cubicBezTo>
                    <a:cubicBezTo>
                      <a:pt x="1179" y="10"/>
                      <a:pt x="1179" y="10"/>
                      <a:pt x="1137" y="10"/>
                    </a:cubicBezTo>
                    <a:lnTo>
                      <a:pt x="765" y="10"/>
                    </a:lnTo>
                    <a:cubicBezTo>
                      <a:pt x="700" y="3"/>
                      <a:pt x="633" y="0"/>
                      <a:pt x="56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38"/>
              <p:cNvSpPr/>
              <p:nvPr/>
            </p:nvSpPr>
            <p:spPr>
              <a:xfrm>
                <a:off x="2596676" y="884988"/>
                <a:ext cx="168333" cy="215197"/>
              </a:xfrm>
              <a:custGeom>
                <a:avLst/>
                <a:gdLst/>
                <a:ahLst/>
                <a:cxnLst/>
                <a:rect l="l" t="t" r="r" b="b"/>
                <a:pathLst>
                  <a:path w="1074" h="1373" extrusionOk="0">
                    <a:moveTo>
                      <a:pt x="565" y="1"/>
                    </a:moveTo>
                    <a:cubicBezTo>
                      <a:pt x="423" y="1"/>
                      <a:pt x="285" y="6"/>
                      <a:pt x="262" y="17"/>
                    </a:cubicBezTo>
                    <a:cubicBezTo>
                      <a:pt x="199" y="38"/>
                      <a:pt x="47" y="216"/>
                      <a:pt x="26" y="326"/>
                    </a:cubicBezTo>
                    <a:cubicBezTo>
                      <a:pt x="0" y="430"/>
                      <a:pt x="26" y="781"/>
                      <a:pt x="26" y="781"/>
                    </a:cubicBezTo>
                    <a:cubicBezTo>
                      <a:pt x="47" y="1001"/>
                      <a:pt x="89" y="1242"/>
                      <a:pt x="157" y="1263"/>
                    </a:cubicBezTo>
                    <a:cubicBezTo>
                      <a:pt x="220" y="1305"/>
                      <a:pt x="571" y="1373"/>
                      <a:pt x="681" y="1373"/>
                    </a:cubicBezTo>
                    <a:cubicBezTo>
                      <a:pt x="786" y="1373"/>
                      <a:pt x="985" y="1174"/>
                      <a:pt x="1006" y="1111"/>
                    </a:cubicBezTo>
                    <a:cubicBezTo>
                      <a:pt x="1047" y="1022"/>
                      <a:pt x="1027" y="718"/>
                      <a:pt x="1047" y="457"/>
                    </a:cubicBezTo>
                    <a:cubicBezTo>
                      <a:pt x="1074" y="195"/>
                      <a:pt x="1006" y="17"/>
                      <a:pt x="896" y="17"/>
                    </a:cubicBezTo>
                    <a:cubicBezTo>
                      <a:pt x="854" y="6"/>
                      <a:pt x="707" y="1"/>
                      <a:pt x="5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38"/>
              <p:cNvSpPr/>
              <p:nvPr/>
            </p:nvSpPr>
            <p:spPr>
              <a:xfrm>
                <a:off x="2590093" y="876211"/>
                <a:ext cx="181499" cy="233849"/>
              </a:xfrm>
              <a:custGeom>
                <a:avLst/>
                <a:gdLst/>
                <a:ahLst/>
                <a:cxnLst/>
                <a:rect l="l" t="t" r="r" b="b"/>
                <a:pathLst>
                  <a:path w="1158" h="1492" extrusionOk="0">
                    <a:moveTo>
                      <a:pt x="613" y="94"/>
                    </a:moveTo>
                    <a:cubicBezTo>
                      <a:pt x="744" y="94"/>
                      <a:pt x="896" y="120"/>
                      <a:pt x="938" y="120"/>
                    </a:cubicBezTo>
                    <a:cubicBezTo>
                      <a:pt x="959" y="120"/>
                      <a:pt x="985" y="141"/>
                      <a:pt x="1006" y="204"/>
                    </a:cubicBezTo>
                    <a:cubicBezTo>
                      <a:pt x="1048" y="293"/>
                      <a:pt x="1048" y="382"/>
                      <a:pt x="1048" y="513"/>
                    </a:cubicBezTo>
                    <a:cubicBezTo>
                      <a:pt x="1027" y="643"/>
                      <a:pt x="1027" y="774"/>
                      <a:pt x="1027" y="905"/>
                    </a:cubicBezTo>
                    <a:cubicBezTo>
                      <a:pt x="1027" y="1010"/>
                      <a:pt x="1006" y="1120"/>
                      <a:pt x="1006" y="1141"/>
                    </a:cubicBezTo>
                    <a:cubicBezTo>
                      <a:pt x="1006" y="1167"/>
                      <a:pt x="938" y="1230"/>
                      <a:pt x="875" y="1272"/>
                    </a:cubicBezTo>
                    <a:cubicBezTo>
                      <a:pt x="807" y="1340"/>
                      <a:pt x="744" y="1382"/>
                      <a:pt x="723" y="1382"/>
                    </a:cubicBezTo>
                    <a:cubicBezTo>
                      <a:pt x="676" y="1382"/>
                      <a:pt x="566" y="1361"/>
                      <a:pt x="461" y="1340"/>
                    </a:cubicBezTo>
                    <a:cubicBezTo>
                      <a:pt x="393" y="1340"/>
                      <a:pt x="351" y="1319"/>
                      <a:pt x="304" y="1319"/>
                    </a:cubicBezTo>
                    <a:cubicBezTo>
                      <a:pt x="262" y="1298"/>
                      <a:pt x="241" y="1298"/>
                      <a:pt x="241" y="1272"/>
                    </a:cubicBezTo>
                    <a:cubicBezTo>
                      <a:pt x="241" y="1272"/>
                      <a:pt x="220" y="1272"/>
                      <a:pt x="199" y="1251"/>
                    </a:cubicBezTo>
                    <a:cubicBezTo>
                      <a:pt x="199" y="1209"/>
                      <a:pt x="173" y="1188"/>
                      <a:pt x="173" y="1141"/>
                    </a:cubicBezTo>
                    <a:cubicBezTo>
                      <a:pt x="152" y="1057"/>
                      <a:pt x="131" y="926"/>
                      <a:pt x="110" y="816"/>
                    </a:cubicBezTo>
                    <a:lnTo>
                      <a:pt x="110" y="643"/>
                    </a:lnTo>
                    <a:lnTo>
                      <a:pt x="110" y="382"/>
                    </a:lnTo>
                    <a:cubicBezTo>
                      <a:pt x="131" y="355"/>
                      <a:pt x="152" y="293"/>
                      <a:pt x="220" y="225"/>
                    </a:cubicBezTo>
                    <a:cubicBezTo>
                      <a:pt x="241" y="204"/>
                      <a:pt x="262" y="183"/>
                      <a:pt x="283" y="162"/>
                    </a:cubicBezTo>
                    <a:cubicBezTo>
                      <a:pt x="304" y="141"/>
                      <a:pt x="304" y="120"/>
                      <a:pt x="330" y="120"/>
                    </a:cubicBezTo>
                    <a:lnTo>
                      <a:pt x="414" y="120"/>
                    </a:lnTo>
                    <a:cubicBezTo>
                      <a:pt x="461" y="120"/>
                      <a:pt x="524" y="94"/>
                      <a:pt x="613" y="94"/>
                    </a:cubicBezTo>
                    <a:close/>
                    <a:moveTo>
                      <a:pt x="747" y="0"/>
                    </a:moveTo>
                    <a:cubicBezTo>
                      <a:pt x="703" y="0"/>
                      <a:pt x="657" y="3"/>
                      <a:pt x="613" y="10"/>
                    </a:cubicBezTo>
                    <a:lnTo>
                      <a:pt x="330" y="10"/>
                    </a:lnTo>
                    <a:cubicBezTo>
                      <a:pt x="304" y="10"/>
                      <a:pt x="283" y="10"/>
                      <a:pt x="283" y="31"/>
                    </a:cubicBezTo>
                    <a:cubicBezTo>
                      <a:pt x="241" y="31"/>
                      <a:pt x="220" y="52"/>
                      <a:pt x="199" y="73"/>
                    </a:cubicBezTo>
                    <a:cubicBezTo>
                      <a:pt x="173" y="94"/>
                      <a:pt x="152" y="120"/>
                      <a:pt x="131" y="162"/>
                    </a:cubicBezTo>
                    <a:cubicBezTo>
                      <a:pt x="68" y="225"/>
                      <a:pt x="21" y="293"/>
                      <a:pt x="0" y="355"/>
                    </a:cubicBezTo>
                    <a:lnTo>
                      <a:pt x="0" y="643"/>
                    </a:lnTo>
                    <a:lnTo>
                      <a:pt x="0" y="837"/>
                    </a:lnTo>
                    <a:cubicBezTo>
                      <a:pt x="21" y="947"/>
                      <a:pt x="42" y="1057"/>
                      <a:pt x="68" y="1167"/>
                    </a:cubicBezTo>
                    <a:cubicBezTo>
                      <a:pt x="89" y="1209"/>
                      <a:pt x="89" y="1251"/>
                      <a:pt x="110" y="1298"/>
                    </a:cubicBezTo>
                    <a:cubicBezTo>
                      <a:pt x="131" y="1319"/>
                      <a:pt x="131" y="1361"/>
                      <a:pt x="173" y="1382"/>
                    </a:cubicBezTo>
                    <a:cubicBezTo>
                      <a:pt x="199" y="1382"/>
                      <a:pt x="241" y="1403"/>
                      <a:pt x="283" y="1403"/>
                    </a:cubicBezTo>
                    <a:cubicBezTo>
                      <a:pt x="330" y="1429"/>
                      <a:pt x="372" y="1450"/>
                      <a:pt x="435" y="1450"/>
                    </a:cubicBezTo>
                    <a:cubicBezTo>
                      <a:pt x="545" y="1471"/>
                      <a:pt x="655" y="1492"/>
                      <a:pt x="723" y="1492"/>
                    </a:cubicBezTo>
                    <a:cubicBezTo>
                      <a:pt x="807" y="1471"/>
                      <a:pt x="875" y="1429"/>
                      <a:pt x="938" y="1361"/>
                    </a:cubicBezTo>
                    <a:cubicBezTo>
                      <a:pt x="1027" y="1298"/>
                      <a:pt x="1069" y="1230"/>
                      <a:pt x="1116" y="1167"/>
                    </a:cubicBezTo>
                    <a:cubicBezTo>
                      <a:pt x="1137" y="1120"/>
                      <a:pt x="1137" y="1010"/>
                      <a:pt x="1137" y="905"/>
                    </a:cubicBezTo>
                    <a:cubicBezTo>
                      <a:pt x="1137" y="774"/>
                      <a:pt x="1137" y="643"/>
                      <a:pt x="1158" y="513"/>
                    </a:cubicBezTo>
                    <a:cubicBezTo>
                      <a:pt x="1158" y="382"/>
                      <a:pt x="1137" y="272"/>
                      <a:pt x="1116" y="183"/>
                    </a:cubicBezTo>
                    <a:cubicBezTo>
                      <a:pt x="1089" y="94"/>
                      <a:pt x="1027" y="31"/>
                      <a:pt x="959" y="10"/>
                    </a:cubicBezTo>
                    <a:cubicBezTo>
                      <a:pt x="917" y="10"/>
                      <a:pt x="835" y="0"/>
                      <a:pt x="74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38"/>
              <p:cNvSpPr/>
              <p:nvPr/>
            </p:nvSpPr>
            <p:spPr>
              <a:xfrm>
                <a:off x="2384770" y="963042"/>
                <a:ext cx="41221" cy="68336"/>
              </a:xfrm>
              <a:custGeom>
                <a:avLst/>
                <a:gdLst/>
                <a:ahLst/>
                <a:cxnLst/>
                <a:rect l="l" t="t" r="r" b="b"/>
                <a:pathLst>
                  <a:path w="263" h="436" extrusionOk="0">
                    <a:moveTo>
                      <a:pt x="132" y="0"/>
                    </a:moveTo>
                    <a:cubicBezTo>
                      <a:pt x="69" y="0"/>
                      <a:pt x="1" y="89"/>
                      <a:pt x="1" y="220"/>
                    </a:cubicBezTo>
                    <a:cubicBezTo>
                      <a:pt x="1" y="325"/>
                      <a:pt x="69" y="435"/>
                      <a:pt x="132" y="435"/>
                    </a:cubicBezTo>
                    <a:cubicBezTo>
                      <a:pt x="200" y="435"/>
                      <a:pt x="263" y="325"/>
                      <a:pt x="263" y="220"/>
                    </a:cubicBezTo>
                    <a:cubicBezTo>
                      <a:pt x="263" y="89"/>
                      <a:pt x="200" y="0"/>
                      <a:pt x="13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38"/>
              <p:cNvSpPr/>
              <p:nvPr/>
            </p:nvSpPr>
            <p:spPr>
              <a:xfrm>
                <a:off x="2658116" y="963042"/>
                <a:ext cx="37930" cy="68336"/>
              </a:xfrm>
              <a:custGeom>
                <a:avLst/>
                <a:gdLst/>
                <a:ahLst/>
                <a:cxnLst/>
                <a:rect l="l" t="t" r="r" b="b"/>
                <a:pathLst>
                  <a:path w="242" h="436" extrusionOk="0">
                    <a:moveTo>
                      <a:pt x="111" y="0"/>
                    </a:moveTo>
                    <a:cubicBezTo>
                      <a:pt x="48" y="0"/>
                      <a:pt x="1" y="89"/>
                      <a:pt x="1" y="220"/>
                    </a:cubicBezTo>
                    <a:cubicBezTo>
                      <a:pt x="1" y="325"/>
                      <a:pt x="48" y="435"/>
                      <a:pt x="111" y="435"/>
                    </a:cubicBezTo>
                    <a:cubicBezTo>
                      <a:pt x="179" y="435"/>
                      <a:pt x="242" y="325"/>
                      <a:pt x="242" y="220"/>
                    </a:cubicBezTo>
                    <a:cubicBezTo>
                      <a:pt x="242" y="89"/>
                      <a:pt x="179" y="0"/>
                      <a:pt x="11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38"/>
              <p:cNvSpPr/>
              <p:nvPr/>
            </p:nvSpPr>
            <p:spPr>
              <a:xfrm>
                <a:off x="2542445" y="980283"/>
                <a:ext cx="65045" cy="97019"/>
              </a:xfrm>
              <a:custGeom>
                <a:avLst/>
                <a:gdLst/>
                <a:ahLst/>
                <a:cxnLst/>
                <a:rect l="l" t="t" r="r" b="b"/>
                <a:pathLst>
                  <a:path w="415" h="619" extrusionOk="0">
                    <a:moveTo>
                      <a:pt x="42" y="0"/>
                    </a:moveTo>
                    <a:cubicBezTo>
                      <a:pt x="21" y="21"/>
                      <a:pt x="0" y="42"/>
                      <a:pt x="0" y="63"/>
                    </a:cubicBezTo>
                    <a:cubicBezTo>
                      <a:pt x="21" y="131"/>
                      <a:pt x="63" y="173"/>
                      <a:pt x="110" y="215"/>
                    </a:cubicBezTo>
                    <a:cubicBezTo>
                      <a:pt x="152" y="241"/>
                      <a:pt x="194" y="241"/>
                      <a:pt x="262" y="262"/>
                    </a:cubicBezTo>
                    <a:cubicBezTo>
                      <a:pt x="283" y="262"/>
                      <a:pt x="304" y="304"/>
                      <a:pt x="325" y="325"/>
                    </a:cubicBezTo>
                    <a:cubicBezTo>
                      <a:pt x="325" y="372"/>
                      <a:pt x="325" y="435"/>
                      <a:pt x="304" y="456"/>
                    </a:cubicBezTo>
                    <a:cubicBezTo>
                      <a:pt x="304" y="477"/>
                      <a:pt x="283" y="503"/>
                      <a:pt x="241" y="524"/>
                    </a:cubicBezTo>
                    <a:lnTo>
                      <a:pt x="173" y="524"/>
                    </a:lnTo>
                    <a:cubicBezTo>
                      <a:pt x="152" y="524"/>
                      <a:pt x="131" y="545"/>
                      <a:pt x="131" y="587"/>
                    </a:cubicBezTo>
                    <a:cubicBezTo>
                      <a:pt x="131" y="602"/>
                      <a:pt x="142" y="619"/>
                      <a:pt x="162" y="619"/>
                    </a:cubicBezTo>
                    <a:cubicBezTo>
                      <a:pt x="171" y="619"/>
                      <a:pt x="182" y="616"/>
                      <a:pt x="194" y="608"/>
                    </a:cubicBezTo>
                    <a:lnTo>
                      <a:pt x="283" y="608"/>
                    </a:lnTo>
                    <a:cubicBezTo>
                      <a:pt x="325" y="587"/>
                      <a:pt x="372" y="545"/>
                      <a:pt x="393" y="477"/>
                    </a:cubicBezTo>
                    <a:cubicBezTo>
                      <a:pt x="414" y="435"/>
                      <a:pt x="414" y="372"/>
                      <a:pt x="414" y="304"/>
                    </a:cubicBezTo>
                    <a:cubicBezTo>
                      <a:pt x="393" y="262"/>
                      <a:pt x="346" y="194"/>
                      <a:pt x="283" y="173"/>
                    </a:cubicBezTo>
                    <a:cubicBezTo>
                      <a:pt x="215" y="152"/>
                      <a:pt x="173" y="152"/>
                      <a:pt x="152" y="131"/>
                    </a:cubicBezTo>
                    <a:cubicBezTo>
                      <a:pt x="131" y="110"/>
                      <a:pt x="110" y="84"/>
                      <a:pt x="84" y="42"/>
                    </a:cubicBezTo>
                    <a:cubicBezTo>
                      <a:pt x="84" y="21"/>
                      <a:pt x="63" y="0"/>
                      <a:pt x="4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38"/>
              <p:cNvSpPr/>
              <p:nvPr/>
            </p:nvSpPr>
            <p:spPr>
              <a:xfrm>
                <a:off x="2463608" y="1145324"/>
                <a:ext cx="129933" cy="62224"/>
              </a:xfrm>
              <a:custGeom>
                <a:avLst/>
                <a:gdLst/>
                <a:ahLst/>
                <a:cxnLst/>
                <a:rect l="l" t="t" r="r" b="b"/>
                <a:pathLst>
                  <a:path w="829" h="397" extrusionOk="0">
                    <a:moveTo>
                      <a:pt x="54" y="0"/>
                    </a:moveTo>
                    <a:cubicBezTo>
                      <a:pt x="43" y="0"/>
                      <a:pt x="32" y="5"/>
                      <a:pt x="22" y="16"/>
                    </a:cubicBezTo>
                    <a:cubicBezTo>
                      <a:pt x="1" y="37"/>
                      <a:pt x="1" y="58"/>
                      <a:pt x="1" y="79"/>
                    </a:cubicBezTo>
                    <a:cubicBezTo>
                      <a:pt x="1" y="79"/>
                      <a:pt x="153" y="278"/>
                      <a:pt x="414" y="340"/>
                    </a:cubicBezTo>
                    <a:cubicBezTo>
                      <a:pt x="524" y="388"/>
                      <a:pt x="613" y="388"/>
                      <a:pt x="676" y="388"/>
                    </a:cubicBezTo>
                    <a:cubicBezTo>
                      <a:pt x="699" y="395"/>
                      <a:pt x="719" y="397"/>
                      <a:pt x="735" y="397"/>
                    </a:cubicBezTo>
                    <a:cubicBezTo>
                      <a:pt x="768" y="397"/>
                      <a:pt x="786" y="388"/>
                      <a:pt x="786" y="388"/>
                    </a:cubicBezTo>
                    <a:cubicBezTo>
                      <a:pt x="807" y="388"/>
                      <a:pt x="828" y="367"/>
                      <a:pt x="828" y="340"/>
                    </a:cubicBezTo>
                    <a:cubicBezTo>
                      <a:pt x="828" y="310"/>
                      <a:pt x="806" y="290"/>
                      <a:pt x="785" y="290"/>
                    </a:cubicBezTo>
                    <a:cubicBezTo>
                      <a:pt x="778" y="290"/>
                      <a:pt x="771" y="293"/>
                      <a:pt x="765" y="299"/>
                    </a:cubicBezTo>
                    <a:lnTo>
                      <a:pt x="676" y="299"/>
                    </a:lnTo>
                    <a:cubicBezTo>
                      <a:pt x="634" y="278"/>
                      <a:pt x="545" y="278"/>
                      <a:pt x="435" y="236"/>
                    </a:cubicBezTo>
                    <a:cubicBezTo>
                      <a:pt x="221" y="189"/>
                      <a:pt x="90" y="16"/>
                      <a:pt x="90" y="16"/>
                    </a:cubicBezTo>
                    <a:cubicBezTo>
                      <a:pt x="77" y="5"/>
                      <a:pt x="65" y="0"/>
                      <a:pt x="5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38"/>
              <p:cNvSpPr/>
              <p:nvPr/>
            </p:nvSpPr>
            <p:spPr>
              <a:xfrm>
                <a:off x="2521913" y="918216"/>
                <a:ext cx="85577" cy="38400"/>
              </a:xfrm>
              <a:custGeom>
                <a:avLst/>
                <a:gdLst/>
                <a:ahLst/>
                <a:cxnLst/>
                <a:rect l="l" t="t" r="r" b="b"/>
                <a:pathLst>
                  <a:path w="546" h="245" extrusionOk="0">
                    <a:moveTo>
                      <a:pt x="353" y="0"/>
                    </a:moveTo>
                    <a:cubicBezTo>
                      <a:pt x="337" y="0"/>
                      <a:pt x="321" y="1"/>
                      <a:pt x="304" y="4"/>
                    </a:cubicBezTo>
                    <a:cubicBezTo>
                      <a:pt x="152" y="25"/>
                      <a:pt x="1" y="114"/>
                      <a:pt x="1" y="114"/>
                    </a:cubicBezTo>
                    <a:lnTo>
                      <a:pt x="21" y="245"/>
                    </a:lnTo>
                    <a:cubicBezTo>
                      <a:pt x="21" y="245"/>
                      <a:pt x="241" y="114"/>
                      <a:pt x="346" y="114"/>
                    </a:cubicBezTo>
                    <a:cubicBezTo>
                      <a:pt x="360" y="110"/>
                      <a:pt x="374" y="109"/>
                      <a:pt x="387" y="109"/>
                    </a:cubicBezTo>
                    <a:cubicBezTo>
                      <a:pt x="477" y="109"/>
                      <a:pt x="545" y="176"/>
                      <a:pt x="545" y="176"/>
                    </a:cubicBezTo>
                    <a:lnTo>
                      <a:pt x="545" y="66"/>
                    </a:lnTo>
                    <a:cubicBezTo>
                      <a:pt x="545" y="66"/>
                      <a:pt x="475" y="0"/>
                      <a:pt x="35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38"/>
              <p:cNvSpPr/>
              <p:nvPr/>
            </p:nvSpPr>
            <p:spPr>
              <a:xfrm>
                <a:off x="2329913" y="831072"/>
                <a:ext cx="127269" cy="62381"/>
              </a:xfrm>
              <a:custGeom>
                <a:avLst/>
                <a:gdLst/>
                <a:ahLst/>
                <a:cxnLst/>
                <a:rect l="l" t="t" r="r" b="b"/>
                <a:pathLst>
                  <a:path w="812" h="398" extrusionOk="0">
                    <a:moveTo>
                      <a:pt x="518" y="0"/>
                    </a:moveTo>
                    <a:cubicBezTo>
                      <a:pt x="376" y="0"/>
                      <a:pt x="209" y="23"/>
                      <a:pt x="157" y="36"/>
                    </a:cubicBezTo>
                    <a:cubicBezTo>
                      <a:pt x="68" y="36"/>
                      <a:pt x="0" y="57"/>
                      <a:pt x="26" y="120"/>
                    </a:cubicBezTo>
                    <a:cubicBezTo>
                      <a:pt x="47" y="251"/>
                      <a:pt x="26" y="361"/>
                      <a:pt x="89" y="382"/>
                    </a:cubicBezTo>
                    <a:cubicBezTo>
                      <a:pt x="148" y="382"/>
                      <a:pt x="275" y="372"/>
                      <a:pt x="404" y="372"/>
                    </a:cubicBezTo>
                    <a:cubicBezTo>
                      <a:pt x="469" y="372"/>
                      <a:pt x="534" y="375"/>
                      <a:pt x="592" y="382"/>
                    </a:cubicBezTo>
                    <a:cubicBezTo>
                      <a:pt x="627" y="393"/>
                      <a:pt x="658" y="397"/>
                      <a:pt x="685" y="397"/>
                    </a:cubicBezTo>
                    <a:cubicBezTo>
                      <a:pt x="772" y="397"/>
                      <a:pt x="812" y="346"/>
                      <a:pt x="812" y="298"/>
                    </a:cubicBezTo>
                    <a:cubicBezTo>
                      <a:pt x="812" y="230"/>
                      <a:pt x="812" y="78"/>
                      <a:pt x="723" y="36"/>
                    </a:cubicBezTo>
                    <a:cubicBezTo>
                      <a:pt x="688" y="10"/>
                      <a:pt x="608" y="0"/>
                      <a:pt x="518" y="0"/>
                    </a:cubicBezTo>
                    <a:close/>
                  </a:path>
                </a:pathLst>
              </a:custGeom>
              <a:solidFill>
                <a:srgbClr val="356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38"/>
              <p:cNvSpPr/>
              <p:nvPr/>
            </p:nvSpPr>
            <p:spPr>
              <a:xfrm>
                <a:off x="2323330" y="822608"/>
                <a:ext cx="140435" cy="78994"/>
              </a:xfrm>
              <a:custGeom>
                <a:avLst/>
                <a:gdLst/>
                <a:ahLst/>
                <a:cxnLst/>
                <a:rect l="l" t="t" r="r" b="b"/>
                <a:pathLst>
                  <a:path w="896" h="504" extrusionOk="0">
                    <a:moveTo>
                      <a:pt x="655" y="111"/>
                    </a:moveTo>
                    <a:cubicBezTo>
                      <a:pt x="697" y="111"/>
                      <a:pt x="744" y="132"/>
                      <a:pt x="744" y="132"/>
                    </a:cubicBezTo>
                    <a:cubicBezTo>
                      <a:pt x="765" y="153"/>
                      <a:pt x="786" y="174"/>
                      <a:pt x="786" y="221"/>
                    </a:cubicBezTo>
                    <a:cubicBezTo>
                      <a:pt x="807" y="284"/>
                      <a:pt x="807" y="331"/>
                      <a:pt x="807" y="352"/>
                    </a:cubicBezTo>
                    <a:cubicBezTo>
                      <a:pt x="786" y="373"/>
                      <a:pt x="786" y="373"/>
                      <a:pt x="786" y="394"/>
                    </a:cubicBezTo>
                    <a:cubicBezTo>
                      <a:pt x="772" y="394"/>
                      <a:pt x="748" y="403"/>
                      <a:pt x="708" y="403"/>
                    </a:cubicBezTo>
                    <a:cubicBezTo>
                      <a:pt x="688" y="403"/>
                      <a:pt x="664" y="401"/>
                      <a:pt x="634" y="394"/>
                    </a:cubicBezTo>
                    <a:cubicBezTo>
                      <a:pt x="545" y="373"/>
                      <a:pt x="435" y="373"/>
                      <a:pt x="351" y="373"/>
                    </a:cubicBezTo>
                    <a:lnTo>
                      <a:pt x="131" y="373"/>
                    </a:lnTo>
                    <a:lnTo>
                      <a:pt x="131" y="352"/>
                    </a:lnTo>
                    <a:cubicBezTo>
                      <a:pt x="131" y="305"/>
                      <a:pt x="131" y="242"/>
                      <a:pt x="110" y="174"/>
                    </a:cubicBezTo>
                    <a:lnTo>
                      <a:pt x="110" y="153"/>
                    </a:lnTo>
                    <a:cubicBezTo>
                      <a:pt x="110" y="153"/>
                      <a:pt x="152" y="132"/>
                      <a:pt x="199" y="132"/>
                    </a:cubicBezTo>
                    <a:cubicBezTo>
                      <a:pt x="241" y="132"/>
                      <a:pt x="351" y="111"/>
                      <a:pt x="482" y="111"/>
                    </a:cubicBezTo>
                    <a:close/>
                    <a:moveTo>
                      <a:pt x="482" y="1"/>
                    </a:moveTo>
                    <a:cubicBezTo>
                      <a:pt x="351" y="1"/>
                      <a:pt x="220" y="22"/>
                      <a:pt x="173" y="22"/>
                    </a:cubicBezTo>
                    <a:cubicBezTo>
                      <a:pt x="131" y="43"/>
                      <a:pt x="110" y="43"/>
                      <a:pt x="68" y="69"/>
                    </a:cubicBezTo>
                    <a:cubicBezTo>
                      <a:pt x="42" y="69"/>
                      <a:pt x="21" y="90"/>
                      <a:pt x="21" y="111"/>
                    </a:cubicBezTo>
                    <a:cubicBezTo>
                      <a:pt x="0" y="132"/>
                      <a:pt x="0" y="153"/>
                      <a:pt x="0" y="174"/>
                    </a:cubicBezTo>
                    <a:cubicBezTo>
                      <a:pt x="21" y="242"/>
                      <a:pt x="21" y="305"/>
                      <a:pt x="21" y="352"/>
                    </a:cubicBezTo>
                    <a:cubicBezTo>
                      <a:pt x="21" y="394"/>
                      <a:pt x="42" y="415"/>
                      <a:pt x="42" y="436"/>
                    </a:cubicBezTo>
                    <a:cubicBezTo>
                      <a:pt x="68" y="462"/>
                      <a:pt x="89" y="483"/>
                      <a:pt x="131" y="483"/>
                    </a:cubicBezTo>
                    <a:lnTo>
                      <a:pt x="351" y="483"/>
                    </a:lnTo>
                    <a:cubicBezTo>
                      <a:pt x="435" y="483"/>
                      <a:pt x="545" y="483"/>
                      <a:pt x="613" y="504"/>
                    </a:cubicBezTo>
                    <a:cubicBezTo>
                      <a:pt x="697" y="504"/>
                      <a:pt x="765" y="504"/>
                      <a:pt x="828" y="483"/>
                    </a:cubicBezTo>
                    <a:cubicBezTo>
                      <a:pt x="875" y="462"/>
                      <a:pt x="896" y="415"/>
                      <a:pt x="896" y="373"/>
                    </a:cubicBezTo>
                    <a:lnTo>
                      <a:pt x="896" y="221"/>
                    </a:lnTo>
                    <a:cubicBezTo>
                      <a:pt x="875" y="153"/>
                      <a:pt x="854" y="90"/>
                      <a:pt x="807" y="43"/>
                    </a:cubicBezTo>
                    <a:cubicBezTo>
                      <a:pt x="765" y="22"/>
                      <a:pt x="723" y="1"/>
                      <a:pt x="65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38"/>
              <p:cNvSpPr/>
              <p:nvPr/>
            </p:nvSpPr>
            <p:spPr>
              <a:xfrm>
                <a:off x="2617208" y="837811"/>
                <a:ext cx="113319" cy="61283"/>
              </a:xfrm>
              <a:custGeom>
                <a:avLst/>
                <a:gdLst/>
                <a:ahLst/>
                <a:cxnLst/>
                <a:rect l="l" t="t" r="r" b="b"/>
                <a:pathLst>
                  <a:path w="723" h="391" extrusionOk="0">
                    <a:moveTo>
                      <a:pt x="379" y="1"/>
                    </a:moveTo>
                    <a:cubicBezTo>
                      <a:pt x="213" y="1"/>
                      <a:pt x="21" y="58"/>
                      <a:pt x="0" y="145"/>
                    </a:cubicBezTo>
                    <a:cubicBezTo>
                      <a:pt x="26" y="276"/>
                      <a:pt x="47" y="386"/>
                      <a:pt x="178" y="386"/>
                    </a:cubicBezTo>
                    <a:cubicBezTo>
                      <a:pt x="255" y="373"/>
                      <a:pt x="346" y="359"/>
                      <a:pt x="427" y="359"/>
                    </a:cubicBezTo>
                    <a:cubicBezTo>
                      <a:pt x="483" y="359"/>
                      <a:pt x="534" y="366"/>
                      <a:pt x="571" y="386"/>
                    </a:cubicBezTo>
                    <a:cubicBezTo>
                      <a:pt x="585" y="389"/>
                      <a:pt x="597" y="391"/>
                      <a:pt x="608" y="391"/>
                    </a:cubicBezTo>
                    <a:cubicBezTo>
                      <a:pt x="663" y="391"/>
                      <a:pt x="684" y="347"/>
                      <a:pt x="702" y="255"/>
                    </a:cubicBezTo>
                    <a:cubicBezTo>
                      <a:pt x="723" y="124"/>
                      <a:pt x="681" y="56"/>
                      <a:pt x="503" y="14"/>
                    </a:cubicBezTo>
                    <a:cubicBezTo>
                      <a:pt x="466" y="5"/>
                      <a:pt x="423" y="1"/>
                      <a:pt x="379" y="1"/>
                    </a:cubicBezTo>
                    <a:close/>
                  </a:path>
                </a:pathLst>
              </a:custGeom>
              <a:solidFill>
                <a:srgbClr val="356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38"/>
              <p:cNvSpPr/>
              <p:nvPr/>
            </p:nvSpPr>
            <p:spPr>
              <a:xfrm>
                <a:off x="2610625" y="827153"/>
                <a:ext cx="126485" cy="77741"/>
              </a:xfrm>
              <a:custGeom>
                <a:avLst/>
                <a:gdLst/>
                <a:ahLst/>
                <a:cxnLst/>
                <a:rect l="l" t="t" r="r" b="b"/>
                <a:pathLst>
                  <a:path w="807" h="496" extrusionOk="0">
                    <a:moveTo>
                      <a:pt x="400" y="108"/>
                    </a:moveTo>
                    <a:cubicBezTo>
                      <a:pt x="449" y="108"/>
                      <a:pt x="492" y="113"/>
                      <a:pt x="524" y="124"/>
                    </a:cubicBezTo>
                    <a:cubicBezTo>
                      <a:pt x="613" y="145"/>
                      <a:pt x="655" y="171"/>
                      <a:pt x="676" y="192"/>
                    </a:cubicBezTo>
                    <a:cubicBezTo>
                      <a:pt x="697" y="234"/>
                      <a:pt x="697" y="255"/>
                      <a:pt x="697" y="302"/>
                    </a:cubicBezTo>
                    <a:cubicBezTo>
                      <a:pt x="697" y="365"/>
                      <a:pt x="676" y="386"/>
                      <a:pt x="676" y="386"/>
                    </a:cubicBezTo>
                    <a:lnTo>
                      <a:pt x="634" y="386"/>
                    </a:lnTo>
                    <a:cubicBezTo>
                      <a:pt x="597" y="379"/>
                      <a:pt x="551" y="376"/>
                      <a:pt x="501" y="376"/>
                    </a:cubicBezTo>
                    <a:cubicBezTo>
                      <a:pt x="402" y="376"/>
                      <a:pt x="286" y="386"/>
                      <a:pt x="199" y="386"/>
                    </a:cubicBezTo>
                    <a:lnTo>
                      <a:pt x="152" y="386"/>
                    </a:lnTo>
                    <a:cubicBezTo>
                      <a:pt x="152" y="386"/>
                      <a:pt x="152" y="365"/>
                      <a:pt x="131" y="365"/>
                    </a:cubicBezTo>
                    <a:cubicBezTo>
                      <a:pt x="131" y="323"/>
                      <a:pt x="110" y="276"/>
                      <a:pt x="110" y="213"/>
                    </a:cubicBezTo>
                    <a:cubicBezTo>
                      <a:pt x="110" y="213"/>
                      <a:pt x="110" y="192"/>
                      <a:pt x="131" y="171"/>
                    </a:cubicBezTo>
                    <a:cubicBezTo>
                      <a:pt x="173" y="171"/>
                      <a:pt x="199" y="145"/>
                      <a:pt x="241" y="124"/>
                    </a:cubicBezTo>
                    <a:cubicBezTo>
                      <a:pt x="296" y="113"/>
                      <a:pt x="351" y="108"/>
                      <a:pt x="400" y="108"/>
                    </a:cubicBezTo>
                    <a:close/>
                    <a:moveTo>
                      <a:pt x="426" y="0"/>
                    </a:moveTo>
                    <a:cubicBezTo>
                      <a:pt x="360" y="0"/>
                      <a:pt x="286" y="12"/>
                      <a:pt x="220" y="40"/>
                    </a:cubicBezTo>
                    <a:cubicBezTo>
                      <a:pt x="173" y="40"/>
                      <a:pt x="131" y="61"/>
                      <a:pt x="89" y="82"/>
                    </a:cubicBezTo>
                    <a:cubicBezTo>
                      <a:pt x="42" y="124"/>
                      <a:pt x="0" y="145"/>
                      <a:pt x="0" y="192"/>
                    </a:cubicBezTo>
                    <a:lnTo>
                      <a:pt x="0" y="213"/>
                    </a:lnTo>
                    <a:cubicBezTo>
                      <a:pt x="0" y="276"/>
                      <a:pt x="21" y="344"/>
                      <a:pt x="42" y="407"/>
                    </a:cubicBezTo>
                    <a:cubicBezTo>
                      <a:pt x="68" y="433"/>
                      <a:pt x="68" y="454"/>
                      <a:pt x="110" y="475"/>
                    </a:cubicBezTo>
                    <a:cubicBezTo>
                      <a:pt x="131" y="496"/>
                      <a:pt x="173" y="496"/>
                      <a:pt x="220" y="496"/>
                    </a:cubicBezTo>
                    <a:cubicBezTo>
                      <a:pt x="286" y="485"/>
                      <a:pt x="361" y="480"/>
                      <a:pt x="430" y="480"/>
                    </a:cubicBezTo>
                    <a:cubicBezTo>
                      <a:pt x="498" y="480"/>
                      <a:pt x="558" y="485"/>
                      <a:pt x="592" y="496"/>
                    </a:cubicBezTo>
                    <a:lnTo>
                      <a:pt x="676" y="496"/>
                    </a:lnTo>
                    <a:cubicBezTo>
                      <a:pt x="697" y="496"/>
                      <a:pt x="723" y="496"/>
                      <a:pt x="744" y="475"/>
                    </a:cubicBezTo>
                    <a:cubicBezTo>
                      <a:pt x="786" y="433"/>
                      <a:pt x="786" y="386"/>
                      <a:pt x="807" y="323"/>
                    </a:cubicBezTo>
                    <a:cubicBezTo>
                      <a:pt x="807" y="255"/>
                      <a:pt x="807" y="192"/>
                      <a:pt x="765" y="124"/>
                    </a:cubicBezTo>
                    <a:cubicBezTo>
                      <a:pt x="723" y="82"/>
                      <a:pt x="655" y="40"/>
                      <a:pt x="545" y="14"/>
                    </a:cubicBezTo>
                    <a:cubicBezTo>
                      <a:pt x="511" y="5"/>
                      <a:pt x="470" y="0"/>
                      <a:pt x="42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38"/>
              <p:cNvSpPr/>
              <p:nvPr/>
            </p:nvSpPr>
            <p:spPr>
              <a:xfrm>
                <a:off x="2039327" y="440646"/>
                <a:ext cx="520517" cy="416602"/>
              </a:xfrm>
              <a:custGeom>
                <a:avLst/>
                <a:gdLst/>
                <a:ahLst/>
                <a:cxnLst/>
                <a:rect l="l" t="t" r="r" b="b"/>
                <a:pathLst>
                  <a:path w="3321" h="2658" extrusionOk="0">
                    <a:moveTo>
                      <a:pt x="2156" y="0"/>
                    </a:moveTo>
                    <a:cubicBezTo>
                      <a:pt x="1645" y="0"/>
                      <a:pt x="1010" y="148"/>
                      <a:pt x="571" y="736"/>
                    </a:cubicBezTo>
                    <a:cubicBezTo>
                      <a:pt x="0" y="1521"/>
                      <a:pt x="89" y="2658"/>
                      <a:pt x="89" y="2658"/>
                    </a:cubicBezTo>
                    <a:lnTo>
                      <a:pt x="723" y="2658"/>
                    </a:lnTo>
                    <a:cubicBezTo>
                      <a:pt x="723" y="2658"/>
                      <a:pt x="854" y="2066"/>
                      <a:pt x="854" y="2003"/>
                    </a:cubicBezTo>
                    <a:cubicBezTo>
                      <a:pt x="854" y="1935"/>
                      <a:pt x="1027" y="1218"/>
                      <a:pt x="1158" y="1040"/>
                    </a:cubicBezTo>
                    <a:cubicBezTo>
                      <a:pt x="1268" y="867"/>
                      <a:pt x="1749" y="474"/>
                      <a:pt x="1964" y="385"/>
                    </a:cubicBezTo>
                    <a:cubicBezTo>
                      <a:pt x="2109" y="347"/>
                      <a:pt x="2402" y="340"/>
                      <a:pt x="2614" y="340"/>
                    </a:cubicBezTo>
                    <a:cubicBezTo>
                      <a:pt x="2755" y="340"/>
                      <a:pt x="2860" y="343"/>
                      <a:pt x="2860" y="343"/>
                    </a:cubicBezTo>
                    <a:lnTo>
                      <a:pt x="3320" y="343"/>
                    </a:lnTo>
                    <a:cubicBezTo>
                      <a:pt x="3320" y="343"/>
                      <a:pt x="3163" y="149"/>
                      <a:pt x="2619" y="39"/>
                    </a:cubicBezTo>
                    <a:cubicBezTo>
                      <a:pt x="2487" y="17"/>
                      <a:pt x="2329" y="0"/>
                      <a:pt x="2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38"/>
              <p:cNvSpPr/>
              <p:nvPr/>
            </p:nvSpPr>
            <p:spPr>
              <a:xfrm>
                <a:off x="2029453" y="433750"/>
                <a:ext cx="536974" cy="430081"/>
              </a:xfrm>
              <a:custGeom>
                <a:avLst/>
                <a:gdLst/>
                <a:ahLst/>
                <a:cxnLst/>
                <a:rect l="l" t="t" r="r" b="b"/>
                <a:pathLst>
                  <a:path w="3426" h="2744" extrusionOk="0">
                    <a:moveTo>
                      <a:pt x="2174" y="107"/>
                    </a:moveTo>
                    <a:cubicBezTo>
                      <a:pt x="2361" y="107"/>
                      <a:pt x="2538" y="123"/>
                      <a:pt x="2682" y="146"/>
                    </a:cubicBezTo>
                    <a:cubicBezTo>
                      <a:pt x="2944" y="193"/>
                      <a:pt x="3095" y="256"/>
                      <a:pt x="3205" y="324"/>
                    </a:cubicBezTo>
                    <a:lnTo>
                      <a:pt x="3226" y="345"/>
                    </a:lnTo>
                    <a:lnTo>
                      <a:pt x="2923" y="324"/>
                    </a:lnTo>
                    <a:cubicBezTo>
                      <a:pt x="2923" y="324"/>
                      <a:pt x="2771" y="324"/>
                      <a:pt x="2572" y="345"/>
                    </a:cubicBezTo>
                    <a:cubicBezTo>
                      <a:pt x="2378" y="345"/>
                      <a:pt x="2158" y="345"/>
                      <a:pt x="2027" y="387"/>
                    </a:cubicBezTo>
                    <a:cubicBezTo>
                      <a:pt x="1896" y="429"/>
                      <a:pt x="1723" y="539"/>
                      <a:pt x="1551" y="691"/>
                    </a:cubicBezTo>
                    <a:cubicBezTo>
                      <a:pt x="1393" y="822"/>
                      <a:pt x="1242" y="953"/>
                      <a:pt x="1179" y="1063"/>
                    </a:cubicBezTo>
                    <a:cubicBezTo>
                      <a:pt x="1111" y="1173"/>
                      <a:pt x="1027" y="1393"/>
                      <a:pt x="959" y="1586"/>
                    </a:cubicBezTo>
                    <a:cubicBezTo>
                      <a:pt x="938" y="1696"/>
                      <a:pt x="917" y="1806"/>
                      <a:pt x="896" y="1895"/>
                    </a:cubicBezTo>
                    <a:cubicBezTo>
                      <a:pt x="870" y="1916"/>
                      <a:pt x="870" y="1958"/>
                      <a:pt x="870" y="1979"/>
                    </a:cubicBezTo>
                    <a:cubicBezTo>
                      <a:pt x="870" y="2000"/>
                      <a:pt x="849" y="2026"/>
                      <a:pt x="849" y="2047"/>
                    </a:cubicBezTo>
                    <a:lnTo>
                      <a:pt x="849" y="2089"/>
                    </a:lnTo>
                    <a:lnTo>
                      <a:pt x="849" y="2157"/>
                    </a:lnTo>
                    <a:cubicBezTo>
                      <a:pt x="828" y="2220"/>
                      <a:pt x="807" y="2309"/>
                      <a:pt x="807" y="2393"/>
                    </a:cubicBezTo>
                    <a:cubicBezTo>
                      <a:pt x="786" y="2524"/>
                      <a:pt x="765" y="2613"/>
                      <a:pt x="739" y="2655"/>
                    </a:cubicBezTo>
                    <a:lnTo>
                      <a:pt x="215" y="2655"/>
                    </a:lnTo>
                    <a:cubicBezTo>
                      <a:pt x="215" y="2571"/>
                      <a:pt x="152" y="1565"/>
                      <a:pt x="676" y="822"/>
                    </a:cubicBezTo>
                    <a:cubicBezTo>
                      <a:pt x="959" y="429"/>
                      <a:pt x="1331" y="235"/>
                      <a:pt x="1702" y="146"/>
                    </a:cubicBezTo>
                    <a:cubicBezTo>
                      <a:pt x="1858" y="118"/>
                      <a:pt x="2020" y="107"/>
                      <a:pt x="2174" y="107"/>
                    </a:cubicBezTo>
                    <a:close/>
                    <a:moveTo>
                      <a:pt x="2231" y="0"/>
                    </a:moveTo>
                    <a:cubicBezTo>
                      <a:pt x="2050" y="0"/>
                      <a:pt x="1856" y="17"/>
                      <a:pt x="1655" y="62"/>
                    </a:cubicBezTo>
                    <a:cubicBezTo>
                      <a:pt x="1289" y="146"/>
                      <a:pt x="896" y="345"/>
                      <a:pt x="608" y="759"/>
                    </a:cubicBezTo>
                    <a:cubicBezTo>
                      <a:pt x="0" y="1565"/>
                      <a:pt x="110" y="2702"/>
                      <a:pt x="110" y="2702"/>
                    </a:cubicBezTo>
                    <a:lnTo>
                      <a:pt x="152" y="2744"/>
                    </a:lnTo>
                    <a:lnTo>
                      <a:pt x="786" y="2744"/>
                    </a:lnTo>
                    <a:lnTo>
                      <a:pt x="849" y="2702"/>
                    </a:lnTo>
                    <a:cubicBezTo>
                      <a:pt x="849" y="2702"/>
                      <a:pt x="870" y="2571"/>
                      <a:pt x="917" y="2393"/>
                    </a:cubicBezTo>
                    <a:cubicBezTo>
                      <a:pt x="917" y="2330"/>
                      <a:pt x="938" y="2241"/>
                      <a:pt x="938" y="2178"/>
                    </a:cubicBezTo>
                    <a:cubicBezTo>
                      <a:pt x="959" y="2157"/>
                      <a:pt x="959" y="2110"/>
                      <a:pt x="959" y="2089"/>
                    </a:cubicBezTo>
                    <a:lnTo>
                      <a:pt x="959" y="2047"/>
                    </a:lnTo>
                    <a:cubicBezTo>
                      <a:pt x="959" y="2047"/>
                      <a:pt x="959" y="2026"/>
                      <a:pt x="980" y="2000"/>
                    </a:cubicBezTo>
                    <a:cubicBezTo>
                      <a:pt x="980" y="1979"/>
                      <a:pt x="980" y="1958"/>
                      <a:pt x="1001" y="1916"/>
                    </a:cubicBezTo>
                    <a:cubicBezTo>
                      <a:pt x="1001" y="1827"/>
                      <a:pt x="1048" y="1738"/>
                      <a:pt x="1069" y="1634"/>
                    </a:cubicBezTo>
                    <a:cubicBezTo>
                      <a:pt x="1132" y="1414"/>
                      <a:pt x="1221" y="1194"/>
                      <a:pt x="1262" y="1110"/>
                    </a:cubicBezTo>
                    <a:cubicBezTo>
                      <a:pt x="1310" y="1042"/>
                      <a:pt x="1461" y="890"/>
                      <a:pt x="1613" y="759"/>
                    </a:cubicBezTo>
                    <a:cubicBezTo>
                      <a:pt x="1786" y="628"/>
                      <a:pt x="1964" y="518"/>
                      <a:pt x="2048" y="497"/>
                    </a:cubicBezTo>
                    <a:cubicBezTo>
                      <a:pt x="2158" y="455"/>
                      <a:pt x="2378" y="455"/>
                      <a:pt x="2572" y="429"/>
                    </a:cubicBezTo>
                    <a:lnTo>
                      <a:pt x="2923" y="429"/>
                    </a:lnTo>
                    <a:lnTo>
                      <a:pt x="3383" y="455"/>
                    </a:lnTo>
                    <a:lnTo>
                      <a:pt x="3425" y="366"/>
                    </a:lnTo>
                    <a:cubicBezTo>
                      <a:pt x="3425" y="366"/>
                      <a:pt x="3357" y="298"/>
                      <a:pt x="3252" y="235"/>
                    </a:cubicBezTo>
                    <a:cubicBezTo>
                      <a:pt x="3143" y="167"/>
                      <a:pt x="2964" y="83"/>
                      <a:pt x="2703" y="36"/>
                    </a:cubicBezTo>
                    <a:cubicBezTo>
                      <a:pt x="2564" y="16"/>
                      <a:pt x="2404" y="0"/>
                      <a:pt x="223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38"/>
              <p:cNvSpPr/>
              <p:nvPr/>
            </p:nvSpPr>
            <p:spPr>
              <a:xfrm>
                <a:off x="2131957" y="473874"/>
                <a:ext cx="448419" cy="383374"/>
              </a:xfrm>
              <a:custGeom>
                <a:avLst/>
                <a:gdLst/>
                <a:ahLst/>
                <a:cxnLst/>
                <a:rect l="l" t="t" r="r" b="b"/>
                <a:pathLst>
                  <a:path w="2861" h="2446" extrusionOk="0">
                    <a:moveTo>
                      <a:pt x="1876" y="0"/>
                    </a:moveTo>
                    <a:cubicBezTo>
                      <a:pt x="1504" y="0"/>
                      <a:pt x="1069" y="89"/>
                      <a:pt x="718" y="414"/>
                    </a:cubicBezTo>
                    <a:cubicBezTo>
                      <a:pt x="1" y="1137"/>
                      <a:pt x="132" y="2446"/>
                      <a:pt x="132" y="2446"/>
                    </a:cubicBezTo>
                    <a:lnTo>
                      <a:pt x="347" y="2247"/>
                    </a:lnTo>
                    <a:cubicBezTo>
                      <a:pt x="347" y="2247"/>
                      <a:pt x="263" y="1179"/>
                      <a:pt x="870" y="566"/>
                    </a:cubicBezTo>
                    <a:cubicBezTo>
                      <a:pt x="1171" y="278"/>
                      <a:pt x="1582" y="204"/>
                      <a:pt x="1922" y="204"/>
                    </a:cubicBezTo>
                    <a:cubicBezTo>
                      <a:pt x="2275" y="204"/>
                      <a:pt x="2551" y="283"/>
                      <a:pt x="2551" y="283"/>
                    </a:cubicBezTo>
                    <a:cubicBezTo>
                      <a:pt x="2551" y="283"/>
                      <a:pt x="2564" y="312"/>
                      <a:pt x="2622" y="312"/>
                    </a:cubicBezTo>
                    <a:cubicBezTo>
                      <a:pt x="2639" y="312"/>
                      <a:pt x="2658" y="310"/>
                      <a:pt x="2682" y="304"/>
                    </a:cubicBezTo>
                    <a:cubicBezTo>
                      <a:pt x="2792" y="283"/>
                      <a:pt x="2860" y="241"/>
                      <a:pt x="2860" y="241"/>
                    </a:cubicBezTo>
                    <a:cubicBezTo>
                      <a:pt x="2860" y="241"/>
                      <a:pt x="2860" y="199"/>
                      <a:pt x="2729" y="131"/>
                    </a:cubicBezTo>
                    <a:lnTo>
                      <a:pt x="2703" y="131"/>
                    </a:lnTo>
                    <a:cubicBezTo>
                      <a:pt x="2640" y="110"/>
                      <a:pt x="2290" y="0"/>
                      <a:pt x="18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38"/>
              <p:cNvSpPr/>
              <p:nvPr/>
            </p:nvSpPr>
            <p:spPr>
              <a:xfrm>
                <a:off x="2121299" y="470591"/>
                <a:ext cx="465660" cy="396540"/>
              </a:xfrm>
              <a:custGeom>
                <a:avLst/>
                <a:gdLst/>
                <a:ahLst/>
                <a:cxnLst/>
                <a:rect l="l" t="t" r="r" b="b"/>
                <a:pathLst>
                  <a:path w="2971" h="2530" extrusionOk="0">
                    <a:moveTo>
                      <a:pt x="1944" y="110"/>
                    </a:moveTo>
                    <a:cubicBezTo>
                      <a:pt x="2358" y="110"/>
                      <a:pt x="2687" y="194"/>
                      <a:pt x="2750" y="215"/>
                    </a:cubicBezTo>
                    <a:lnTo>
                      <a:pt x="2771" y="215"/>
                    </a:lnTo>
                    <a:lnTo>
                      <a:pt x="2771" y="241"/>
                    </a:lnTo>
                    <a:cubicBezTo>
                      <a:pt x="2818" y="241"/>
                      <a:pt x="2818" y="262"/>
                      <a:pt x="2818" y="262"/>
                    </a:cubicBezTo>
                    <a:cubicBezTo>
                      <a:pt x="2797" y="283"/>
                      <a:pt x="2797" y="283"/>
                      <a:pt x="2729" y="304"/>
                    </a:cubicBezTo>
                    <a:lnTo>
                      <a:pt x="2666" y="304"/>
                    </a:lnTo>
                    <a:lnTo>
                      <a:pt x="2687" y="325"/>
                    </a:lnTo>
                    <a:lnTo>
                      <a:pt x="2687" y="325"/>
                    </a:lnTo>
                    <a:lnTo>
                      <a:pt x="2640" y="283"/>
                    </a:lnTo>
                    <a:cubicBezTo>
                      <a:pt x="2640" y="283"/>
                      <a:pt x="2357" y="197"/>
                      <a:pt x="1992" y="197"/>
                    </a:cubicBezTo>
                    <a:cubicBezTo>
                      <a:pt x="1642" y="197"/>
                      <a:pt x="1217" y="276"/>
                      <a:pt x="896" y="587"/>
                    </a:cubicBezTo>
                    <a:cubicBezTo>
                      <a:pt x="284" y="1179"/>
                      <a:pt x="352" y="2226"/>
                      <a:pt x="352" y="2268"/>
                    </a:cubicBezTo>
                    <a:lnTo>
                      <a:pt x="263" y="2357"/>
                    </a:lnTo>
                    <a:cubicBezTo>
                      <a:pt x="242" y="2179"/>
                      <a:pt x="200" y="1132"/>
                      <a:pt x="834" y="503"/>
                    </a:cubicBezTo>
                    <a:cubicBezTo>
                      <a:pt x="1158" y="194"/>
                      <a:pt x="1572" y="110"/>
                      <a:pt x="1944" y="110"/>
                    </a:cubicBezTo>
                    <a:close/>
                    <a:moveTo>
                      <a:pt x="1944" y="0"/>
                    </a:moveTo>
                    <a:cubicBezTo>
                      <a:pt x="1551" y="0"/>
                      <a:pt x="1095" y="84"/>
                      <a:pt x="766" y="414"/>
                    </a:cubicBezTo>
                    <a:cubicBezTo>
                      <a:pt x="1" y="1158"/>
                      <a:pt x="153" y="2488"/>
                      <a:pt x="153" y="2488"/>
                    </a:cubicBezTo>
                    <a:lnTo>
                      <a:pt x="242" y="2530"/>
                    </a:lnTo>
                    <a:lnTo>
                      <a:pt x="441" y="2336"/>
                    </a:lnTo>
                    <a:lnTo>
                      <a:pt x="462" y="2289"/>
                    </a:lnTo>
                    <a:cubicBezTo>
                      <a:pt x="462" y="2289"/>
                      <a:pt x="394" y="1221"/>
                      <a:pt x="985" y="655"/>
                    </a:cubicBezTo>
                    <a:cubicBezTo>
                      <a:pt x="1262" y="376"/>
                      <a:pt x="1654" y="302"/>
                      <a:pt x="1982" y="302"/>
                    </a:cubicBezTo>
                    <a:cubicBezTo>
                      <a:pt x="2325" y="302"/>
                      <a:pt x="2598" y="382"/>
                      <a:pt x="2598" y="393"/>
                    </a:cubicBezTo>
                    <a:lnTo>
                      <a:pt x="2619" y="393"/>
                    </a:lnTo>
                    <a:cubicBezTo>
                      <a:pt x="2666" y="414"/>
                      <a:pt x="2687" y="414"/>
                      <a:pt x="2750" y="414"/>
                    </a:cubicBezTo>
                    <a:cubicBezTo>
                      <a:pt x="2881" y="393"/>
                      <a:pt x="2949" y="325"/>
                      <a:pt x="2949" y="325"/>
                    </a:cubicBezTo>
                    <a:lnTo>
                      <a:pt x="2970" y="283"/>
                    </a:lnTo>
                    <a:lnTo>
                      <a:pt x="2970" y="262"/>
                    </a:lnTo>
                    <a:cubicBezTo>
                      <a:pt x="2970" y="241"/>
                      <a:pt x="2949" y="241"/>
                      <a:pt x="2949" y="215"/>
                    </a:cubicBezTo>
                    <a:cubicBezTo>
                      <a:pt x="2928" y="194"/>
                      <a:pt x="2881" y="152"/>
                      <a:pt x="2818" y="131"/>
                    </a:cubicBezTo>
                    <a:lnTo>
                      <a:pt x="2797" y="131"/>
                    </a:lnTo>
                    <a:lnTo>
                      <a:pt x="2771" y="173"/>
                    </a:lnTo>
                    <a:lnTo>
                      <a:pt x="2771" y="131"/>
                    </a:lnTo>
                    <a:cubicBezTo>
                      <a:pt x="2687" y="84"/>
                      <a:pt x="2358" y="0"/>
                      <a:pt x="194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38"/>
              <p:cNvSpPr/>
              <p:nvPr/>
            </p:nvSpPr>
            <p:spPr>
              <a:xfrm>
                <a:off x="1971147" y="825899"/>
                <a:ext cx="317859" cy="328517"/>
              </a:xfrm>
              <a:custGeom>
                <a:avLst/>
                <a:gdLst/>
                <a:ahLst/>
                <a:cxnLst/>
                <a:rect l="l" t="t" r="r" b="b"/>
                <a:pathLst>
                  <a:path w="2028" h="2096" extrusionOk="0">
                    <a:moveTo>
                      <a:pt x="587" y="1"/>
                    </a:moveTo>
                    <a:cubicBezTo>
                      <a:pt x="262" y="1"/>
                      <a:pt x="1" y="263"/>
                      <a:pt x="1" y="593"/>
                    </a:cubicBezTo>
                    <a:lnTo>
                      <a:pt x="1" y="1509"/>
                    </a:lnTo>
                    <a:cubicBezTo>
                      <a:pt x="1" y="1834"/>
                      <a:pt x="262" y="2096"/>
                      <a:pt x="587" y="2096"/>
                    </a:cubicBezTo>
                    <a:lnTo>
                      <a:pt x="1462" y="2096"/>
                    </a:lnTo>
                    <a:cubicBezTo>
                      <a:pt x="1765" y="2096"/>
                      <a:pt x="2027" y="1834"/>
                      <a:pt x="2027" y="1509"/>
                    </a:cubicBezTo>
                    <a:lnTo>
                      <a:pt x="2027" y="593"/>
                    </a:lnTo>
                    <a:cubicBezTo>
                      <a:pt x="2027" y="263"/>
                      <a:pt x="1765" y="1"/>
                      <a:pt x="14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38"/>
              <p:cNvSpPr/>
              <p:nvPr/>
            </p:nvSpPr>
            <p:spPr>
              <a:xfrm>
                <a:off x="1964565" y="819316"/>
                <a:ext cx="335099" cy="342466"/>
              </a:xfrm>
              <a:custGeom>
                <a:avLst/>
                <a:gdLst/>
                <a:ahLst/>
                <a:cxnLst/>
                <a:rect l="l" t="t" r="r" b="b"/>
                <a:pathLst>
                  <a:path w="2138" h="2185" extrusionOk="0">
                    <a:moveTo>
                      <a:pt x="1504" y="90"/>
                    </a:moveTo>
                    <a:cubicBezTo>
                      <a:pt x="1786" y="90"/>
                      <a:pt x="2027" y="326"/>
                      <a:pt x="2027" y="635"/>
                    </a:cubicBezTo>
                    <a:lnTo>
                      <a:pt x="2027" y="1551"/>
                    </a:lnTo>
                    <a:cubicBezTo>
                      <a:pt x="2027" y="1834"/>
                      <a:pt x="1786" y="2075"/>
                      <a:pt x="1504" y="2075"/>
                    </a:cubicBezTo>
                    <a:lnTo>
                      <a:pt x="629" y="2075"/>
                    </a:lnTo>
                    <a:cubicBezTo>
                      <a:pt x="325" y="2075"/>
                      <a:pt x="105" y="1834"/>
                      <a:pt x="105" y="1551"/>
                    </a:cubicBezTo>
                    <a:lnTo>
                      <a:pt x="105" y="635"/>
                    </a:lnTo>
                    <a:cubicBezTo>
                      <a:pt x="105" y="326"/>
                      <a:pt x="325" y="90"/>
                      <a:pt x="629" y="90"/>
                    </a:cubicBezTo>
                    <a:close/>
                    <a:moveTo>
                      <a:pt x="629" y="1"/>
                    </a:moveTo>
                    <a:cubicBezTo>
                      <a:pt x="283" y="1"/>
                      <a:pt x="1" y="284"/>
                      <a:pt x="1" y="635"/>
                    </a:cubicBezTo>
                    <a:lnTo>
                      <a:pt x="1" y="1551"/>
                    </a:lnTo>
                    <a:cubicBezTo>
                      <a:pt x="1" y="1897"/>
                      <a:pt x="283" y="2185"/>
                      <a:pt x="629" y="2185"/>
                    </a:cubicBezTo>
                    <a:lnTo>
                      <a:pt x="1504" y="2185"/>
                    </a:lnTo>
                    <a:cubicBezTo>
                      <a:pt x="1855" y="2185"/>
                      <a:pt x="2137" y="1897"/>
                      <a:pt x="2137" y="1551"/>
                    </a:cubicBezTo>
                    <a:lnTo>
                      <a:pt x="2137" y="635"/>
                    </a:lnTo>
                    <a:cubicBezTo>
                      <a:pt x="2137" y="284"/>
                      <a:pt x="1855" y="1"/>
                      <a:pt x="150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38"/>
              <p:cNvSpPr/>
              <p:nvPr/>
            </p:nvSpPr>
            <p:spPr>
              <a:xfrm>
                <a:off x="1926792" y="825899"/>
                <a:ext cx="317859" cy="328517"/>
              </a:xfrm>
              <a:custGeom>
                <a:avLst/>
                <a:gdLst/>
                <a:ahLst/>
                <a:cxnLst/>
                <a:rect l="l" t="t" r="r" b="b"/>
                <a:pathLst>
                  <a:path w="2028" h="2096" extrusionOk="0">
                    <a:moveTo>
                      <a:pt x="587" y="1"/>
                    </a:moveTo>
                    <a:cubicBezTo>
                      <a:pt x="263" y="1"/>
                      <a:pt x="1" y="263"/>
                      <a:pt x="1" y="593"/>
                    </a:cubicBezTo>
                    <a:lnTo>
                      <a:pt x="1" y="1509"/>
                    </a:lnTo>
                    <a:cubicBezTo>
                      <a:pt x="1" y="1834"/>
                      <a:pt x="263" y="2096"/>
                      <a:pt x="587" y="2096"/>
                    </a:cubicBezTo>
                    <a:lnTo>
                      <a:pt x="1441" y="2096"/>
                    </a:lnTo>
                    <a:cubicBezTo>
                      <a:pt x="1766" y="2096"/>
                      <a:pt x="2027" y="1834"/>
                      <a:pt x="2027" y="1509"/>
                    </a:cubicBezTo>
                    <a:lnTo>
                      <a:pt x="2027" y="593"/>
                    </a:lnTo>
                    <a:cubicBezTo>
                      <a:pt x="2027" y="263"/>
                      <a:pt x="1766" y="1"/>
                      <a:pt x="1441" y="1"/>
                    </a:cubicBezTo>
                    <a:close/>
                  </a:path>
                </a:pathLst>
              </a:custGeom>
              <a:solidFill>
                <a:srgbClr val="356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38"/>
              <p:cNvSpPr/>
              <p:nvPr/>
            </p:nvSpPr>
            <p:spPr>
              <a:xfrm>
                <a:off x="1916134" y="819316"/>
                <a:ext cx="335883" cy="342466"/>
              </a:xfrm>
              <a:custGeom>
                <a:avLst/>
                <a:gdLst/>
                <a:ahLst/>
                <a:cxnLst/>
                <a:rect l="l" t="t" r="r" b="b"/>
                <a:pathLst>
                  <a:path w="2143" h="2185" extrusionOk="0">
                    <a:moveTo>
                      <a:pt x="1509" y="90"/>
                    </a:moveTo>
                    <a:cubicBezTo>
                      <a:pt x="1813" y="90"/>
                      <a:pt x="2054" y="326"/>
                      <a:pt x="2054" y="635"/>
                    </a:cubicBezTo>
                    <a:lnTo>
                      <a:pt x="2054" y="1551"/>
                    </a:lnTo>
                    <a:cubicBezTo>
                      <a:pt x="2054" y="1834"/>
                      <a:pt x="1813" y="2075"/>
                      <a:pt x="1509" y="2075"/>
                    </a:cubicBezTo>
                    <a:lnTo>
                      <a:pt x="655" y="2075"/>
                    </a:lnTo>
                    <a:cubicBezTo>
                      <a:pt x="352" y="2075"/>
                      <a:pt x="111" y="1834"/>
                      <a:pt x="111" y="1551"/>
                    </a:cubicBezTo>
                    <a:lnTo>
                      <a:pt x="111" y="635"/>
                    </a:lnTo>
                    <a:cubicBezTo>
                      <a:pt x="111" y="326"/>
                      <a:pt x="352" y="90"/>
                      <a:pt x="655" y="90"/>
                    </a:cubicBezTo>
                    <a:close/>
                    <a:moveTo>
                      <a:pt x="655" y="1"/>
                    </a:moveTo>
                    <a:cubicBezTo>
                      <a:pt x="283" y="1"/>
                      <a:pt x="1" y="284"/>
                      <a:pt x="1" y="635"/>
                    </a:cubicBezTo>
                    <a:lnTo>
                      <a:pt x="1" y="1551"/>
                    </a:lnTo>
                    <a:cubicBezTo>
                      <a:pt x="1" y="1897"/>
                      <a:pt x="283" y="2185"/>
                      <a:pt x="655" y="2185"/>
                    </a:cubicBezTo>
                    <a:lnTo>
                      <a:pt x="1509" y="2185"/>
                    </a:lnTo>
                    <a:cubicBezTo>
                      <a:pt x="1855" y="2185"/>
                      <a:pt x="2143" y="1897"/>
                      <a:pt x="2143" y="1551"/>
                    </a:cubicBezTo>
                    <a:lnTo>
                      <a:pt x="2143" y="635"/>
                    </a:lnTo>
                    <a:cubicBezTo>
                      <a:pt x="2143" y="284"/>
                      <a:pt x="1855" y="1"/>
                      <a:pt x="150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38"/>
              <p:cNvSpPr/>
              <p:nvPr/>
            </p:nvSpPr>
            <p:spPr>
              <a:xfrm>
                <a:off x="1895601" y="825899"/>
                <a:ext cx="318642" cy="328517"/>
              </a:xfrm>
              <a:custGeom>
                <a:avLst/>
                <a:gdLst/>
                <a:ahLst/>
                <a:cxnLst/>
                <a:rect l="l" t="t" r="r" b="b"/>
                <a:pathLst>
                  <a:path w="2033" h="2096" extrusionOk="0">
                    <a:moveTo>
                      <a:pt x="593" y="1"/>
                    </a:moveTo>
                    <a:cubicBezTo>
                      <a:pt x="263" y="1"/>
                      <a:pt x="1" y="263"/>
                      <a:pt x="1" y="593"/>
                    </a:cubicBezTo>
                    <a:lnTo>
                      <a:pt x="1" y="1509"/>
                    </a:lnTo>
                    <a:cubicBezTo>
                      <a:pt x="1" y="1834"/>
                      <a:pt x="263" y="2096"/>
                      <a:pt x="593" y="2096"/>
                    </a:cubicBezTo>
                    <a:lnTo>
                      <a:pt x="1441" y="2096"/>
                    </a:lnTo>
                    <a:cubicBezTo>
                      <a:pt x="1771" y="2096"/>
                      <a:pt x="2033" y="1834"/>
                      <a:pt x="2033" y="1509"/>
                    </a:cubicBezTo>
                    <a:lnTo>
                      <a:pt x="2033" y="593"/>
                    </a:lnTo>
                    <a:cubicBezTo>
                      <a:pt x="2033" y="263"/>
                      <a:pt x="1771" y="1"/>
                      <a:pt x="14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8"/>
              <p:cNvSpPr/>
              <p:nvPr/>
            </p:nvSpPr>
            <p:spPr>
              <a:xfrm>
                <a:off x="1889018" y="819316"/>
                <a:ext cx="335099" cy="342466"/>
              </a:xfrm>
              <a:custGeom>
                <a:avLst/>
                <a:gdLst/>
                <a:ahLst/>
                <a:cxnLst/>
                <a:rect l="l" t="t" r="r" b="b"/>
                <a:pathLst>
                  <a:path w="2138" h="2185" extrusionOk="0">
                    <a:moveTo>
                      <a:pt x="1483" y="90"/>
                    </a:moveTo>
                    <a:cubicBezTo>
                      <a:pt x="1792" y="90"/>
                      <a:pt x="2028" y="326"/>
                      <a:pt x="2028" y="635"/>
                    </a:cubicBezTo>
                    <a:lnTo>
                      <a:pt x="2028" y="1551"/>
                    </a:lnTo>
                    <a:cubicBezTo>
                      <a:pt x="2028" y="1834"/>
                      <a:pt x="1792" y="2075"/>
                      <a:pt x="1483" y="2075"/>
                    </a:cubicBezTo>
                    <a:lnTo>
                      <a:pt x="635" y="2075"/>
                    </a:lnTo>
                    <a:cubicBezTo>
                      <a:pt x="326" y="2075"/>
                      <a:pt x="90" y="1834"/>
                      <a:pt x="90" y="1551"/>
                    </a:cubicBezTo>
                    <a:lnTo>
                      <a:pt x="90" y="635"/>
                    </a:lnTo>
                    <a:cubicBezTo>
                      <a:pt x="90" y="326"/>
                      <a:pt x="326" y="90"/>
                      <a:pt x="635" y="90"/>
                    </a:cubicBezTo>
                    <a:close/>
                    <a:moveTo>
                      <a:pt x="635" y="1"/>
                    </a:moveTo>
                    <a:cubicBezTo>
                      <a:pt x="284" y="1"/>
                      <a:pt x="1" y="284"/>
                      <a:pt x="1" y="635"/>
                    </a:cubicBezTo>
                    <a:lnTo>
                      <a:pt x="1" y="1551"/>
                    </a:lnTo>
                    <a:cubicBezTo>
                      <a:pt x="1" y="1897"/>
                      <a:pt x="284" y="2185"/>
                      <a:pt x="635" y="2185"/>
                    </a:cubicBezTo>
                    <a:lnTo>
                      <a:pt x="1483" y="2185"/>
                    </a:lnTo>
                    <a:cubicBezTo>
                      <a:pt x="1855" y="2185"/>
                      <a:pt x="2138" y="1897"/>
                      <a:pt x="2138" y="1551"/>
                    </a:cubicBezTo>
                    <a:lnTo>
                      <a:pt x="2138" y="635"/>
                    </a:lnTo>
                    <a:cubicBezTo>
                      <a:pt x="2138" y="284"/>
                      <a:pt x="1855" y="1"/>
                      <a:pt x="148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8"/>
              <p:cNvSpPr/>
              <p:nvPr/>
            </p:nvSpPr>
            <p:spPr>
              <a:xfrm>
                <a:off x="1936666" y="870255"/>
                <a:ext cx="236513" cy="239805"/>
              </a:xfrm>
              <a:custGeom>
                <a:avLst/>
                <a:gdLst/>
                <a:ahLst/>
                <a:cxnLst/>
                <a:rect l="l" t="t" r="r" b="b"/>
                <a:pathLst>
                  <a:path w="1509" h="1530" extrusionOk="0">
                    <a:moveTo>
                      <a:pt x="441" y="1"/>
                    </a:moveTo>
                    <a:cubicBezTo>
                      <a:pt x="200" y="1"/>
                      <a:pt x="1" y="200"/>
                      <a:pt x="1" y="420"/>
                    </a:cubicBezTo>
                    <a:lnTo>
                      <a:pt x="1" y="1095"/>
                    </a:lnTo>
                    <a:cubicBezTo>
                      <a:pt x="1" y="1336"/>
                      <a:pt x="200" y="1530"/>
                      <a:pt x="441" y="1530"/>
                    </a:cubicBezTo>
                    <a:lnTo>
                      <a:pt x="1069" y="1530"/>
                    </a:lnTo>
                    <a:cubicBezTo>
                      <a:pt x="1310" y="1530"/>
                      <a:pt x="1509" y="1336"/>
                      <a:pt x="1509" y="1095"/>
                    </a:cubicBezTo>
                    <a:lnTo>
                      <a:pt x="1509" y="420"/>
                    </a:lnTo>
                    <a:cubicBezTo>
                      <a:pt x="1509" y="200"/>
                      <a:pt x="1310" y="1"/>
                      <a:pt x="10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8"/>
              <p:cNvSpPr/>
              <p:nvPr/>
            </p:nvSpPr>
            <p:spPr>
              <a:xfrm>
                <a:off x="1930083" y="860381"/>
                <a:ext cx="249679" cy="256262"/>
              </a:xfrm>
              <a:custGeom>
                <a:avLst/>
                <a:gdLst/>
                <a:ahLst/>
                <a:cxnLst/>
                <a:rect l="l" t="t" r="r" b="b"/>
                <a:pathLst>
                  <a:path w="1593" h="1635" extrusionOk="0">
                    <a:moveTo>
                      <a:pt x="1111" y="111"/>
                    </a:moveTo>
                    <a:cubicBezTo>
                      <a:pt x="1331" y="111"/>
                      <a:pt x="1483" y="284"/>
                      <a:pt x="1483" y="483"/>
                    </a:cubicBezTo>
                    <a:lnTo>
                      <a:pt x="1483" y="1158"/>
                    </a:lnTo>
                    <a:cubicBezTo>
                      <a:pt x="1483" y="1373"/>
                      <a:pt x="1331" y="1551"/>
                      <a:pt x="1111" y="1551"/>
                    </a:cubicBezTo>
                    <a:lnTo>
                      <a:pt x="483" y="1551"/>
                    </a:lnTo>
                    <a:cubicBezTo>
                      <a:pt x="284" y="1551"/>
                      <a:pt x="111" y="1373"/>
                      <a:pt x="111" y="1158"/>
                    </a:cubicBezTo>
                    <a:lnTo>
                      <a:pt x="111" y="483"/>
                    </a:lnTo>
                    <a:cubicBezTo>
                      <a:pt x="111" y="284"/>
                      <a:pt x="284" y="111"/>
                      <a:pt x="483" y="111"/>
                    </a:cubicBezTo>
                    <a:close/>
                    <a:moveTo>
                      <a:pt x="483" y="1"/>
                    </a:moveTo>
                    <a:cubicBezTo>
                      <a:pt x="221" y="1"/>
                      <a:pt x="1" y="221"/>
                      <a:pt x="1" y="483"/>
                    </a:cubicBezTo>
                    <a:lnTo>
                      <a:pt x="1" y="1158"/>
                    </a:lnTo>
                    <a:cubicBezTo>
                      <a:pt x="1" y="1420"/>
                      <a:pt x="221" y="1635"/>
                      <a:pt x="483" y="1635"/>
                    </a:cubicBezTo>
                    <a:lnTo>
                      <a:pt x="1111" y="1635"/>
                    </a:lnTo>
                    <a:cubicBezTo>
                      <a:pt x="1373" y="1635"/>
                      <a:pt x="1593" y="1420"/>
                      <a:pt x="1593" y="1158"/>
                    </a:cubicBezTo>
                    <a:lnTo>
                      <a:pt x="1593" y="483"/>
                    </a:lnTo>
                    <a:cubicBezTo>
                      <a:pt x="1593" y="221"/>
                      <a:pt x="1373" y="1"/>
                      <a:pt x="111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8"/>
              <p:cNvSpPr/>
              <p:nvPr/>
            </p:nvSpPr>
            <p:spPr>
              <a:xfrm>
                <a:off x="1994971" y="870255"/>
                <a:ext cx="178208" cy="239805"/>
              </a:xfrm>
              <a:custGeom>
                <a:avLst/>
                <a:gdLst/>
                <a:ahLst/>
                <a:cxnLst/>
                <a:rect l="l" t="t" r="r" b="b"/>
                <a:pathLst>
                  <a:path w="1137" h="1530" extrusionOk="0">
                    <a:moveTo>
                      <a:pt x="435" y="1"/>
                    </a:moveTo>
                    <a:cubicBezTo>
                      <a:pt x="199" y="1"/>
                      <a:pt x="0" y="200"/>
                      <a:pt x="0" y="441"/>
                    </a:cubicBezTo>
                    <a:lnTo>
                      <a:pt x="0" y="1095"/>
                    </a:lnTo>
                    <a:cubicBezTo>
                      <a:pt x="0" y="1336"/>
                      <a:pt x="199" y="1530"/>
                      <a:pt x="435" y="1530"/>
                    </a:cubicBezTo>
                    <a:lnTo>
                      <a:pt x="697" y="1530"/>
                    </a:lnTo>
                    <a:cubicBezTo>
                      <a:pt x="938" y="1530"/>
                      <a:pt x="1137" y="1336"/>
                      <a:pt x="1137" y="1095"/>
                    </a:cubicBezTo>
                    <a:lnTo>
                      <a:pt x="1137" y="441"/>
                    </a:lnTo>
                    <a:cubicBezTo>
                      <a:pt x="1137" y="200"/>
                      <a:pt x="938" y="1"/>
                      <a:pt x="6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8"/>
              <p:cNvSpPr/>
              <p:nvPr/>
            </p:nvSpPr>
            <p:spPr>
              <a:xfrm>
                <a:off x="1985097" y="860381"/>
                <a:ext cx="194665" cy="256262"/>
              </a:xfrm>
              <a:custGeom>
                <a:avLst/>
                <a:gdLst/>
                <a:ahLst/>
                <a:cxnLst/>
                <a:rect l="l" t="t" r="r" b="b"/>
                <a:pathLst>
                  <a:path w="1242" h="1635" extrusionOk="0">
                    <a:moveTo>
                      <a:pt x="760" y="111"/>
                    </a:moveTo>
                    <a:cubicBezTo>
                      <a:pt x="980" y="111"/>
                      <a:pt x="1132" y="284"/>
                      <a:pt x="1132" y="483"/>
                    </a:cubicBezTo>
                    <a:lnTo>
                      <a:pt x="1132" y="1158"/>
                    </a:lnTo>
                    <a:cubicBezTo>
                      <a:pt x="1132" y="1373"/>
                      <a:pt x="980" y="1551"/>
                      <a:pt x="760" y="1551"/>
                    </a:cubicBezTo>
                    <a:lnTo>
                      <a:pt x="477" y="1551"/>
                    </a:lnTo>
                    <a:cubicBezTo>
                      <a:pt x="283" y="1551"/>
                      <a:pt x="105" y="1373"/>
                      <a:pt x="105" y="1158"/>
                    </a:cubicBezTo>
                    <a:lnTo>
                      <a:pt x="105" y="483"/>
                    </a:lnTo>
                    <a:cubicBezTo>
                      <a:pt x="105" y="284"/>
                      <a:pt x="283" y="111"/>
                      <a:pt x="477" y="111"/>
                    </a:cubicBezTo>
                    <a:close/>
                    <a:moveTo>
                      <a:pt x="477" y="1"/>
                    </a:moveTo>
                    <a:cubicBezTo>
                      <a:pt x="215" y="1"/>
                      <a:pt x="1" y="221"/>
                      <a:pt x="1" y="483"/>
                    </a:cubicBezTo>
                    <a:lnTo>
                      <a:pt x="1" y="1158"/>
                    </a:lnTo>
                    <a:cubicBezTo>
                      <a:pt x="1" y="1420"/>
                      <a:pt x="215" y="1635"/>
                      <a:pt x="477" y="1635"/>
                    </a:cubicBezTo>
                    <a:lnTo>
                      <a:pt x="760" y="1635"/>
                    </a:lnTo>
                    <a:cubicBezTo>
                      <a:pt x="1022" y="1635"/>
                      <a:pt x="1242" y="1420"/>
                      <a:pt x="1242" y="1158"/>
                    </a:cubicBezTo>
                    <a:lnTo>
                      <a:pt x="1242" y="483"/>
                    </a:lnTo>
                    <a:cubicBezTo>
                      <a:pt x="1242" y="221"/>
                      <a:pt x="1022" y="1"/>
                      <a:pt x="76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36"/>
        <p:cNvGrpSpPr/>
        <p:nvPr/>
      </p:nvGrpSpPr>
      <p:grpSpPr>
        <a:xfrm>
          <a:off x="0" y="0"/>
          <a:ext cx="0" cy="0"/>
          <a:chOff x="0" y="0"/>
          <a:chExt cx="0" cy="0"/>
        </a:xfrm>
      </p:grpSpPr>
      <p:sp>
        <p:nvSpPr>
          <p:cNvPr id="1537" name="Google Shape;1537;p41"/>
          <p:cNvSpPr txBox="1">
            <a:spLocks noGrp="1"/>
          </p:cNvSpPr>
          <p:nvPr>
            <p:ph type="subTitle" idx="3"/>
          </p:nvPr>
        </p:nvSpPr>
        <p:spPr>
          <a:xfrm>
            <a:off x="3420057" y="2971054"/>
            <a:ext cx="2304000" cy="881700"/>
          </a:xfrm>
          <a:prstGeom prst="rect">
            <a:avLst/>
          </a:prstGeom>
        </p:spPr>
        <p:txBody>
          <a:bodyPr spcFirstLastPara="1" wrap="square" lIns="91425" tIns="91425" rIns="91425" bIns="91425" anchor="t" anchorCtr="0">
            <a:noAutofit/>
          </a:bodyPr>
          <a:lstStyle/>
          <a:p>
            <a:pPr marL="171450" indent="-171450" algn="l">
              <a:lnSpc>
                <a:spcPct val="100000"/>
              </a:lnSpc>
              <a:spcBef>
                <a:spcPts val="300"/>
              </a:spcBef>
              <a:spcAft>
                <a:spcPts val="300"/>
              </a:spcAft>
              <a:buSzPct val="100000"/>
              <a:buFont typeface="Arial" panose="020B0604020202020204" pitchFamily="34" charset="0"/>
              <a:buChar char="•"/>
            </a:pPr>
            <a:r>
              <a:rPr lang="fr-FR" sz="1200" dirty="0"/>
              <a:t>Identifiants administrateurs distincts.</a:t>
            </a:r>
          </a:p>
          <a:p>
            <a:pPr marL="171450" indent="-171450" algn="l">
              <a:lnSpc>
                <a:spcPct val="100000"/>
              </a:lnSpc>
              <a:spcBef>
                <a:spcPts val="300"/>
              </a:spcBef>
              <a:spcAft>
                <a:spcPts val="300"/>
              </a:spcAft>
              <a:buSzPct val="100000"/>
              <a:buFont typeface="Arial" panose="020B0604020202020204" pitchFamily="34" charset="0"/>
              <a:buChar char="•"/>
            </a:pPr>
            <a:r>
              <a:rPr lang="fr-FR" sz="1200" dirty="0"/>
              <a:t>Fonctionnalités de gestion supplémentaires pour les administrateurs.</a:t>
            </a:r>
          </a:p>
        </p:txBody>
      </p:sp>
      <p:sp>
        <p:nvSpPr>
          <p:cNvPr id="1538" name="Google Shape;1538;p41"/>
          <p:cNvSpPr txBox="1">
            <a:spLocks noGrp="1"/>
          </p:cNvSpPr>
          <p:nvPr>
            <p:ph type="subTitle" idx="1"/>
          </p:nvPr>
        </p:nvSpPr>
        <p:spPr>
          <a:xfrm>
            <a:off x="720000" y="2971054"/>
            <a:ext cx="2304000" cy="881700"/>
          </a:xfrm>
          <a:prstGeom prst="rect">
            <a:avLst/>
          </a:prstGeom>
        </p:spPr>
        <p:txBody>
          <a:bodyPr spcFirstLastPara="1" wrap="square" lIns="91425" tIns="91425" rIns="91425" bIns="91425" anchor="t" anchorCtr="0">
            <a:noAutofit/>
          </a:bodyPr>
          <a:lstStyle/>
          <a:p>
            <a:pPr marL="171450" indent="-171450" algn="l">
              <a:lnSpc>
                <a:spcPct val="100000"/>
              </a:lnSpc>
              <a:spcBef>
                <a:spcPts val="300"/>
              </a:spcBef>
              <a:spcAft>
                <a:spcPts val="300"/>
              </a:spcAft>
              <a:buSzPct val="100000"/>
              <a:buFont typeface="Arial" panose="020B0604020202020204" pitchFamily="34" charset="0"/>
              <a:buChar char="•"/>
            </a:pPr>
            <a:r>
              <a:rPr lang="fr-FR" sz="1200" dirty="0"/>
              <a:t>Inscription des étudiants avec le code apogée.</a:t>
            </a:r>
          </a:p>
          <a:p>
            <a:pPr marL="171450" indent="-171450" algn="l">
              <a:lnSpc>
                <a:spcPct val="100000"/>
              </a:lnSpc>
              <a:spcBef>
                <a:spcPts val="300"/>
              </a:spcBef>
              <a:spcAft>
                <a:spcPts val="300"/>
              </a:spcAft>
              <a:buSzPct val="100000"/>
              <a:buFont typeface="Arial" panose="020B0604020202020204" pitchFamily="34" charset="0"/>
              <a:buChar char="•"/>
            </a:pPr>
            <a:r>
              <a:rPr lang="fr-FR" sz="1200" dirty="0"/>
              <a:t>Connexion des étudiants avec identifiants.</a:t>
            </a:r>
            <a:r>
              <a:rPr lang="fr-FR" sz="1200" dirty="0">
                <a:solidFill>
                  <a:srgbClr val="D1D5DB"/>
                </a:solidFill>
                <a:latin typeface="Söhne"/>
              </a:rPr>
              <a:t>.</a:t>
            </a:r>
            <a:endParaRPr lang="fr-FR" sz="1200" b="0" i="0" dirty="0">
              <a:solidFill>
                <a:srgbClr val="D1D5DB"/>
              </a:solidFill>
              <a:effectLst/>
              <a:latin typeface="Söhne"/>
            </a:endParaRPr>
          </a:p>
        </p:txBody>
      </p:sp>
      <p:sp>
        <p:nvSpPr>
          <p:cNvPr id="1539" name="Google Shape;1539;p41"/>
          <p:cNvSpPr txBox="1">
            <a:spLocks noGrp="1"/>
          </p:cNvSpPr>
          <p:nvPr>
            <p:ph type="subTitle" idx="2"/>
          </p:nvPr>
        </p:nvSpPr>
        <p:spPr>
          <a:xfrm>
            <a:off x="620149" y="2571750"/>
            <a:ext cx="2620588" cy="505500"/>
          </a:xfrm>
          <a:prstGeom prst="rect">
            <a:avLst/>
          </a:prstGeom>
        </p:spPr>
        <p:txBody>
          <a:bodyPr spcFirstLastPara="1" wrap="square" lIns="91425" tIns="91425" rIns="91425" bIns="91425" anchor="b" anchorCtr="0">
            <a:noAutofit/>
          </a:bodyPr>
          <a:lstStyle/>
          <a:p>
            <a:pPr marL="0" indent="0">
              <a:buNone/>
            </a:pPr>
            <a:r>
              <a:rPr lang="fr-FR" sz="1400" dirty="0"/>
              <a:t>Inscription et connexion des étudiants</a:t>
            </a:r>
            <a:endParaRPr lang="en-US" sz="1400" dirty="0"/>
          </a:p>
        </p:txBody>
      </p:sp>
      <p:sp>
        <p:nvSpPr>
          <p:cNvPr id="1540" name="Google Shape;1540;p41"/>
          <p:cNvSpPr txBox="1">
            <a:spLocks noGrp="1"/>
          </p:cNvSpPr>
          <p:nvPr>
            <p:ph type="subTitle" idx="4"/>
          </p:nvPr>
        </p:nvSpPr>
        <p:spPr>
          <a:xfrm>
            <a:off x="3386030" y="2571750"/>
            <a:ext cx="2517235" cy="505500"/>
          </a:xfrm>
          <a:prstGeom prst="rect">
            <a:avLst/>
          </a:prstGeom>
        </p:spPr>
        <p:txBody>
          <a:bodyPr spcFirstLastPara="1" wrap="square" lIns="91425" tIns="91425" rIns="91425" bIns="91425" anchor="b" anchorCtr="0">
            <a:noAutofit/>
          </a:bodyPr>
          <a:lstStyle/>
          <a:p>
            <a:pPr marL="0" indent="0" defTabSz="457200"/>
            <a:r>
              <a:rPr lang="en-US" sz="1400" dirty="0" err="1"/>
              <a:t>Connexion</a:t>
            </a:r>
            <a:r>
              <a:rPr lang="en-US" sz="1400" dirty="0"/>
              <a:t> des</a:t>
            </a:r>
          </a:p>
          <a:p>
            <a:pPr marL="0" indent="0" defTabSz="457200"/>
            <a:r>
              <a:rPr lang="en-US" sz="1400" dirty="0"/>
              <a:t> </a:t>
            </a:r>
            <a:r>
              <a:rPr lang="en-US" sz="1400" dirty="0" err="1"/>
              <a:t>administrateurs</a:t>
            </a:r>
            <a:endParaRPr lang="en-US" sz="1400" dirty="0"/>
          </a:p>
        </p:txBody>
      </p:sp>
      <p:sp>
        <p:nvSpPr>
          <p:cNvPr id="1541" name="Google Shape;1541;p41"/>
          <p:cNvSpPr txBox="1">
            <a:spLocks noGrp="1"/>
          </p:cNvSpPr>
          <p:nvPr>
            <p:ph type="subTitle" idx="5"/>
          </p:nvPr>
        </p:nvSpPr>
        <p:spPr>
          <a:xfrm>
            <a:off x="6120115" y="2971054"/>
            <a:ext cx="2304000" cy="881700"/>
          </a:xfrm>
          <a:prstGeom prst="rect">
            <a:avLst/>
          </a:prstGeom>
        </p:spPr>
        <p:txBody>
          <a:bodyPr spcFirstLastPara="1" wrap="square" lIns="91425" tIns="91425" rIns="91425" bIns="91425" anchor="t" anchorCtr="0">
            <a:noAutofit/>
          </a:bodyPr>
          <a:lstStyle/>
          <a:p>
            <a:pPr marL="171450" indent="-171450" algn="l">
              <a:lnSpc>
                <a:spcPct val="100000"/>
              </a:lnSpc>
              <a:spcBef>
                <a:spcPts val="300"/>
              </a:spcBef>
              <a:spcAft>
                <a:spcPts val="300"/>
              </a:spcAft>
              <a:buSzPct val="100000"/>
              <a:buFont typeface="Arial" panose="020B0604020202020204" pitchFamily="34" charset="0"/>
              <a:buChar char="•"/>
            </a:pPr>
            <a:r>
              <a:rPr lang="fr-FR" sz="1200" dirty="0"/>
              <a:t>Ajout des livres par les administrateurs avec détails.</a:t>
            </a:r>
          </a:p>
          <a:p>
            <a:pPr marL="171450" indent="-171450" algn="l">
              <a:lnSpc>
                <a:spcPct val="100000"/>
              </a:lnSpc>
              <a:spcBef>
                <a:spcPts val="300"/>
              </a:spcBef>
              <a:spcAft>
                <a:spcPts val="300"/>
              </a:spcAft>
              <a:buSzPct val="100000"/>
              <a:buFont typeface="Arial" panose="020B0604020202020204" pitchFamily="34" charset="0"/>
              <a:buChar char="•"/>
            </a:pPr>
            <a:r>
              <a:rPr lang="fr-FR" sz="1200" dirty="0"/>
              <a:t>Enregistrement dans la base de données pour la recherche et la réservation ultérieures.</a:t>
            </a:r>
          </a:p>
        </p:txBody>
      </p:sp>
      <p:sp>
        <p:nvSpPr>
          <p:cNvPr id="1542" name="Google Shape;1542;p41"/>
          <p:cNvSpPr txBox="1">
            <a:spLocks noGrp="1"/>
          </p:cNvSpPr>
          <p:nvPr>
            <p:ph type="subTitle" idx="6"/>
          </p:nvPr>
        </p:nvSpPr>
        <p:spPr>
          <a:xfrm>
            <a:off x="6120115" y="2571750"/>
            <a:ext cx="2304000" cy="505500"/>
          </a:xfrm>
          <a:prstGeom prst="rect">
            <a:avLst/>
          </a:prstGeom>
        </p:spPr>
        <p:txBody>
          <a:bodyPr spcFirstLastPara="1" wrap="square" lIns="91425" tIns="91425" rIns="91425" bIns="91425" anchor="b" anchorCtr="0">
            <a:noAutofit/>
          </a:bodyPr>
          <a:lstStyle/>
          <a:p>
            <a:pPr defTabSz="457200"/>
            <a:r>
              <a:rPr lang="fr-FR" sz="1400" dirty="0"/>
              <a:t>Ajout des livres à la</a:t>
            </a:r>
          </a:p>
          <a:p>
            <a:pPr defTabSz="457200"/>
            <a:r>
              <a:rPr lang="fr-FR" sz="1400" dirty="0"/>
              <a:t> bibliothèque</a:t>
            </a:r>
            <a:endParaRPr lang="en-US" sz="1400" dirty="0"/>
          </a:p>
        </p:txBody>
      </p:sp>
      <p:sp>
        <p:nvSpPr>
          <p:cNvPr id="1543" name="Google Shape;1543;p41"/>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Fonctionnalité du système </a:t>
            </a:r>
            <a:endParaRPr dirty="0"/>
          </a:p>
        </p:txBody>
      </p:sp>
      <p:sp>
        <p:nvSpPr>
          <p:cNvPr id="1544" name="Google Shape;1544;p41"/>
          <p:cNvSpPr/>
          <p:nvPr/>
        </p:nvSpPr>
        <p:spPr>
          <a:xfrm>
            <a:off x="1563588" y="1806688"/>
            <a:ext cx="616800" cy="616800"/>
          </a:xfrm>
          <a:prstGeom prst="ellipse">
            <a:avLst/>
          </a:prstGeom>
          <a:solidFill>
            <a:srgbClr val="AEE2F4">
              <a:alpha val="30820"/>
            </a:srgbClr>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1"/>
          <p:cNvSpPr/>
          <p:nvPr/>
        </p:nvSpPr>
        <p:spPr>
          <a:xfrm>
            <a:off x="4263588" y="1806688"/>
            <a:ext cx="616800" cy="616800"/>
          </a:xfrm>
          <a:prstGeom prst="ellipse">
            <a:avLst/>
          </a:prstGeom>
          <a:solidFill>
            <a:srgbClr val="AEE2F4">
              <a:alpha val="30820"/>
            </a:srgbClr>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1"/>
          <p:cNvSpPr/>
          <p:nvPr/>
        </p:nvSpPr>
        <p:spPr>
          <a:xfrm>
            <a:off x="6963588" y="1806688"/>
            <a:ext cx="616800" cy="616800"/>
          </a:xfrm>
          <a:prstGeom prst="ellipse">
            <a:avLst/>
          </a:prstGeom>
          <a:solidFill>
            <a:srgbClr val="AEE2F4">
              <a:alpha val="30820"/>
            </a:srgbClr>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4" name="Google Shape;1564;p41"/>
          <p:cNvGrpSpPr/>
          <p:nvPr/>
        </p:nvGrpSpPr>
        <p:grpSpPr>
          <a:xfrm>
            <a:off x="1682102" y="1934911"/>
            <a:ext cx="379821" cy="326913"/>
            <a:chOff x="3517676" y="1996038"/>
            <a:chExt cx="379821" cy="326913"/>
          </a:xfrm>
        </p:grpSpPr>
        <p:sp>
          <p:nvSpPr>
            <p:cNvPr id="1565" name="Google Shape;1565;p41"/>
            <p:cNvSpPr/>
            <p:nvPr/>
          </p:nvSpPr>
          <p:spPr>
            <a:xfrm>
              <a:off x="3523403" y="2211758"/>
              <a:ext cx="368815" cy="47648"/>
            </a:xfrm>
            <a:custGeom>
              <a:avLst/>
              <a:gdLst/>
              <a:ahLst/>
              <a:cxnLst/>
              <a:rect l="l" t="t" r="r" b="b"/>
              <a:pathLst>
                <a:path w="18933" h="2446" extrusionOk="0">
                  <a:moveTo>
                    <a:pt x="0" y="0"/>
                  </a:moveTo>
                  <a:lnTo>
                    <a:pt x="0" y="1470"/>
                  </a:lnTo>
                  <a:cubicBezTo>
                    <a:pt x="0" y="2005"/>
                    <a:pt x="441" y="2445"/>
                    <a:pt x="953" y="2445"/>
                  </a:cubicBezTo>
                  <a:lnTo>
                    <a:pt x="17951" y="2445"/>
                  </a:lnTo>
                  <a:cubicBezTo>
                    <a:pt x="18492" y="2445"/>
                    <a:pt x="18933" y="2005"/>
                    <a:pt x="18933" y="1470"/>
                  </a:cubicBezTo>
                  <a:lnTo>
                    <a:pt x="18933" y="0"/>
                  </a:ln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1"/>
            <p:cNvSpPr/>
            <p:nvPr/>
          </p:nvSpPr>
          <p:spPr>
            <a:xfrm>
              <a:off x="3523403" y="2001298"/>
              <a:ext cx="368815" cy="210481"/>
            </a:xfrm>
            <a:custGeom>
              <a:avLst/>
              <a:gdLst/>
              <a:ahLst/>
              <a:cxnLst/>
              <a:rect l="l" t="t" r="r" b="b"/>
              <a:pathLst>
                <a:path w="18933" h="10805" extrusionOk="0">
                  <a:moveTo>
                    <a:pt x="953" y="1"/>
                  </a:moveTo>
                  <a:cubicBezTo>
                    <a:pt x="441" y="1"/>
                    <a:pt x="0" y="442"/>
                    <a:pt x="0" y="982"/>
                  </a:cubicBezTo>
                  <a:lnTo>
                    <a:pt x="0" y="10804"/>
                  </a:lnTo>
                  <a:lnTo>
                    <a:pt x="18933" y="10804"/>
                  </a:lnTo>
                  <a:lnTo>
                    <a:pt x="18933" y="982"/>
                  </a:lnTo>
                  <a:cubicBezTo>
                    <a:pt x="18933" y="442"/>
                    <a:pt x="18492" y="1"/>
                    <a:pt x="17951"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1"/>
            <p:cNvSpPr/>
            <p:nvPr/>
          </p:nvSpPr>
          <p:spPr>
            <a:xfrm>
              <a:off x="3523403" y="2001298"/>
              <a:ext cx="368815" cy="210481"/>
            </a:xfrm>
            <a:custGeom>
              <a:avLst/>
              <a:gdLst/>
              <a:ahLst/>
              <a:cxnLst/>
              <a:rect l="l" t="t" r="r" b="b"/>
              <a:pathLst>
                <a:path w="18933" h="10805" extrusionOk="0">
                  <a:moveTo>
                    <a:pt x="953" y="1"/>
                  </a:moveTo>
                  <a:cubicBezTo>
                    <a:pt x="441" y="1"/>
                    <a:pt x="0" y="442"/>
                    <a:pt x="0" y="982"/>
                  </a:cubicBezTo>
                  <a:lnTo>
                    <a:pt x="0" y="10804"/>
                  </a:lnTo>
                  <a:lnTo>
                    <a:pt x="18933" y="10804"/>
                  </a:lnTo>
                  <a:lnTo>
                    <a:pt x="18933" y="982"/>
                  </a:lnTo>
                  <a:cubicBezTo>
                    <a:pt x="18933" y="442"/>
                    <a:pt x="18492" y="1"/>
                    <a:pt x="17951"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1"/>
            <p:cNvSpPr/>
            <p:nvPr/>
          </p:nvSpPr>
          <p:spPr>
            <a:xfrm>
              <a:off x="3858320" y="2001298"/>
              <a:ext cx="33895" cy="210481"/>
            </a:xfrm>
            <a:custGeom>
              <a:avLst/>
              <a:gdLst/>
              <a:ahLst/>
              <a:cxnLst/>
              <a:rect l="l" t="t" r="r" b="b"/>
              <a:pathLst>
                <a:path w="1740" h="10805" extrusionOk="0">
                  <a:moveTo>
                    <a:pt x="0" y="1"/>
                  </a:moveTo>
                  <a:cubicBezTo>
                    <a:pt x="541" y="1"/>
                    <a:pt x="982" y="442"/>
                    <a:pt x="982" y="982"/>
                  </a:cubicBezTo>
                  <a:lnTo>
                    <a:pt x="982" y="10804"/>
                  </a:lnTo>
                  <a:lnTo>
                    <a:pt x="1740" y="10804"/>
                  </a:lnTo>
                  <a:lnTo>
                    <a:pt x="1740" y="982"/>
                  </a:lnTo>
                  <a:cubicBezTo>
                    <a:pt x="1740" y="442"/>
                    <a:pt x="1299" y="1"/>
                    <a:pt x="758" y="1"/>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1"/>
            <p:cNvSpPr/>
            <p:nvPr/>
          </p:nvSpPr>
          <p:spPr>
            <a:xfrm>
              <a:off x="3858320" y="2211758"/>
              <a:ext cx="33895" cy="47648"/>
            </a:xfrm>
            <a:custGeom>
              <a:avLst/>
              <a:gdLst/>
              <a:ahLst/>
              <a:cxnLst/>
              <a:rect l="l" t="t" r="r" b="b"/>
              <a:pathLst>
                <a:path w="1740" h="2446" extrusionOk="0">
                  <a:moveTo>
                    <a:pt x="982" y="0"/>
                  </a:moveTo>
                  <a:lnTo>
                    <a:pt x="982" y="1470"/>
                  </a:lnTo>
                  <a:cubicBezTo>
                    <a:pt x="982" y="2005"/>
                    <a:pt x="541" y="2445"/>
                    <a:pt x="0" y="2445"/>
                  </a:cubicBezTo>
                  <a:lnTo>
                    <a:pt x="758" y="2445"/>
                  </a:lnTo>
                  <a:cubicBezTo>
                    <a:pt x="1299" y="2445"/>
                    <a:pt x="1740" y="2005"/>
                    <a:pt x="1740" y="1470"/>
                  </a:cubicBezTo>
                  <a:lnTo>
                    <a:pt x="1740" y="0"/>
                  </a:ln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1"/>
            <p:cNvSpPr/>
            <p:nvPr/>
          </p:nvSpPr>
          <p:spPr>
            <a:xfrm>
              <a:off x="3665606" y="2259386"/>
              <a:ext cx="83959" cy="57836"/>
            </a:xfrm>
            <a:custGeom>
              <a:avLst/>
              <a:gdLst/>
              <a:ahLst/>
              <a:cxnLst/>
              <a:rect l="l" t="t" r="r" b="b"/>
              <a:pathLst>
                <a:path w="4310" h="2969" extrusionOk="0">
                  <a:moveTo>
                    <a:pt x="318" y="0"/>
                  </a:moveTo>
                  <a:cubicBezTo>
                    <a:pt x="318" y="0"/>
                    <a:pt x="295" y="2158"/>
                    <a:pt x="1" y="2969"/>
                  </a:cubicBezTo>
                  <a:lnTo>
                    <a:pt x="4309" y="2969"/>
                  </a:lnTo>
                  <a:cubicBezTo>
                    <a:pt x="4039" y="2158"/>
                    <a:pt x="4015" y="0"/>
                    <a:pt x="4015" y="0"/>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1"/>
            <p:cNvSpPr/>
            <p:nvPr/>
          </p:nvSpPr>
          <p:spPr>
            <a:xfrm>
              <a:off x="3671333" y="2259386"/>
              <a:ext cx="72953" cy="14902"/>
            </a:xfrm>
            <a:custGeom>
              <a:avLst/>
              <a:gdLst/>
              <a:ahLst/>
              <a:cxnLst/>
              <a:rect l="l" t="t" r="r" b="b"/>
              <a:pathLst>
                <a:path w="3745" h="765" extrusionOk="0">
                  <a:moveTo>
                    <a:pt x="24" y="0"/>
                  </a:moveTo>
                  <a:cubicBezTo>
                    <a:pt x="24" y="0"/>
                    <a:pt x="24" y="324"/>
                    <a:pt x="1" y="765"/>
                  </a:cubicBezTo>
                  <a:lnTo>
                    <a:pt x="3745" y="765"/>
                  </a:lnTo>
                  <a:cubicBezTo>
                    <a:pt x="3721" y="324"/>
                    <a:pt x="3721" y="0"/>
                    <a:pt x="3721"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1"/>
            <p:cNvSpPr/>
            <p:nvPr/>
          </p:nvSpPr>
          <p:spPr>
            <a:xfrm>
              <a:off x="3671333" y="2259386"/>
              <a:ext cx="72953" cy="14902"/>
            </a:xfrm>
            <a:custGeom>
              <a:avLst/>
              <a:gdLst/>
              <a:ahLst/>
              <a:cxnLst/>
              <a:rect l="l" t="t" r="r" b="b"/>
              <a:pathLst>
                <a:path w="3745" h="765" extrusionOk="0">
                  <a:moveTo>
                    <a:pt x="24" y="0"/>
                  </a:moveTo>
                  <a:cubicBezTo>
                    <a:pt x="24" y="0"/>
                    <a:pt x="24" y="324"/>
                    <a:pt x="1" y="765"/>
                  </a:cubicBezTo>
                  <a:lnTo>
                    <a:pt x="3745" y="765"/>
                  </a:lnTo>
                  <a:cubicBezTo>
                    <a:pt x="3721" y="324"/>
                    <a:pt x="3721" y="0"/>
                    <a:pt x="372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1"/>
            <p:cNvSpPr/>
            <p:nvPr/>
          </p:nvSpPr>
          <p:spPr>
            <a:xfrm>
              <a:off x="3546760" y="2027069"/>
              <a:ext cx="322102" cy="184709"/>
            </a:xfrm>
            <a:custGeom>
              <a:avLst/>
              <a:gdLst/>
              <a:ahLst/>
              <a:cxnLst/>
              <a:rect l="l" t="t" r="r" b="b"/>
              <a:pathLst>
                <a:path w="16535" h="9482" extrusionOk="0">
                  <a:moveTo>
                    <a:pt x="418" y="0"/>
                  </a:moveTo>
                  <a:cubicBezTo>
                    <a:pt x="171" y="0"/>
                    <a:pt x="0" y="200"/>
                    <a:pt x="0" y="418"/>
                  </a:cubicBezTo>
                  <a:lnTo>
                    <a:pt x="0" y="9481"/>
                  </a:lnTo>
                  <a:lnTo>
                    <a:pt x="16535" y="9481"/>
                  </a:lnTo>
                  <a:lnTo>
                    <a:pt x="16535" y="418"/>
                  </a:lnTo>
                  <a:cubicBezTo>
                    <a:pt x="16535" y="200"/>
                    <a:pt x="16335" y="0"/>
                    <a:pt x="16117" y="0"/>
                  </a:cubicBez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1"/>
            <p:cNvSpPr/>
            <p:nvPr/>
          </p:nvSpPr>
          <p:spPr>
            <a:xfrm>
              <a:off x="3546760" y="2027069"/>
              <a:ext cx="322102" cy="33915"/>
            </a:xfrm>
            <a:custGeom>
              <a:avLst/>
              <a:gdLst/>
              <a:ahLst/>
              <a:cxnLst/>
              <a:rect l="l" t="t" r="r" b="b"/>
              <a:pathLst>
                <a:path w="16535" h="1741" extrusionOk="0">
                  <a:moveTo>
                    <a:pt x="418" y="0"/>
                  </a:moveTo>
                  <a:cubicBezTo>
                    <a:pt x="171" y="0"/>
                    <a:pt x="0" y="200"/>
                    <a:pt x="0" y="418"/>
                  </a:cubicBezTo>
                  <a:lnTo>
                    <a:pt x="0" y="1740"/>
                  </a:lnTo>
                  <a:lnTo>
                    <a:pt x="16535" y="1740"/>
                  </a:lnTo>
                  <a:lnTo>
                    <a:pt x="16535" y="418"/>
                  </a:lnTo>
                  <a:cubicBezTo>
                    <a:pt x="16535" y="200"/>
                    <a:pt x="16335" y="0"/>
                    <a:pt x="16117"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1"/>
            <p:cNvSpPr/>
            <p:nvPr/>
          </p:nvSpPr>
          <p:spPr>
            <a:xfrm>
              <a:off x="3845950" y="2027069"/>
              <a:ext cx="22908" cy="33915"/>
            </a:xfrm>
            <a:custGeom>
              <a:avLst/>
              <a:gdLst/>
              <a:ahLst/>
              <a:cxnLst/>
              <a:rect l="l" t="t" r="r" b="b"/>
              <a:pathLst>
                <a:path w="1176" h="1741" extrusionOk="0">
                  <a:moveTo>
                    <a:pt x="0" y="0"/>
                  </a:moveTo>
                  <a:cubicBezTo>
                    <a:pt x="218" y="0"/>
                    <a:pt x="412" y="200"/>
                    <a:pt x="412" y="418"/>
                  </a:cubicBezTo>
                  <a:lnTo>
                    <a:pt x="412" y="1740"/>
                  </a:lnTo>
                  <a:lnTo>
                    <a:pt x="1176" y="1740"/>
                  </a:lnTo>
                  <a:lnTo>
                    <a:pt x="1176" y="418"/>
                  </a:lnTo>
                  <a:cubicBezTo>
                    <a:pt x="1176" y="224"/>
                    <a:pt x="1029" y="24"/>
                    <a:pt x="805" y="0"/>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1"/>
            <p:cNvSpPr/>
            <p:nvPr/>
          </p:nvSpPr>
          <p:spPr>
            <a:xfrm>
              <a:off x="3568285" y="2038523"/>
              <a:ext cx="11474" cy="11454"/>
            </a:xfrm>
            <a:custGeom>
              <a:avLst/>
              <a:gdLst/>
              <a:ahLst/>
              <a:cxnLst/>
              <a:rect l="l" t="t" r="r" b="b"/>
              <a:pathLst>
                <a:path w="589" h="588" extrusionOk="0">
                  <a:moveTo>
                    <a:pt x="294" y="0"/>
                  </a:moveTo>
                  <a:cubicBezTo>
                    <a:pt x="147" y="0"/>
                    <a:pt x="1" y="147"/>
                    <a:pt x="1" y="294"/>
                  </a:cubicBezTo>
                  <a:cubicBezTo>
                    <a:pt x="1" y="464"/>
                    <a:pt x="147" y="588"/>
                    <a:pt x="294" y="588"/>
                  </a:cubicBezTo>
                  <a:cubicBezTo>
                    <a:pt x="441" y="588"/>
                    <a:pt x="588" y="464"/>
                    <a:pt x="588" y="294"/>
                  </a:cubicBezTo>
                  <a:cubicBezTo>
                    <a:pt x="588" y="147"/>
                    <a:pt x="441" y="0"/>
                    <a:pt x="29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1"/>
            <p:cNvSpPr/>
            <p:nvPr/>
          </p:nvSpPr>
          <p:spPr>
            <a:xfrm>
              <a:off x="3590609" y="2038523"/>
              <a:ext cx="11006" cy="11454"/>
            </a:xfrm>
            <a:custGeom>
              <a:avLst/>
              <a:gdLst/>
              <a:ahLst/>
              <a:cxnLst/>
              <a:rect l="l" t="t" r="r" b="b"/>
              <a:pathLst>
                <a:path w="565" h="588" extrusionOk="0">
                  <a:moveTo>
                    <a:pt x="271" y="0"/>
                  </a:moveTo>
                  <a:cubicBezTo>
                    <a:pt x="124" y="0"/>
                    <a:pt x="1" y="147"/>
                    <a:pt x="1" y="294"/>
                  </a:cubicBezTo>
                  <a:cubicBezTo>
                    <a:pt x="1" y="464"/>
                    <a:pt x="124" y="588"/>
                    <a:pt x="271" y="588"/>
                  </a:cubicBezTo>
                  <a:cubicBezTo>
                    <a:pt x="442" y="588"/>
                    <a:pt x="565" y="464"/>
                    <a:pt x="565" y="294"/>
                  </a:cubicBezTo>
                  <a:cubicBezTo>
                    <a:pt x="565" y="147"/>
                    <a:pt x="442" y="0"/>
                    <a:pt x="27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1"/>
            <p:cNvSpPr/>
            <p:nvPr/>
          </p:nvSpPr>
          <p:spPr>
            <a:xfrm>
              <a:off x="3612601" y="2038523"/>
              <a:ext cx="11006" cy="11454"/>
            </a:xfrm>
            <a:custGeom>
              <a:avLst/>
              <a:gdLst/>
              <a:ahLst/>
              <a:cxnLst/>
              <a:rect l="l" t="t" r="r" b="b"/>
              <a:pathLst>
                <a:path w="565" h="588" extrusionOk="0">
                  <a:moveTo>
                    <a:pt x="294" y="0"/>
                  </a:moveTo>
                  <a:cubicBezTo>
                    <a:pt x="124" y="0"/>
                    <a:pt x="0" y="147"/>
                    <a:pt x="0" y="294"/>
                  </a:cubicBezTo>
                  <a:cubicBezTo>
                    <a:pt x="0" y="464"/>
                    <a:pt x="124" y="588"/>
                    <a:pt x="294" y="588"/>
                  </a:cubicBezTo>
                  <a:cubicBezTo>
                    <a:pt x="441" y="588"/>
                    <a:pt x="564" y="464"/>
                    <a:pt x="564" y="294"/>
                  </a:cubicBezTo>
                  <a:cubicBezTo>
                    <a:pt x="564" y="147"/>
                    <a:pt x="441" y="0"/>
                    <a:pt x="29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1"/>
            <p:cNvSpPr/>
            <p:nvPr/>
          </p:nvSpPr>
          <p:spPr>
            <a:xfrm>
              <a:off x="3612601" y="2095307"/>
              <a:ext cx="26240" cy="62998"/>
            </a:xfrm>
            <a:custGeom>
              <a:avLst/>
              <a:gdLst/>
              <a:ahLst/>
              <a:cxnLst/>
              <a:rect l="l" t="t" r="r" b="b"/>
              <a:pathLst>
                <a:path w="1347" h="3234" extrusionOk="0">
                  <a:moveTo>
                    <a:pt x="664" y="0"/>
                  </a:moveTo>
                  <a:cubicBezTo>
                    <a:pt x="517" y="0"/>
                    <a:pt x="394" y="124"/>
                    <a:pt x="394" y="271"/>
                  </a:cubicBezTo>
                  <a:lnTo>
                    <a:pt x="394" y="688"/>
                  </a:lnTo>
                  <a:lnTo>
                    <a:pt x="294" y="688"/>
                  </a:lnTo>
                  <a:cubicBezTo>
                    <a:pt x="124" y="688"/>
                    <a:pt x="0" y="812"/>
                    <a:pt x="0" y="982"/>
                  </a:cubicBezTo>
                  <a:cubicBezTo>
                    <a:pt x="0" y="1129"/>
                    <a:pt x="124" y="1252"/>
                    <a:pt x="294" y="1252"/>
                  </a:cubicBezTo>
                  <a:lnTo>
                    <a:pt x="394" y="1252"/>
                  </a:lnTo>
                  <a:lnTo>
                    <a:pt x="394" y="2939"/>
                  </a:lnTo>
                  <a:cubicBezTo>
                    <a:pt x="394" y="3110"/>
                    <a:pt x="517" y="3233"/>
                    <a:pt x="664" y="3233"/>
                  </a:cubicBezTo>
                  <a:cubicBezTo>
                    <a:pt x="835" y="3233"/>
                    <a:pt x="958" y="3110"/>
                    <a:pt x="958" y="2939"/>
                  </a:cubicBezTo>
                  <a:lnTo>
                    <a:pt x="958" y="1252"/>
                  </a:lnTo>
                  <a:lnTo>
                    <a:pt x="1052" y="1252"/>
                  </a:lnTo>
                  <a:cubicBezTo>
                    <a:pt x="1223" y="1252"/>
                    <a:pt x="1346" y="1129"/>
                    <a:pt x="1346" y="982"/>
                  </a:cubicBezTo>
                  <a:cubicBezTo>
                    <a:pt x="1346" y="812"/>
                    <a:pt x="1223" y="688"/>
                    <a:pt x="1052" y="688"/>
                  </a:cubicBezTo>
                  <a:lnTo>
                    <a:pt x="958" y="688"/>
                  </a:lnTo>
                  <a:lnTo>
                    <a:pt x="958" y="271"/>
                  </a:lnTo>
                  <a:cubicBezTo>
                    <a:pt x="958" y="124"/>
                    <a:pt x="835" y="0"/>
                    <a:pt x="66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1"/>
            <p:cNvSpPr/>
            <p:nvPr/>
          </p:nvSpPr>
          <p:spPr>
            <a:xfrm>
              <a:off x="3646496" y="2095307"/>
              <a:ext cx="25772" cy="62998"/>
            </a:xfrm>
            <a:custGeom>
              <a:avLst/>
              <a:gdLst/>
              <a:ahLst/>
              <a:cxnLst/>
              <a:rect l="l" t="t" r="r" b="b"/>
              <a:pathLst>
                <a:path w="1323" h="3234" extrusionOk="0">
                  <a:moveTo>
                    <a:pt x="658" y="0"/>
                  </a:moveTo>
                  <a:cubicBezTo>
                    <a:pt x="511" y="0"/>
                    <a:pt x="364" y="124"/>
                    <a:pt x="364" y="271"/>
                  </a:cubicBezTo>
                  <a:lnTo>
                    <a:pt x="364" y="688"/>
                  </a:lnTo>
                  <a:lnTo>
                    <a:pt x="270" y="688"/>
                  </a:lnTo>
                  <a:cubicBezTo>
                    <a:pt x="123" y="688"/>
                    <a:pt x="0" y="812"/>
                    <a:pt x="0" y="982"/>
                  </a:cubicBezTo>
                  <a:cubicBezTo>
                    <a:pt x="0" y="1129"/>
                    <a:pt x="123" y="1252"/>
                    <a:pt x="270" y="1252"/>
                  </a:cubicBezTo>
                  <a:lnTo>
                    <a:pt x="364" y="1252"/>
                  </a:lnTo>
                  <a:lnTo>
                    <a:pt x="364" y="2939"/>
                  </a:lnTo>
                  <a:cubicBezTo>
                    <a:pt x="364" y="3110"/>
                    <a:pt x="511" y="3233"/>
                    <a:pt x="658" y="3233"/>
                  </a:cubicBezTo>
                  <a:cubicBezTo>
                    <a:pt x="805" y="3233"/>
                    <a:pt x="952" y="3110"/>
                    <a:pt x="952" y="2939"/>
                  </a:cubicBezTo>
                  <a:lnTo>
                    <a:pt x="952" y="1252"/>
                  </a:lnTo>
                  <a:lnTo>
                    <a:pt x="1052" y="1252"/>
                  </a:lnTo>
                  <a:cubicBezTo>
                    <a:pt x="1199" y="1252"/>
                    <a:pt x="1323" y="1129"/>
                    <a:pt x="1323" y="982"/>
                  </a:cubicBezTo>
                  <a:cubicBezTo>
                    <a:pt x="1323" y="812"/>
                    <a:pt x="1199" y="688"/>
                    <a:pt x="1052" y="688"/>
                  </a:cubicBezTo>
                  <a:lnTo>
                    <a:pt x="952" y="688"/>
                  </a:lnTo>
                  <a:lnTo>
                    <a:pt x="952" y="271"/>
                  </a:lnTo>
                  <a:cubicBezTo>
                    <a:pt x="952" y="124"/>
                    <a:pt x="805" y="0"/>
                    <a:pt x="65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1"/>
            <p:cNvSpPr/>
            <p:nvPr/>
          </p:nvSpPr>
          <p:spPr>
            <a:xfrm>
              <a:off x="3727104" y="2111943"/>
              <a:ext cx="34811" cy="45895"/>
            </a:xfrm>
            <a:custGeom>
              <a:avLst/>
              <a:gdLst/>
              <a:ahLst/>
              <a:cxnLst/>
              <a:rect l="l" t="t" r="r" b="b"/>
              <a:pathLst>
                <a:path w="1787" h="2356" extrusionOk="0">
                  <a:moveTo>
                    <a:pt x="936" y="0"/>
                  </a:moveTo>
                  <a:cubicBezTo>
                    <a:pt x="840" y="0"/>
                    <a:pt x="738" y="15"/>
                    <a:pt x="635" y="52"/>
                  </a:cubicBezTo>
                  <a:cubicBezTo>
                    <a:pt x="370" y="128"/>
                    <a:pt x="170" y="346"/>
                    <a:pt x="147" y="592"/>
                  </a:cubicBezTo>
                  <a:cubicBezTo>
                    <a:pt x="123" y="763"/>
                    <a:pt x="170" y="1010"/>
                    <a:pt x="294" y="1133"/>
                  </a:cubicBezTo>
                  <a:cubicBezTo>
                    <a:pt x="488" y="1304"/>
                    <a:pt x="782" y="1374"/>
                    <a:pt x="1005" y="1451"/>
                  </a:cubicBezTo>
                  <a:cubicBezTo>
                    <a:pt x="1105" y="1498"/>
                    <a:pt x="1199" y="1574"/>
                    <a:pt x="1199" y="1621"/>
                  </a:cubicBezTo>
                  <a:cubicBezTo>
                    <a:pt x="1176" y="1692"/>
                    <a:pt x="1105" y="1791"/>
                    <a:pt x="929" y="1791"/>
                  </a:cubicBezTo>
                  <a:cubicBezTo>
                    <a:pt x="782" y="1791"/>
                    <a:pt x="635" y="1721"/>
                    <a:pt x="541" y="1621"/>
                  </a:cubicBezTo>
                  <a:cubicBezTo>
                    <a:pt x="473" y="1553"/>
                    <a:pt x="392" y="1516"/>
                    <a:pt x="311" y="1516"/>
                  </a:cubicBezTo>
                  <a:cubicBezTo>
                    <a:pt x="245" y="1516"/>
                    <a:pt x="179" y="1542"/>
                    <a:pt x="123" y="1598"/>
                  </a:cubicBezTo>
                  <a:cubicBezTo>
                    <a:pt x="0" y="1692"/>
                    <a:pt x="0" y="1868"/>
                    <a:pt x="100" y="1985"/>
                  </a:cubicBezTo>
                  <a:cubicBezTo>
                    <a:pt x="317" y="2232"/>
                    <a:pt x="611" y="2356"/>
                    <a:pt x="929" y="2356"/>
                  </a:cubicBezTo>
                  <a:cubicBezTo>
                    <a:pt x="1346" y="2356"/>
                    <a:pt x="1693" y="2085"/>
                    <a:pt x="1740" y="1721"/>
                  </a:cubicBezTo>
                  <a:cubicBezTo>
                    <a:pt x="1787" y="1451"/>
                    <a:pt x="1693" y="1104"/>
                    <a:pt x="1199" y="910"/>
                  </a:cubicBezTo>
                  <a:cubicBezTo>
                    <a:pt x="982" y="839"/>
                    <a:pt x="782" y="763"/>
                    <a:pt x="711" y="739"/>
                  </a:cubicBezTo>
                  <a:lnTo>
                    <a:pt x="711" y="692"/>
                  </a:lnTo>
                  <a:cubicBezTo>
                    <a:pt x="711" y="639"/>
                    <a:pt x="758" y="616"/>
                    <a:pt x="811" y="592"/>
                  </a:cubicBezTo>
                  <a:cubicBezTo>
                    <a:pt x="850" y="579"/>
                    <a:pt x="888" y="573"/>
                    <a:pt x="924" y="573"/>
                  </a:cubicBezTo>
                  <a:cubicBezTo>
                    <a:pt x="1092" y="573"/>
                    <a:pt x="1223" y="692"/>
                    <a:pt x="1223" y="692"/>
                  </a:cubicBezTo>
                  <a:cubicBezTo>
                    <a:pt x="1276" y="733"/>
                    <a:pt x="1344" y="752"/>
                    <a:pt x="1411" y="752"/>
                  </a:cubicBezTo>
                  <a:cubicBezTo>
                    <a:pt x="1499" y="752"/>
                    <a:pt x="1587" y="720"/>
                    <a:pt x="1640" y="663"/>
                  </a:cubicBezTo>
                  <a:cubicBezTo>
                    <a:pt x="1740" y="545"/>
                    <a:pt x="1716" y="346"/>
                    <a:pt x="1593" y="252"/>
                  </a:cubicBezTo>
                  <a:cubicBezTo>
                    <a:pt x="1482" y="141"/>
                    <a:pt x="1232" y="0"/>
                    <a:pt x="93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1"/>
            <p:cNvSpPr/>
            <p:nvPr/>
          </p:nvSpPr>
          <p:spPr>
            <a:xfrm>
              <a:off x="3571148" y="2095307"/>
              <a:ext cx="35746" cy="62998"/>
            </a:xfrm>
            <a:custGeom>
              <a:avLst/>
              <a:gdLst/>
              <a:ahLst/>
              <a:cxnLst/>
              <a:rect l="l" t="t" r="r" b="b"/>
              <a:pathLst>
                <a:path w="1835" h="3234" extrusionOk="0">
                  <a:moveTo>
                    <a:pt x="294" y="0"/>
                  </a:moveTo>
                  <a:cubicBezTo>
                    <a:pt x="118" y="0"/>
                    <a:pt x="0" y="124"/>
                    <a:pt x="0" y="271"/>
                  </a:cubicBezTo>
                  <a:lnTo>
                    <a:pt x="0" y="2939"/>
                  </a:lnTo>
                  <a:cubicBezTo>
                    <a:pt x="0" y="3110"/>
                    <a:pt x="118" y="3233"/>
                    <a:pt x="294" y="3233"/>
                  </a:cubicBezTo>
                  <a:cubicBezTo>
                    <a:pt x="441" y="3233"/>
                    <a:pt x="559" y="3110"/>
                    <a:pt x="559" y="2939"/>
                  </a:cubicBezTo>
                  <a:lnTo>
                    <a:pt x="559" y="2034"/>
                  </a:lnTo>
                  <a:cubicBezTo>
                    <a:pt x="559" y="1693"/>
                    <a:pt x="735" y="1446"/>
                    <a:pt x="953" y="1446"/>
                  </a:cubicBezTo>
                  <a:cubicBezTo>
                    <a:pt x="1100" y="1446"/>
                    <a:pt x="1123" y="1493"/>
                    <a:pt x="1147" y="1517"/>
                  </a:cubicBezTo>
                  <a:cubicBezTo>
                    <a:pt x="1200" y="1546"/>
                    <a:pt x="1270" y="1664"/>
                    <a:pt x="1270" y="2034"/>
                  </a:cubicBezTo>
                  <a:lnTo>
                    <a:pt x="1270" y="2939"/>
                  </a:lnTo>
                  <a:cubicBezTo>
                    <a:pt x="1270" y="3110"/>
                    <a:pt x="1393" y="3233"/>
                    <a:pt x="1540" y="3233"/>
                  </a:cubicBezTo>
                  <a:cubicBezTo>
                    <a:pt x="1711" y="3233"/>
                    <a:pt x="1834" y="3110"/>
                    <a:pt x="1834" y="2939"/>
                  </a:cubicBezTo>
                  <a:lnTo>
                    <a:pt x="1834" y="2034"/>
                  </a:lnTo>
                  <a:cubicBezTo>
                    <a:pt x="1834" y="1593"/>
                    <a:pt x="1734" y="1299"/>
                    <a:pt x="1564" y="1106"/>
                  </a:cubicBezTo>
                  <a:cubicBezTo>
                    <a:pt x="1417" y="959"/>
                    <a:pt x="1200" y="882"/>
                    <a:pt x="953" y="882"/>
                  </a:cubicBezTo>
                  <a:cubicBezTo>
                    <a:pt x="806" y="882"/>
                    <a:pt x="682" y="906"/>
                    <a:pt x="559" y="982"/>
                  </a:cubicBezTo>
                  <a:lnTo>
                    <a:pt x="559" y="271"/>
                  </a:lnTo>
                  <a:cubicBezTo>
                    <a:pt x="559" y="124"/>
                    <a:pt x="441" y="0"/>
                    <a:pt x="29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41"/>
            <p:cNvSpPr/>
            <p:nvPr/>
          </p:nvSpPr>
          <p:spPr>
            <a:xfrm>
              <a:off x="3790978" y="2105515"/>
              <a:ext cx="29688" cy="52791"/>
            </a:xfrm>
            <a:custGeom>
              <a:avLst/>
              <a:gdLst/>
              <a:ahLst/>
              <a:cxnLst/>
              <a:rect l="l" t="t" r="r" b="b"/>
              <a:pathLst>
                <a:path w="1524" h="2710" extrusionOk="0">
                  <a:moveTo>
                    <a:pt x="1203" y="0"/>
                  </a:moveTo>
                  <a:cubicBezTo>
                    <a:pt x="1085" y="0"/>
                    <a:pt x="972" y="72"/>
                    <a:pt x="935" y="188"/>
                  </a:cubicBezTo>
                  <a:lnTo>
                    <a:pt x="77" y="2315"/>
                  </a:lnTo>
                  <a:cubicBezTo>
                    <a:pt x="1" y="2515"/>
                    <a:pt x="148" y="2709"/>
                    <a:pt x="348" y="2709"/>
                  </a:cubicBezTo>
                  <a:cubicBezTo>
                    <a:pt x="471" y="2709"/>
                    <a:pt x="565" y="2639"/>
                    <a:pt x="618" y="2539"/>
                  </a:cubicBezTo>
                  <a:lnTo>
                    <a:pt x="1470" y="382"/>
                  </a:lnTo>
                  <a:cubicBezTo>
                    <a:pt x="1523" y="235"/>
                    <a:pt x="1447" y="88"/>
                    <a:pt x="1300" y="17"/>
                  </a:cubicBezTo>
                  <a:cubicBezTo>
                    <a:pt x="1268" y="6"/>
                    <a:pt x="1236" y="0"/>
                    <a:pt x="120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41"/>
            <p:cNvSpPr/>
            <p:nvPr/>
          </p:nvSpPr>
          <p:spPr>
            <a:xfrm>
              <a:off x="3815834" y="2105515"/>
              <a:ext cx="29103" cy="52791"/>
            </a:xfrm>
            <a:custGeom>
              <a:avLst/>
              <a:gdLst/>
              <a:ahLst/>
              <a:cxnLst/>
              <a:rect l="l" t="t" r="r" b="b"/>
              <a:pathLst>
                <a:path w="1494" h="2710" extrusionOk="0">
                  <a:moveTo>
                    <a:pt x="1182" y="0"/>
                  </a:moveTo>
                  <a:cubicBezTo>
                    <a:pt x="1069" y="0"/>
                    <a:pt x="966" y="72"/>
                    <a:pt x="906" y="188"/>
                  </a:cubicBezTo>
                  <a:lnTo>
                    <a:pt x="77" y="2315"/>
                  </a:lnTo>
                  <a:cubicBezTo>
                    <a:pt x="0" y="2462"/>
                    <a:pt x="77" y="2639"/>
                    <a:pt x="224" y="2686"/>
                  </a:cubicBezTo>
                  <a:cubicBezTo>
                    <a:pt x="247" y="2709"/>
                    <a:pt x="294" y="2709"/>
                    <a:pt x="318" y="2709"/>
                  </a:cubicBezTo>
                  <a:cubicBezTo>
                    <a:pt x="441" y="2709"/>
                    <a:pt x="541" y="2639"/>
                    <a:pt x="588" y="2539"/>
                  </a:cubicBezTo>
                  <a:lnTo>
                    <a:pt x="1446" y="382"/>
                  </a:lnTo>
                  <a:cubicBezTo>
                    <a:pt x="1493" y="235"/>
                    <a:pt x="1423" y="88"/>
                    <a:pt x="1276" y="17"/>
                  </a:cubicBezTo>
                  <a:cubicBezTo>
                    <a:pt x="1244" y="6"/>
                    <a:pt x="1213" y="0"/>
                    <a:pt x="118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1"/>
            <p:cNvSpPr/>
            <p:nvPr/>
          </p:nvSpPr>
          <p:spPr>
            <a:xfrm>
              <a:off x="3680372" y="2112021"/>
              <a:ext cx="42505" cy="62083"/>
            </a:xfrm>
            <a:custGeom>
              <a:avLst/>
              <a:gdLst/>
              <a:ahLst/>
              <a:cxnLst/>
              <a:rect l="l" t="t" r="r" b="b"/>
              <a:pathLst>
                <a:path w="2182" h="3187" extrusionOk="0">
                  <a:moveTo>
                    <a:pt x="1077" y="565"/>
                  </a:moveTo>
                  <a:cubicBezTo>
                    <a:pt x="1370" y="565"/>
                    <a:pt x="1617" y="806"/>
                    <a:pt x="1617" y="1076"/>
                  </a:cubicBezTo>
                  <a:cubicBezTo>
                    <a:pt x="1617" y="1370"/>
                    <a:pt x="1370" y="1594"/>
                    <a:pt x="1077" y="1594"/>
                  </a:cubicBezTo>
                  <a:cubicBezTo>
                    <a:pt x="806" y="1594"/>
                    <a:pt x="565" y="1370"/>
                    <a:pt x="565" y="1076"/>
                  </a:cubicBezTo>
                  <a:cubicBezTo>
                    <a:pt x="565" y="806"/>
                    <a:pt x="806" y="565"/>
                    <a:pt x="1077" y="565"/>
                  </a:cubicBezTo>
                  <a:close/>
                  <a:moveTo>
                    <a:pt x="295" y="1"/>
                  </a:moveTo>
                  <a:cubicBezTo>
                    <a:pt x="124" y="1"/>
                    <a:pt x="1" y="124"/>
                    <a:pt x="1" y="295"/>
                  </a:cubicBezTo>
                  <a:lnTo>
                    <a:pt x="1" y="2893"/>
                  </a:lnTo>
                  <a:cubicBezTo>
                    <a:pt x="1" y="3063"/>
                    <a:pt x="124" y="3186"/>
                    <a:pt x="295" y="3186"/>
                  </a:cubicBezTo>
                  <a:cubicBezTo>
                    <a:pt x="442" y="3186"/>
                    <a:pt x="565" y="3063"/>
                    <a:pt x="565" y="2893"/>
                  </a:cubicBezTo>
                  <a:lnTo>
                    <a:pt x="565" y="2034"/>
                  </a:lnTo>
                  <a:cubicBezTo>
                    <a:pt x="736" y="2128"/>
                    <a:pt x="906" y="2181"/>
                    <a:pt x="1077" y="2181"/>
                  </a:cubicBezTo>
                  <a:cubicBezTo>
                    <a:pt x="1688" y="2181"/>
                    <a:pt x="2182" y="1688"/>
                    <a:pt x="2182" y="1076"/>
                  </a:cubicBezTo>
                  <a:cubicBezTo>
                    <a:pt x="2182" y="489"/>
                    <a:pt x="1688" y="1"/>
                    <a:pt x="1077" y="1"/>
                  </a:cubicBezTo>
                  <a:cubicBezTo>
                    <a:pt x="883" y="1"/>
                    <a:pt x="712" y="48"/>
                    <a:pt x="536" y="148"/>
                  </a:cubicBezTo>
                  <a:cubicBezTo>
                    <a:pt x="489" y="48"/>
                    <a:pt x="389" y="1"/>
                    <a:pt x="29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1"/>
            <p:cNvSpPr/>
            <p:nvPr/>
          </p:nvSpPr>
          <p:spPr>
            <a:xfrm>
              <a:off x="3772433" y="2118215"/>
              <a:ext cx="11006" cy="11454"/>
            </a:xfrm>
            <a:custGeom>
              <a:avLst/>
              <a:gdLst/>
              <a:ahLst/>
              <a:cxnLst/>
              <a:rect l="l" t="t" r="r" b="b"/>
              <a:pathLst>
                <a:path w="565" h="588" extrusionOk="0">
                  <a:moveTo>
                    <a:pt x="295" y="0"/>
                  </a:moveTo>
                  <a:cubicBezTo>
                    <a:pt x="124" y="0"/>
                    <a:pt x="1" y="147"/>
                    <a:pt x="1" y="294"/>
                  </a:cubicBezTo>
                  <a:cubicBezTo>
                    <a:pt x="1" y="441"/>
                    <a:pt x="124" y="588"/>
                    <a:pt x="295" y="588"/>
                  </a:cubicBezTo>
                  <a:cubicBezTo>
                    <a:pt x="441" y="588"/>
                    <a:pt x="565" y="441"/>
                    <a:pt x="565" y="294"/>
                  </a:cubicBezTo>
                  <a:cubicBezTo>
                    <a:pt x="565" y="147"/>
                    <a:pt x="441" y="0"/>
                    <a:pt x="29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1"/>
            <p:cNvSpPr/>
            <p:nvPr/>
          </p:nvSpPr>
          <p:spPr>
            <a:xfrm>
              <a:off x="3772433" y="2140656"/>
              <a:ext cx="11006" cy="11006"/>
            </a:xfrm>
            <a:custGeom>
              <a:avLst/>
              <a:gdLst/>
              <a:ahLst/>
              <a:cxnLst/>
              <a:rect l="l" t="t" r="r" b="b"/>
              <a:pathLst>
                <a:path w="565" h="565" extrusionOk="0">
                  <a:moveTo>
                    <a:pt x="295" y="0"/>
                  </a:moveTo>
                  <a:cubicBezTo>
                    <a:pt x="124" y="0"/>
                    <a:pt x="1" y="124"/>
                    <a:pt x="1" y="270"/>
                  </a:cubicBezTo>
                  <a:cubicBezTo>
                    <a:pt x="1" y="441"/>
                    <a:pt x="124" y="564"/>
                    <a:pt x="295" y="564"/>
                  </a:cubicBezTo>
                  <a:cubicBezTo>
                    <a:pt x="441" y="564"/>
                    <a:pt x="565" y="441"/>
                    <a:pt x="565" y="270"/>
                  </a:cubicBezTo>
                  <a:cubicBezTo>
                    <a:pt x="565" y="124"/>
                    <a:pt x="441" y="0"/>
                    <a:pt x="29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1"/>
            <p:cNvSpPr/>
            <p:nvPr/>
          </p:nvSpPr>
          <p:spPr>
            <a:xfrm>
              <a:off x="3689430" y="2229835"/>
              <a:ext cx="36778" cy="11026"/>
            </a:xfrm>
            <a:custGeom>
              <a:avLst/>
              <a:gdLst/>
              <a:ahLst/>
              <a:cxnLst/>
              <a:rect l="l" t="t" r="r" b="b"/>
              <a:pathLst>
                <a:path w="1888" h="566" extrusionOk="0">
                  <a:moveTo>
                    <a:pt x="294" y="1"/>
                  </a:moveTo>
                  <a:cubicBezTo>
                    <a:pt x="124" y="1"/>
                    <a:pt x="0" y="124"/>
                    <a:pt x="0" y="295"/>
                  </a:cubicBezTo>
                  <a:cubicBezTo>
                    <a:pt x="0" y="442"/>
                    <a:pt x="124" y="565"/>
                    <a:pt x="294" y="565"/>
                  </a:cubicBezTo>
                  <a:lnTo>
                    <a:pt x="1593" y="565"/>
                  </a:lnTo>
                  <a:cubicBezTo>
                    <a:pt x="1740" y="565"/>
                    <a:pt x="1887" y="442"/>
                    <a:pt x="1887" y="295"/>
                  </a:cubicBezTo>
                  <a:cubicBezTo>
                    <a:pt x="1887" y="124"/>
                    <a:pt x="1740" y="1"/>
                    <a:pt x="159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1"/>
            <p:cNvSpPr/>
            <p:nvPr/>
          </p:nvSpPr>
          <p:spPr>
            <a:xfrm>
              <a:off x="3517676" y="1996038"/>
              <a:ext cx="379821" cy="326913"/>
            </a:xfrm>
            <a:custGeom>
              <a:avLst/>
              <a:gdLst/>
              <a:ahLst/>
              <a:cxnLst/>
              <a:rect l="l" t="t" r="r" b="b"/>
              <a:pathLst>
                <a:path w="19498" h="16782" extrusionOk="0">
                  <a:moveTo>
                    <a:pt x="17734" y="3627"/>
                  </a:moveTo>
                  <a:lnTo>
                    <a:pt x="17734" y="10780"/>
                  </a:lnTo>
                  <a:lnTo>
                    <a:pt x="1764" y="10780"/>
                  </a:lnTo>
                  <a:lnTo>
                    <a:pt x="1764" y="3627"/>
                  </a:lnTo>
                  <a:close/>
                  <a:moveTo>
                    <a:pt x="18933" y="11345"/>
                  </a:moveTo>
                  <a:lnTo>
                    <a:pt x="18933" y="12544"/>
                  </a:lnTo>
                  <a:cubicBezTo>
                    <a:pt x="18933" y="12932"/>
                    <a:pt x="18639" y="13225"/>
                    <a:pt x="18245" y="13225"/>
                  </a:cubicBezTo>
                  <a:lnTo>
                    <a:pt x="1247" y="13225"/>
                  </a:lnTo>
                  <a:cubicBezTo>
                    <a:pt x="882" y="13225"/>
                    <a:pt x="588" y="12932"/>
                    <a:pt x="588" y="12544"/>
                  </a:cubicBezTo>
                  <a:lnTo>
                    <a:pt x="588" y="11345"/>
                  </a:lnTo>
                  <a:close/>
                  <a:moveTo>
                    <a:pt x="11315" y="13790"/>
                  </a:moveTo>
                  <a:cubicBezTo>
                    <a:pt x="11339" y="14331"/>
                    <a:pt x="11386" y="15459"/>
                    <a:pt x="11533" y="16194"/>
                  </a:cubicBezTo>
                  <a:lnTo>
                    <a:pt x="7959" y="16194"/>
                  </a:lnTo>
                  <a:cubicBezTo>
                    <a:pt x="8130" y="15459"/>
                    <a:pt x="8182" y="14331"/>
                    <a:pt x="8182" y="13790"/>
                  </a:cubicBezTo>
                  <a:close/>
                  <a:moveTo>
                    <a:pt x="1247" y="0"/>
                  </a:moveTo>
                  <a:cubicBezTo>
                    <a:pt x="565" y="0"/>
                    <a:pt x="1" y="565"/>
                    <a:pt x="1" y="1252"/>
                  </a:cubicBezTo>
                  <a:lnTo>
                    <a:pt x="1" y="5096"/>
                  </a:lnTo>
                  <a:cubicBezTo>
                    <a:pt x="1" y="5243"/>
                    <a:pt x="147" y="5390"/>
                    <a:pt x="294" y="5390"/>
                  </a:cubicBezTo>
                  <a:cubicBezTo>
                    <a:pt x="465" y="5390"/>
                    <a:pt x="588" y="5243"/>
                    <a:pt x="588" y="5096"/>
                  </a:cubicBezTo>
                  <a:lnTo>
                    <a:pt x="588" y="1252"/>
                  </a:lnTo>
                  <a:cubicBezTo>
                    <a:pt x="588" y="882"/>
                    <a:pt x="882" y="565"/>
                    <a:pt x="1247" y="565"/>
                  </a:cubicBezTo>
                  <a:lnTo>
                    <a:pt x="18245" y="565"/>
                  </a:lnTo>
                  <a:cubicBezTo>
                    <a:pt x="18639" y="565"/>
                    <a:pt x="18933" y="882"/>
                    <a:pt x="18933" y="1252"/>
                  </a:cubicBezTo>
                  <a:lnTo>
                    <a:pt x="18933" y="10780"/>
                  </a:lnTo>
                  <a:lnTo>
                    <a:pt x="18322" y="10780"/>
                  </a:lnTo>
                  <a:lnTo>
                    <a:pt x="18322" y="2011"/>
                  </a:lnTo>
                  <a:cubicBezTo>
                    <a:pt x="18322" y="1617"/>
                    <a:pt x="17998" y="1299"/>
                    <a:pt x="17610" y="1299"/>
                  </a:cubicBezTo>
                  <a:lnTo>
                    <a:pt x="13326" y="1299"/>
                  </a:lnTo>
                  <a:cubicBezTo>
                    <a:pt x="13149" y="1299"/>
                    <a:pt x="13032" y="1446"/>
                    <a:pt x="13032" y="1593"/>
                  </a:cubicBezTo>
                  <a:cubicBezTo>
                    <a:pt x="13032" y="1740"/>
                    <a:pt x="13149" y="1887"/>
                    <a:pt x="13326" y="1887"/>
                  </a:cubicBezTo>
                  <a:lnTo>
                    <a:pt x="17610" y="1887"/>
                  </a:lnTo>
                  <a:cubicBezTo>
                    <a:pt x="17681" y="1887"/>
                    <a:pt x="17734" y="1940"/>
                    <a:pt x="17734" y="2011"/>
                  </a:cubicBezTo>
                  <a:lnTo>
                    <a:pt x="17734" y="3063"/>
                  </a:lnTo>
                  <a:lnTo>
                    <a:pt x="1764" y="3063"/>
                  </a:lnTo>
                  <a:lnTo>
                    <a:pt x="1764" y="2011"/>
                  </a:lnTo>
                  <a:cubicBezTo>
                    <a:pt x="1764" y="1940"/>
                    <a:pt x="1834" y="1887"/>
                    <a:pt x="1911" y="1887"/>
                  </a:cubicBezTo>
                  <a:lnTo>
                    <a:pt x="12003" y="1887"/>
                  </a:lnTo>
                  <a:cubicBezTo>
                    <a:pt x="12173" y="1887"/>
                    <a:pt x="12297" y="1740"/>
                    <a:pt x="12297" y="1593"/>
                  </a:cubicBezTo>
                  <a:cubicBezTo>
                    <a:pt x="12297" y="1446"/>
                    <a:pt x="12173" y="1299"/>
                    <a:pt x="12003" y="1299"/>
                  </a:cubicBezTo>
                  <a:lnTo>
                    <a:pt x="1911" y="1299"/>
                  </a:lnTo>
                  <a:cubicBezTo>
                    <a:pt x="1517" y="1299"/>
                    <a:pt x="1200" y="1617"/>
                    <a:pt x="1200" y="2011"/>
                  </a:cubicBezTo>
                  <a:lnTo>
                    <a:pt x="1200" y="10780"/>
                  </a:lnTo>
                  <a:lnTo>
                    <a:pt x="588" y="10780"/>
                  </a:lnTo>
                  <a:lnTo>
                    <a:pt x="588" y="6419"/>
                  </a:lnTo>
                  <a:cubicBezTo>
                    <a:pt x="588" y="6249"/>
                    <a:pt x="465" y="6125"/>
                    <a:pt x="294" y="6125"/>
                  </a:cubicBezTo>
                  <a:cubicBezTo>
                    <a:pt x="147" y="6125"/>
                    <a:pt x="1" y="6249"/>
                    <a:pt x="1" y="6419"/>
                  </a:cubicBezTo>
                  <a:lnTo>
                    <a:pt x="1" y="12544"/>
                  </a:lnTo>
                  <a:cubicBezTo>
                    <a:pt x="1" y="13255"/>
                    <a:pt x="565" y="13790"/>
                    <a:pt x="1247" y="13790"/>
                  </a:cubicBezTo>
                  <a:lnTo>
                    <a:pt x="7618" y="13790"/>
                  </a:lnTo>
                  <a:cubicBezTo>
                    <a:pt x="7595" y="14454"/>
                    <a:pt x="7542" y="15577"/>
                    <a:pt x="7395" y="16194"/>
                  </a:cubicBezTo>
                  <a:lnTo>
                    <a:pt x="6390" y="16194"/>
                  </a:lnTo>
                  <a:cubicBezTo>
                    <a:pt x="6243" y="16194"/>
                    <a:pt x="6096" y="16311"/>
                    <a:pt x="6096" y="16488"/>
                  </a:cubicBezTo>
                  <a:cubicBezTo>
                    <a:pt x="6096" y="16635"/>
                    <a:pt x="6243" y="16782"/>
                    <a:pt x="6390" y="16782"/>
                  </a:cubicBezTo>
                  <a:lnTo>
                    <a:pt x="13126" y="16782"/>
                  </a:lnTo>
                  <a:cubicBezTo>
                    <a:pt x="13273" y="16782"/>
                    <a:pt x="13396" y="16635"/>
                    <a:pt x="13396" y="16488"/>
                  </a:cubicBezTo>
                  <a:cubicBezTo>
                    <a:pt x="13396" y="16311"/>
                    <a:pt x="13273" y="16194"/>
                    <a:pt x="13126" y="16194"/>
                  </a:cubicBezTo>
                  <a:lnTo>
                    <a:pt x="12121" y="16194"/>
                  </a:lnTo>
                  <a:cubicBezTo>
                    <a:pt x="11974" y="15577"/>
                    <a:pt x="11927" y="14454"/>
                    <a:pt x="11903" y="13790"/>
                  </a:cubicBezTo>
                  <a:lnTo>
                    <a:pt x="18245" y="13790"/>
                  </a:lnTo>
                  <a:cubicBezTo>
                    <a:pt x="18933" y="13790"/>
                    <a:pt x="19497" y="13255"/>
                    <a:pt x="19497" y="12544"/>
                  </a:cubicBezTo>
                  <a:lnTo>
                    <a:pt x="19497" y="1252"/>
                  </a:lnTo>
                  <a:cubicBezTo>
                    <a:pt x="19497" y="565"/>
                    <a:pt x="18933" y="0"/>
                    <a:pt x="1824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 name="Google Shape;1398;p39">
            <a:extLst>
              <a:ext uri="{FF2B5EF4-FFF2-40B4-BE49-F238E27FC236}">
                <a16:creationId xmlns:a16="http://schemas.microsoft.com/office/drawing/2014/main" id="{A44348B8-6A3A-4E85-9BAD-2B3551C2B156}"/>
              </a:ext>
            </a:extLst>
          </p:cNvPr>
          <p:cNvGrpSpPr/>
          <p:nvPr/>
        </p:nvGrpSpPr>
        <p:grpSpPr>
          <a:xfrm>
            <a:off x="4382077" y="1926573"/>
            <a:ext cx="379821" cy="326329"/>
            <a:chOff x="1789660" y="2819976"/>
            <a:chExt cx="379821" cy="326329"/>
          </a:xfrm>
        </p:grpSpPr>
        <p:sp>
          <p:nvSpPr>
            <p:cNvPr id="80" name="Google Shape;1399;p39">
              <a:extLst>
                <a:ext uri="{FF2B5EF4-FFF2-40B4-BE49-F238E27FC236}">
                  <a16:creationId xmlns:a16="http://schemas.microsoft.com/office/drawing/2014/main" id="{FFB0746E-5C71-49A7-82DC-7E0FA82B8D2C}"/>
                </a:ext>
              </a:extLst>
            </p:cNvPr>
            <p:cNvSpPr/>
            <p:nvPr/>
          </p:nvSpPr>
          <p:spPr>
            <a:xfrm>
              <a:off x="1794919" y="3035111"/>
              <a:ext cx="368834" cy="48232"/>
            </a:xfrm>
            <a:custGeom>
              <a:avLst/>
              <a:gdLst/>
              <a:ahLst/>
              <a:cxnLst/>
              <a:rect l="l" t="t" r="r" b="b"/>
              <a:pathLst>
                <a:path w="18934" h="2476" extrusionOk="0">
                  <a:moveTo>
                    <a:pt x="1" y="1"/>
                  </a:moveTo>
                  <a:lnTo>
                    <a:pt x="1" y="1499"/>
                  </a:lnTo>
                  <a:cubicBezTo>
                    <a:pt x="1" y="2034"/>
                    <a:pt x="442" y="2475"/>
                    <a:pt x="982" y="2475"/>
                  </a:cubicBezTo>
                  <a:lnTo>
                    <a:pt x="17975" y="2475"/>
                  </a:lnTo>
                  <a:cubicBezTo>
                    <a:pt x="18492" y="2475"/>
                    <a:pt x="18933" y="2034"/>
                    <a:pt x="18933" y="1499"/>
                  </a:cubicBezTo>
                  <a:lnTo>
                    <a:pt x="18933" y="1"/>
                  </a:ln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1400;p39">
              <a:extLst>
                <a:ext uri="{FF2B5EF4-FFF2-40B4-BE49-F238E27FC236}">
                  <a16:creationId xmlns:a16="http://schemas.microsoft.com/office/drawing/2014/main" id="{BC97EA46-F68F-4F35-8BA6-E87CE8116F41}"/>
                </a:ext>
              </a:extLst>
            </p:cNvPr>
            <p:cNvSpPr/>
            <p:nvPr/>
          </p:nvSpPr>
          <p:spPr>
            <a:xfrm>
              <a:off x="1794919" y="2825236"/>
              <a:ext cx="368834" cy="209897"/>
            </a:xfrm>
            <a:custGeom>
              <a:avLst/>
              <a:gdLst/>
              <a:ahLst/>
              <a:cxnLst/>
              <a:rect l="l" t="t" r="r" b="b"/>
              <a:pathLst>
                <a:path w="18934" h="10775" extrusionOk="0">
                  <a:moveTo>
                    <a:pt x="982" y="1"/>
                  </a:moveTo>
                  <a:cubicBezTo>
                    <a:pt x="442" y="1"/>
                    <a:pt x="1" y="441"/>
                    <a:pt x="1" y="982"/>
                  </a:cubicBezTo>
                  <a:lnTo>
                    <a:pt x="1" y="10775"/>
                  </a:lnTo>
                  <a:lnTo>
                    <a:pt x="18933" y="10775"/>
                  </a:lnTo>
                  <a:lnTo>
                    <a:pt x="18933" y="982"/>
                  </a:lnTo>
                  <a:cubicBezTo>
                    <a:pt x="18933" y="441"/>
                    <a:pt x="18492" y="1"/>
                    <a:pt x="17975"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401;p39">
              <a:extLst>
                <a:ext uri="{FF2B5EF4-FFF2-40B4-BE49-F238E27FC236}">
                  <a16:creationId xmlns:a16="http://schemas.microsoft.com/office/drawing/2014/main" id="{DDBEAA71-3C00-4F21-92BF-F2920A43AE3D}"/>
                </a:ext>
              </a:extLst>
            </p:cNvPr>
            <p:cNvSpPr/>
            <p:nvPr/>
          </p:nvSpPr>
          <p:spPr>
            <a:xfrm>
              <a:off x="1794919" y="2825236"/>
              <a:ext cx="368834" cy="209897"/>
            </a:xfrm>
            <a:custGeom>
              <a:avLst/>
              <a:gdLst/>
              <a:ahLst/>
              <a:cxnLst/>
              <a:rect l="l" t="t" r="r" b="b"/>
              <a:pathLst>
                <a:path w="18934" h="10775" extrusionOk="0">
                  <a:moveTo>
                    <a:pt x="982" y="1"/>
                  </a:moveTo>
                  <a:cubicBezTo>
                    <a:pt x="442" y="1"/>
                    <a:pt x="1" y="441"/>
                    <a:pt x="1" y="982"/>
                  </a:cubicBezTo>
                  <a:lnTo>
                    <a:pt x="1" y="10775"/>
                  </a:lnTo>
                  <a:lnTo>
                    <a:pt x="18933" y="10775"/>
                  </a:lnTo>
                  <a:lnTo>
                    <a:pt x="18933" y="982"/>
                  </a:lnTo>
                  <a:cubicBezTo>
                    <a:pt x="18933" y="441"/>
                    <a:pt x="18492" y="1"/>
                    <a:pt x="17975"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1402;p39">
              <a:extLst>
                <a:ext uri="{FF2B5EF4-FFF2-40B4-BE49-F238E27FC236}">
                  <a16:creationId xmlns:a16="http://schemas.microsoft.com/office/drawing/2014/main" id="{7DC63B67-3FCC-47F3-949E-18A90568D244}"/>
                </a:ext>
              </a:extLst>
            </p:cNvPr>
            <p:cNvSpPr/>
            <p:nvPr/>
          </p:nvSpPr>
          <p:spPr>
            <a:xfrm>
              <a:off x="2129836" y="2825236"/>
              <a:ext cx="33915" cy="209897"/>
            </a:xfrm>
            <a:custGeom>
              <a:avLst/>
              <a:gdLst/>
              <a:ahLst/>
              <a:cxnLst/>
              <a:rect l="l" t="t" r="r" b="b"/>
              <a:pathLst>
                <a:path w="1741" h="10775" extrusionOk="0">
                  <a:moveTo>
                    <a:pt x="1" y="1"/>
                  </a:moveTo>
                  <a:cubicBezTo>
                    <a:pt x="541" y="1"/>
                    <a:pt x="982" y="441"/>
                    <a:pt x="982" y="982"/>
                  </a:cubicBezTo>
                  <a:lnTo>
                    <a:pt x="982" y="10775"/>
                  </a:lnTo>
                  <a:lnTo>
                    <a:pt x="1740" y="10775"/>
                  </a:lnTo>
                  <a:lnTo>
                    <a:pt x="1740" y="982"/>
                  </a:lnTo>
                  <a:cubicBezTo>
                    <a:pt x="1740" y="441"/>
                    <a:pt x="1299" y="1"/>
                    <a:pt x="782" y="1"/>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1403;p39">
              <a:extLst>
                <a:ext uri="{FF2B5EF4-FFF2-40B4-BE49-F238E27FC236}">
                  <a16:creationId xmlns:a16="http://schemas.microsoft.com/office/drawing/2014/main" id="{35C42622-0A70-4256-9B3F-0A3C2FDDE902}"/>
                </a:ext>
              </a:extLst>
            </p:cNvPr>
            <p:cNvSpPr/>
            <p:nvPr/>
          </p:nvSpPr>
          <p:spPr>
            <a:xfrm>
              <a:off x="2129836" y="3035111"/>
              <a:ext cx="33915" cy="48232"/>
            </a:xfrm>
            <a:custGeom>
              <a:avLst/>
              <a:gdLst/>
              <a:ahLst/>
              <a:cxnLst/>
              <a:rect l="l" t="t" r="r" b="b"/>
              <a:pathLst>
                <a:path w="1741" h="2476" extrusionOk="0">
                  <a:moveTo>
                    <a:pt x="982" y="1"/>
                  </a:moveTo>
                  <a:lnTo>
                    <a:pt x="982" y="1499"/>
                  </a:lnTo>
                  <a:cubicBezTo>
                    <a:pt x="982" y="2034"/>
                    <a:pt x="541" y="2475"/>
                    <a:pt x="1" y="2475"/>
                  </a:cubicBezTo>
                  <a:lnTo>
                    <a:pt x="782" y="2475"/>
                  </a:lnTo>
                  <a:cubicBezTo>
                    <a:pt x="1299" y="2475"/>
                    <a:pt x="1740" y="2034"/>
                    <a:pt x="1740" y="1499"/>
                  </a:cubicBezTo>
                  <a:lnTo>
                    <a:pt x="1740" y="1"/>
                  </a:ln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1404;p39">
              <a:extLst>
                <a:ext uri="{FF2B5EF4-FFF2-40B4-BE49-F238E27FC236}">
                  <a16:creationId xmlns:a16="http://schemas.microsoft.com/office/drawing/2014/main" id="{49F299EA-D961-4CBC-B812-50CF51178DB6}"/>
                </a:ext>
              </a:extLst>
            </p:cNvPr>
            <p:cNvSpPr/>
            <p:nvPr/>
          </p:nvSpPr>
          <p:spPr>
            <a:xfrm>
              <a:off x="1937590" y="3083324"/>
              <a:ext cx="83959" cy="57719"/>
            </a:xfrm>
            <a:custGeom>
              <a:avLst/>
              <a:gdLst/>
              <a:ahLst/>
              <a:cxnLst/>
              <a:rect l="l" t="t" r="r" b="b"/>
              <a:pathLst>
                <a:path w="4310" h="2963" extrusionOk="0">
                  <a:moveTo>
                    <a:pt x="295" y="0"/>
                  </a:moveTo>
                  <a:cubicBezTo>
                    <a:pt x="295" y="0"/>
                    <a:pt x="271" y="2157"/>
                    <a:pt x="1" y="2963"/>
                  </a:cubicBezTo>
                  <a:lnTo>
                    <a:pt x="4309" y="2963"/>
                  </a:lnTo>
                  <a:cubicBezTo>
                    <a:pt x="4015" y="2157"/>
                    <a:pt x="3992" y="0"/>
                    <a:pt x="3992" y="0"/>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1405;p39">
              <a:extLst>
                <a:ext uri="{FF2B5EF4-FFF2-40B4-BE49-F238E27FC236}">
                  <a16:creationId xmlns:a16="http://schemas.microsoft.com/office/drawing/2014/main" id="{E972F670-50B1-4A66-B58F-D92C5452BF58}"/>
                </a:ext>
              </a:extLst>
            </p:cNvPr>
            <p:cNvSpPr/>
            <p:nvPr/>
          </p:nvSpPr>
          <p:spPr>
            <a:xfrm>
              <a:off x="1942869" y="3083324"/>
              <a:ext cx="72953" cy="14785"/>
            </a:xfrm>
            <a:custGeom>
              <a:avLst/>
              <a:gdLst/>
              <a:ahLst/>
              <a:cxnLst/>
              <a:rect l="l" t="t" r="r" b="b"/>
              <a:pathLst>
                <a:path w="3745" h="759" extrusionOk="0">
                  <a:moveTo>
                    <a:pt x="24" y="0"/>
                  </a:moveTo>
                  <a:cubicBezTo>
                    <a:pt x="24" y="0"/>
                    <a:pt x="24" y="318"/>
                    <a:pt x="0" y="758"/>
                  </a:cubicBezTo>
                  <a:lnTo>
                    <a:pt x="3744" y="758"/>
                  </a:lnTo>
                  <a:cubicBezTo>
                    <a:pt x="3721" y="318"/>
                    <a:pt x="3721" y="0"/>
                    <a:pt x="3721"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1406;p39">
              <a:extLst>
                <a:ext uri="{FF2B5EF4-FFF2-40B4-BE49-F238E27FC236}">
                  <a16:creationId xmlns:a16="http://schemas.microsoft.com/office/drawing/2014/main" id="{7F93D7C6-3063-4B74-923F-40F1DE2B3DE9}"/>
                </a:ext>
              </a:extLst>
            </p:cNvPr>
            <p:cNvSpPr/>
            <p:nvPr/>
          </p:nvSpPr>
          <p:spPr>
            <a:xfrm>
              <a:off x="1942869" y="3083324"/>
              <a:ext cx="72953" cy="14785"/>
            </a:xfrm>
            <a:custGeom>
              <a:avLst/>
              <a:gdLst/>
              <a:ahLst/>
              <a:cxnLst/>
              <a:rect l="l" t="t" r="r" b="b"/>
              <a:pathLst>
                <a:path w="3745" h="759" extrusionOk="0">
                  <a:moveTo>
                    <a:pt x="24" y="0"/>
                  </a:moveTo>
                  <a:cubicBezTo>
                    <a:pt x="24" y="0"/>
                    <a:pt x="24" y="318"/>
                    <a:pt x="0" y="758"/>
                  </a:cubicBezTo>
                  <a:lnTo>
                    <a:pt x="3744" y="758"/>
                  </a:lnTo>
                  <a:cubicBezTo>
                    <a:pt x="3721" y="318"/>
                    <a:pt x="3721" y="0"/>
                    <a:pt x="372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1407;p39">
              <a:extLst>
                <a:ext uri="{FF2B5EF4-FFF2-40B4-BE49-F238E27FC236}">
                  <a16:creationId xmlns:a16="http://schemas.microsoft.com/office/drawing/2014/main" id="{F18356AC-DB88-4F63-A358-62D4512A91D4}"/>
                </a:ext>
              </a:extLst>
            </p:cNvPr>
            <p:cNvSpPr/>
            <p:nvPr/>
          </p:nvSpPr>
          <p:spPr>
            <a:xfrm>
              <a:off x="1818276" y="2851008"/>
              <a:ext cx="322121" cy="184125"/>
            </a:xfrm>
            <a:custGeom>
              <a:avLst/>
              <a:gdLst/>
              <a:ahLst/>
              <a:cxnLst/>
              <a:rect l="l" t="t" r="r" b="b"/>
              <a:pathLst>
                <a:path w="16536" h="9452" extrusionOk="0">
                  <a:moveTo>
                    <a:pt x="418" y="0"/>
                  </a:moveTo>
                  <a:cubicBezTo>
                    <a:pt x="201" y="0"/>
                    <a:pt x="1" y="171"/>
                    <a:pt x="1" y="417"/>
                  </a:cubicBezTo>
                  <a:lnTo>
                    <a:pt x="1" y="9452"/>
                  </a:lnTo>
                  <a:lnTo>
                    <a:pt x="16535" y="9452"/>
                  </a:lnTo>
                  <a:lnTo>
                    <a:pt x="16535" y="417"/>
                  </a:lnTo>
                  <a:cubicBezTo>
                    <a:pt x="16535" y="171"/>
                    <a:pt x="16365" y="0"/>
                    <a:pt x="16118"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1408;p39">
              <a:extLst>
                <a:ext uri="{FF2B5EF4-FFF2-40B4-BE49-F238E27FC236}">
                  <a16:creationId xmlns:a16="http://schemas.microsoft.com/office/drawing/2014/main" id="{DD3EEB73-7E57-4E0A-86B3-57F884D83620}"/>
                </a:ext>
              </a:extLst>
            </p:cNvPr>
            <p:cNvSpPr/>
            <p:nvPr/>
          </p:nvSpPr>
          <p:spPr>
            <a:xfrm>
              <a:off x="2117466" y="2851008"/>
              <a:ext cx="22928" cy="184125"/>
            </a:xfrm>
            <a:custGeom>
              <a:avLst/>
              <a:gdLst/>
              <a:ahLst/>
              <a:cxnLst/>
              <a:rect l="l" t="t" r="r" b="b"/>
              <a:pathLst>
                <a:path w="1177" h="9452" extrusionOk="0">
                  <a:moveTo>
                    <a:pt x="1" y="0"/>
                  </a:moveTo>
                  <a:cubicBezTo>
                    <a:pt x="218" y="0"/>
                    <a:pt x="418" y="171"/>
                    <a:pt x="418" y="417"/>
                  </a:cubicBezTo>
                  <a:lnTo>
                    <a:pt x="418" y="9452"/>
                  </a:lnTo>
                  <a:lnTo>
                    <a:pt x="1176" y="9452"/>
                  </a:lnTo>
                  <a:lnTo>
                    <a:pt x="1176" y="417"/>
                  </a:lnTo>
                  <a:cubicBezTo>
                    <a:pt x="1176" y="171"/>
                    <a:pt x="1006" y="0"/>
                    <a:pt x="759"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1409;p39">
              <a:extLst>
                <a:ext uri="{FF2B5EF4-FFF2-40B4-BE49-F238E27FC236}">
                  <a16:creationId xmlns:a16="http://schemas.microsoft.com/office/drawing/2014/main" id="{35CAE874-CBD7-429F-8ADA-C5524133CB12}"/>
                </a:ext>
              </a:extLst>
            </p:cNvPr>
            <p:cNvSpPr/>
            <p:nvPr/>
          </p:nvSpPr>
          <p:spPr>
            <a:xfrm>
              <a:off x="1997237" y="2887298"/>
              <a:ext cx="111659" cy="147834"/>
            </a:xfrm>
            <a:custGeom>
              <a:avLst/>
              <a:gdLst/>
              <a:ahLst/>
              <a:cxnLst/>
              <a:rect l="l" t="t" r="r" b="b"/>
              <a:pathLst>
                <a:path w="5732" h="7589" extrusionOk="0">
                  <a:moveTo>
                    <a:pt x="72" y="0"/>
                  </a:moveTo>
                  <a:cubicBezTo>
                    <a:pt x="48" y="0"/>
                    <a:pt x="1" y="47"/>
                    <a:pt x="1" y="71"/>
                  </a:cubicBezTo>
                  <a:lnTo>
                    <a:pt x="1" y="7589"/>
                  </a:lnTo>
                  <a:lnTo>
                    <a:pt x="5732" y="7589"/>
                  </a:lnTo>
                  <a:lnTo>
                    <a:pt x="5732" y="71"/>
                  </a:lnTo>
                  <a:cubicBezTo>
                    <a:pt x="5732" y="47"/>
                    <a:pt x="5708" y="0"/>
                    <a:pt x="5655" y="0"/>
                  </a:cubicBezTo>
                  <a:close/>
                </a:path>
              </a:pathLst>
            </a:custGeom>
            <a:solidFill>
              <a:srgbClr val="FFE1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1410;p39">
              <a:extLst>
                <a:ext uri="{FF2B5EF4-FFF2-40B4-BE49-F238E27FC236}">
                  <a16:creationId xmlns:a16="http://schemas.microsoft.com/office/drawing/2014/main" id="{A030799A-37EB-4B3B-AC37-C9A77CBABAB6}"/>
                </a:ext>
              </a:extLst>
            </p:cNvPr>
            <p:cNvSpPr/>
            <p:nvPr/>
          </p:nvSpPr>
          <p:spPr>
            <a:xfrm>
              <a:off x="1960946" y="3053773"/>
              <a:ext cx="36778" cy="11006"/>
            </a:xfrm>
            <a:custGeom>
              <a:avLst/>
              <a:gdLst/>
              <a:ahLst/>
              <a:cxnLst/>
              <a:rect l="l" t="t" r="r" b="b"/>
              <a:pathLst>
                <a:path w="1888" h="565" extrusionOk="0">
                  <a:moveTo>
                    <a:pt x="295" y="1"/>
                  </a:moveTo>
                  <a:cubicBezTo>
                    <a:pt x="148" y="1"/>
                    <a:pt x="1" y="124"/>
                    <a:pt x="1" y="271"/>
                  </a:cubicBezTo>
                  <a:cubicBezTo>
                    <a:pt x="1" y="441"/>
                    <a:pt x="148" y="565"/>
                    <a:pt x="295" y="565"/>
                  </a:cubicBezTo>
                  <a:lnTo>
                    <a:pt x="1594" y="565"/>
                  </a:lnTo>
                  <a:cubicBezTo>
                    <a:pt x="1764" y="565"/>
                    <a:pt x="1888" y="441"/>
                    <a:pt x="1888" y="271"/>
                  </a:cubicBezTo>
                  <a:cubicBezTo>
                    <a:pt x="1888" y="124"/>
                    <a:pt x="1764" y="1"/>
                    <a:pt x="159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1411;p39">
              <a:extLst>
                <a:ext uri="{FF2B5EF4-FFF2-40B4-BE49-F238E27FC236}">
                  <a16:creationId xmlns:a16="http://schemas.microsoft.com/office/drawing/2014/main" id="{FD6AE417-82AE-4FE9-8961-EFF9D905A67A}"/>
                </a:ext>
              </a:extLst>
            </p:cNvPr>
            <p:cNvSpPr/>
            <p:nvPr/>
          </p:nvSpPr>
          <p:spPr>
            <a:xfrm>
              <a:off x="1902779" y="2946946"/>
              <a:ext cx="11474" cy="10909"/>
            </a:xfrm>
            <a:custGeom>
              <a:avLst/>
              <a:gdLst/>
              <a:ahLst/>
              <a:cxnLst/>
              <a:rect l="l" t="t" r="r" b="b"/>
              <a:pathLst>
                <a:path w="589" h="560" extrusionOk="0">
                  <a:moveTo>
                    <a:pt x="295" y="1"/>
                  </a:moveTo>
                  <a:cubicBezTo>
                    <a:pt x="148" y="1"/>
                    <a:pt x="1" y="118"/>
                    <a:pt x="1" y="265"/>
                  </a:cubicBezTo>
                  <a:cubicBezTo>
                    <a:pt x="1" y="441"/>
                    <a:pt x="148" y="559"/>
                    <a:pt x="295" y="559"/>
                  </a:cubicBezTo>
                  <a:cubicBezTo>
                    <a:pt x="465" y="559"/>
                    <a:pt x="589" y="441"/>
                    <a:pt x="589" y="265"/>
                  </a:cubicBezTo>
                  <a:cubicBezTo>
                    <a:pt x="589" y="118"/>
                    <a:pt x="465" y="1"/>
                    <a:pt x="29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1412;p39">
              <a:extLst>
                <a:ext uri="{FF2B5EF4-FFF2-40B4-BE49-F238E27FC236}">
                  <a16:creationId xmlns:a16="http://schemas.microsoft.com/office/drawing/2014/main" id="{DD87F0C6-6328-4C0E-BB33-CC80C343DED4}"/>
                </a:ext>
              </a:extLst>
            </p:cNvPr>
            <p:cNvSpPr/>
            <p:nvPr/>
          </p:nvSpPr>
          <p:spPr>
            <a:xfrm>
              <a:off x="1886533" y="2922109"/>
              <a:ext cx="43869" cy="20084"/>
            </a:xfrm>
            <a:custGeom>
              <a:avLst/>
              <a:gdLst/>
              <a:ahLst/>
              <a:cxnLst/>
              <a:rect l="l" t="t" r="r" b="b"/>
              <a:pathLst>
                <a:path w="2252" h="1031" extrusionOk="0">
                  <a:moveTo>
                    <a:pt x="1129" y="0"/>
                  </a:moveTo>
                  <a:cubicBezTo>
                    <a:pt x="711" y="0"/>
                    <a:pt x="318" y="218"/>
                    <a:pt x="100" y="588"/>
                  </a:cubicBezTo>
                  <a:cubicBezTo>
                    <a:pt x="0" y="735"/>
                    <a:pt x="47" y="905"/>
                    <a:pt x="194" y="982"/>
                  </a:cubicBezTo>
                  <a:cubicBezTo>
                    <a:pt x="237" y="1015"/>
                    <a:pt x="287" y="1030"/>
                    <a:pt x="337" y="1030"/>
                  </a:cubicBezTo>
                  <a:cubicBezTo>
                    <a:pt x="429" y="1030"/>
                    <a:pt x="523" y="977"/>
                    <a:pt x="588" y="882"/>
                  </a:cubicBezTo>
                  <a:cubicBezTo>
                    <a:pt x="688" y="688"/>
                    <a:pt x="905" y="588"/>
                    <a:pt x="1129" y="588"/>
                  </a:cubicBezTo>
                  <a:cubicBezTo>
                    <a:pt x="1346" y="588"/>
                    <a:pt x="1570" y="688"/>
                    <a:pt x="1693" y="882"/>
                  </a:cubicBezTo>
                  <a:cubicBezTo>
                    <a:pt x="1740" y="982"/>
                    <a:pt x="1840" y="1029"/>
                    <a:pt x="1934" y="1029"/>
                  </a:cubicBezTo>
                  <a:cubicBezTo>
                    <a:pt x="1987" y="1029"/>
                    <a:pt x="2034" y="1005"/>
                    <a:pt x="2081" y="982"/>
                  </a:cubicBezTo>
                  <a:cubicBezTo>
                    <a:pt x="2204" y="905"/>
                    <a:pt x="2251" y="735"/>
                    <a:pt x="2181" y="588"/>
                  </a:cubicBezTo>
                  <a:cubicBezTo>
                    <a:pt x="1934" y="218"/>
                    <a:pt x="1570" y="0"/>
                    <a:pt x="1129"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1413;p39">
              <a:extLst>
                <a:ext uri="{FF2B5EF4-FFF2-40B4-BE49-F238E27FC236}">
                  <a16:creationId xmlns:a16="http://schemas.microsoft.com/office/drawing/2014/main" id="{6C5E81C4-BA71-4866-B2F7-E7CF0D504509}"/>
                </a:ext>
              </a:extLst>
            </p:cNvPr>
            <p:cNvSpPr/>
            <p:nvPr/>
          </p:nvSpPr>
          <p:spPr>
            <a:xfrm>
              <a:off x="1869800" y="2902064"/>
              <a:ext cx="77784" cy="29571"/>
            </a:xfrm>
            <a:custGeom>
              <a:avLst/>
              <a:gdLst/>
              <a:ahLst/>
              <a:cxnLst/>
              <a:rect l="l" t="t" r="r" b="b"/>
              <a:pathLst>
                <a:path w="3993" h="1518" extrusionOk="0">
                  <a:moveTo>
                    <a:pt x="1988" y="1"/>
                  </a:moveTo>
                  <a:cubicBezTo>
                    <a:pt x="1200" y="1"/>
                    <a:pt x="495" y="418"/>
                    <a:pt x="77" y="1076"/>
                  </a:cubicBezTo>
                  <a:cubicBezTo>
                    <a:pt x="1" y="1223"/>
                    <a:pt x="24" y="1394"/>
                    <a:pt x="171" y="1470"/>
                  </a:cubicBezTo>
                  <a:cubicBezTo>
                    <a:pt x="215" y="1495"/>
                    <a:pt x="269" y="1508"/>
                    <a:pt x="323" y="1508"/>
                  </a:cubicBezTo>
                  <a:cubicBezTo>
                    <a:pt x="421" y="1508"/>
                    <a:pt x="520" y="1465"/>
                    <a:pt x="565" y="1370"/>
                  </a:cubicBezTo>
                  <a:cubicBezTo>
                    <a:pt x="859" y="882"/>
                    <a:pt x="1400" y="565"/>
                    <a:pt x="1988" y="565"/>
                  </a:cubicBezTo>
                  <a:cubicBezTo>
                    <a:pt x="2575" y="565"/>
                    <a:pt x="3110" y="882"/>
                    <a:pt x="3404" y="1370"/>
                  </a:cubicBezTo>
                  <a:cubicBezTo>
                    <a:pt x="3481" y="1470"/>
                    <a:pt x="3551" y="1517"/>
                    <a:pt x="3651" y="1517"/>
                  </a:cubicBezTo>
                  <a:cubicBezTo>
                    <a:pt x="3698" y="1517"/>
                    <a:pt x="3751" y="1494"/>
                    <a:pt x="3798" y="1470"/>
                  </a:cubicBezTo>
                  <a:cubicBezTo>
                    <a:pt x="3945" y="1394"/>
                    <a:pt x="3992" y="1223"/>
                    <a:pt x="3898" y="1076"/>
                  </a:cubicBezTo>
                  <a:cubicBezTo>
                    <a:pt x="3504" y="418"/>
                    <a:pt x="2769" y="1"/>
                    <a:pt x="198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1414;p39">
              <a:extLst>
                <a:ext uri="{FF2B5EF4-FFF2-40B4-BE49-F238E27FC236}">
                  <a16:creationId xmlns:a16="http://schemas.microsoft.com/office/drawing/2014/main" id="{55362133-F8F5-48DD-AEC4-AB3B96A75D27}"/>
                </a:ext>
              </a:extLst>
            </p:cNvPr>
            <p:cNvSpPr/>
            <p:nvPr/>
          </p:nvSpPr>
          <p:spPr>
            <a:xfrm>
              <a:off x="1854118" y="2882019"/>
              <a:ext cx="108796" cy="37889"/>
            </a:xfrm>
            <a:custGeom>
              <a:avLst/>
              <a:gdLst/>
              <a:ahLst/>
              <a:cxnLst/>
              <a:rect l="l" t="t" r="r" b="b"/>
              <a:pathLst>
                <a:path w="5585" h="1945" extrusionOk="0">
                  <a:moveTo>
                    <a:pt x="2793" y="1"/>
                  </a:moveTo>
                  <a:cubicBezTo>
                    <a:pt x="1688" y="1"/>
                    <a:pt x="659" y="565"/>
                    <a:pt x="95" y="1517"/>
                  </a:cubicBezTo>
                  <a:cubicBezTo>
                    <a:pt x="1" y="1641"/>
                    <a:pt x="48" y="1811"/>
                    <a:pt x="195" y="1911"/>
                  </a:cubicBezTo>
                  <a:cubicBezTo>
                    <a:pt x="234" y="1934"/>
                    <a:pt x="278" y="1944"/>
                    <a:pt x="323" y="1944"/>
                  </a:cubicBezTo>
                  <a:cubicBezTo>
                    <a:pt x="419" y="1944"/>
                    <a:pt x="520" y="1896"/>
                    <a:pt x="589" y="1811"/>
                  </a:cubicBezTo>
                  <a:cubicBezTo>
                    <a:pt x="1053" y="1030"/>
                    <a:pt x="1888" y="565"/>
                    <a:pt x="2793" y="565"/>
                  </a:cubicBezTo>
                  <a:cubicBezTo>
                    <a:pt x="3698" y="565"/>
                    <a:pt x="4533" y="1030"/>
                    <a:pt x="5020" y="1811"/>
                  </a:cubicBezTo>
                  <a:cubicBezTo>
                    <a:pt x="5067" y="1888"/>
                    <a:pt x="5167" y="1935"/>
                    <a:pt x="5267" y="1935"/>
                  </a:cubicBezTo>
                  <a:cubicBezTo>
                    <a:pt x="5314" y="1935"/>
                    <a:pt x="5361" y="1935"/>
                    <a:pt x="5414" y="1911"/>
                  </a:cubicBezTo>
                  <a:cubicBezTo>
                    <a:pt x="5532" y="1811"/>
                    <a:pt x="5585" y="1641"/>
                    <a:pt x="5508" y="1517"/>
                  </a:cubicBezTo>
                  <a:cubicBezTo>
                    <a:pt x="4920" y="565"/>
                    <a:pt x="3915" y="1"/>
                    <a:pt x="279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1415;p39">
              <a:extLst>
                <a:ext uri="{FF2B5EF4-FFF2-40B4-BE49-F238E27FC236}">
                  <a16:creationId xmlns:a16="http://schemas.microsoft.com/office/drawing/2014/main" id="{AC004877-0F26-4F1D-9BF0-5AF0045DE3A5}"/>
                </a:ext>
              </a:extLst>
            </p:cNvPr>
            <p:cNvSpPr/>
            <p:nvPr/>
          </p:nvSpPr>
          <p:spPr>
            <a:xfrm>
              <a:off x="1789660" y="2819976"/>
              <a:ext cx="379821" cy="326329"/>
            </a:xfrm>
            <a:custGeom>
              <a:avLst/>
              <a:gdLst/>
              <a:ahLst/>
              <a:cxnLst/>
              <a:rect l="l" t="t" r="r" b="b"/>
              <a:pathLst>
                <a:path w="19498" h="16752" extrusionOk="0">
                  <a:moveTo>
                    <a:pt x="17587" y="1863"/>
                  </a:moveTo>
                  <a:cubicBezTo>
                    <a:pt x="17657" y="1863"/>
                    <a:pt x="17734" y="1934"/>
                    <a:pt x="17734" y="2010"/>
                  </a:cubicBezTo>
                  <a:lnTo>
                    <a:pt x="17734" y="10780"/>
                  </a:lnTo>
                  <a:lnTo>
                    <a:pt x="16682" y="10780"/>
                  </a:lnTo>
                  <a:lnTo>
                    <a:pt x="16682" y="3527"/>
                  </a:lnTo>
                  <a:cubicBezTo>
                    <a:pt x="16682" y="3333"/>
                    <a:pt x="16511" y="3186"/>
                    <a:pt x="16311" y="3186"/>
                  </a:cubicBezTo>
                  <a:lnTo>
                    <a:pt x="15259" y="3186"/>
                  </a:lnTo>
                  <a:cubicBezTo>
                    <a:pt x="15112" y="3186"/>
                    <a:pt x="14989" y="3309"/>
                    <a:pt x="14989" y="3456"/>
                  </a:cubicBezTo>
                  <a:cubicBezTo>
                    <a:pt x="14989" y="3627"/>
                    <a:pt x="15112" y="3750"/>
                    <a:pt x="15259" y="3750"/>
                  </a:cubicBezTo>
                  <a:lnTo>
                    <a:pt x="16117" y="3750"/>
                  </a:lnTo>
                  <a:lnTo>
                    <a:pt x="16117" y="10751"/>
                  </a:lnTo>
                  <a:lnTo>
                    <a:pt x="10951" y="10751"/>
                  </a:lnTo>
                  <a:lnTo>
                    <a:pt x="10951" y="3750"/>
                  </a:lnTo>
                  <a:lnTo>
                    <a:pt x="13960" y="3750"/>
                  </a:lnTo>
                  <a:cubicBezTo>
                    <a:pt x="14107" y="3750"/>
                    <a:pt x="14231" y="3627"/>
                    <a:pt x="14231" y="3456"/>
                  </a:cubicBezTo>
                  <a:cubicBezTo>
                    <a:pt x="14231" y="3309"/>
                    <a:pt x="14107" y="3186"/>
                    <a:pt x="13960" y="3186"/>
                  </a:cubicBezTo>
                  <a:lnTo>
                    <a:pt x="10728" y="3186"/>
                  </a:lnTo>
                  <a:cubicBezTo>
                    <a:pt x="10534" y="3186"/>
                    <a:pt x="10387" y="3333"/>
                    <a:pt x="10387" y="3527"/>
                  </a:cubicBezTo>
                  <a:lnTo>
                    <a:pt x="10387" y="10780"/>
                  </a:lnTo>
                  <a:lnTo>
                    <a:pt x="1764" y="10780"/>
                  </a:lnTo>
                  <a:lnTo>
                    <a:pt x="1764" y="2010"/>
                  </a:lnTo>
                  <a:cubicBezTo>
                    <a:pt x="1764" y="1934"/>
                    <a:pt x="1817" y="1863"/>
                    <a:pt x="1887" y="1863"/>
                  </a:cubicBezTo>
                  <a:close/>
                  <a:moveTo>
                    <a:pt x="18909" y="11338"/>
                  </a:moveTo>
                  <a:lnTo>
                    <a:pt x="18909" y="12543"/>
                  </a:lnTo>
                  <a:cubicBezTo>
                    <a:pt x="18909" y="12908"/>
                    <a:pt x="18616" y="13225"/>
                    <a:pt x="18245" y="13225"/>
                  </a:cubicBezTo>
                  <a:lnTo>
                    <a:pt x="1252" y="13225"/>
                  </a:lnTo>
                  <a:cubicBezTo>
                    <a:pt x="859" y="13225"/>
                    <a:pt x="565" y="12908"/>
                    <a:pt x="565" y="12543"/>
                  </a:cubicBezTo>
                  <a:lnTo>
                    <a:pt x="565" y="11338"/>
                  </a:lnTo>
                  <a:close/>
                  <a:moveTo>
                    <a:pt x="11315" y="13790"/>
                  </a:moveTo>
                  <a:cubicBezTo>
                    <a:pt x="11315" y="14330"/>
                    <a:pt x="11368" y="15453"/>
                    <a:pt x="11539" y="16188"/>
                  </a:cubicBezTo>
                  <a:lnTo>
                    <a:pt x="7959" y="16188"/>
                  </a:lnTo>
                  <a:cubicBezTo>
                    <a:pt x="8106" y="15453"/>
                    <a:pt x="8159" y="14330"/>
                    <a:pt x="8182" y="13790"/>
                  </a:cubicBezTo>
                  <a:close/>
                  <a:moveTo>
                    <a:pt x="1252" y="0"/>
                  </a:moveTo>
                  <a:cubicBezTo>
                    <a:pt x="565" y="0"/>
                    <a:pt x="1" y="541"/>
                    <a:pt x="1" y="1252"/>
                  </a:cubicBezTo>
                  <a:lnTo>
                    <a:pt x="1" y="7741"/>
                  </a:lnTo>
                  <a:cubicBezTo>
                    <a:pt x="1" y="7888"/>
                    <a:pt x="124" y="8012"/>
                    <a:pt x="271" y="8012"/>
                  </a:cubicBezTo>
                  <a:cubicBezTo>
                    <a:pt x="441" y="8012"/>
                    <a:pt x="565" y="7888"/>
                    <a:pt x="565" y="7741"/>
                  </a:cubicBezTo>
                  <a:lnTo>
                    <a:pt x="565" y="1252"/>
                  </a:lnTo>
                  <a:cubicBezTo>
                    <a:pt x="565" y="858"/>
                    <a:pt x="859" y="564"/>
                    <a:pt x="1252" y="564"/>
                  </a:cubicBezTo>
                  <a:lnTo>
                    <a:pt x="18245" y="564"/>
                  </a:lnTo>
                  <a:cubicBezTo>
                    <a:pt x="18616" y="564"/>
                    <a:pt x="18909" y="858"/>
                    <a:pt x="18909" y="1252"/>
                  </a:cubicBezTo>
                  <a:lnTo>
                    <a:pt x="18909" y="10780"/>
                  </a:lnTo>
                  <a:lnTo>
                    <a:pt x="18298" y="10780"/>
                  </a:lnTo>
                  <a:lnTo>
                    <a:pt x="18298" y="2010"/>
                  </a:lnTo>
                  <a:cubicBezTo>
                    <a:pt x="18298" y="1617"/>
                    <a:pt x="17981" y="1299"/>
                    <a:pt x="17587" y="1299"/>
                  </a:cubicBezTo>
                  <a:lnTo>
                    <a:pt x="1887" y="1299"/>
                  </a:lnTo>
                  <a:cubicBezTo>
                    <a:pt x="1493" y="1299"/>
                    <a:pt x="1176" y="1617"/>
                    <a:pt x="1176" y="2010"/>
                  </a:cubicBezTo>
                  <a:lnTo>
                    <a:pt x="1176" y="10780"/>
                  </a:lnTo>
                  <a:lnTo>
                    <a:pt x="565" y="10780"/>
                  </a:lnTo>
                  <a:lnTo>
                    <a:pt x="565" y="9064"/>
                  </a:lnTo>
                  <a:cubicBezTo>
                    <a:pt x="565" y="8893"/>
                    <a:pt x="441" y="8770"/>
                    <a:pt x="271" y="8770"/>
                  </a:cubicBezTo>
                  <a:cubicBezTo>
                    <a:pt x="124" y="8770"/>
                    <a:pt x="1" y="8893"/>
                    <a:pt x="1" y="9064"/>
                  </a:cubicBezTo>
                  <a:lnTo>
                    <a:pt x="1" y="12543"/>
                  </a:lnTo>
                  <a:cubicBezTo>
                    <a:pt x="1" y="13225"/>
                    <a:pt x="565" y="13790"/>
                    <a:pt x="1252" y="13790"/>
                  </a:cubicBezTo>
                  <a:lnTo>
                    <a:pt x="7595" y="13790"/>
                  </a:lnTo>
                  <a:cubicBezTo>
                    <a:pt x="7571" y="14454"/>
                    <a:pt x="7518" y="15576"/>
                    <a:pt x="7371" y="16188"/>
                  </a:cubicBezTo>
                  <a:lnTo>
                    <a:pt x="6372" y="16188"/>
                  </a:lnTo>
                  <a:cubicBezTo>
                    <a:pt x="6225" y="16188"/>
                    <a:pt x="6102" y="16311"/>
                    <a:pt x="6102" y="16482"/>
                  </a:cubicBezTo>
                  <a:cubicBezTo>
                    <a:pt x="6102" y="16628"/>
                    <a:pt x="6225" y="16752"/>
                    <a:pt x="6372" y="16752"/>
                  </a:cubicBezTo>
                  <a:lnTo>
                    <a:pt x="13102" y="16752"/>
                  </a:lnTo>
                  <a:cubicBezTo>
                    <a:pt x="13249" y="16752"/>
                    <a:pt x="13396" y="16628"/>
                    <a:pt x="13396" y="16482"/>
                  </a:cubicBezTo>
                  <a:cubicBezTo>
                    <a:pt x="13396" y="16311"/>
                    <a:pt x="13249" y="16188"/>
                    <a:pt x="13102" y="16188"/>
                  </a:cubicBezTo>
                  <a:lnTo>
                    <a:pt x="12103" y="16188"/>
                  </a:lnTo>
                  <a:cubicBezTo>
                    <a:pt x="11980" y="15576"/>
                    <a:pt x="11903" y="14454"/>
                    <a:pt x="11880" y="13790"/>
                  </a:cubicBezTo>
                  <a:lnTo>
                    <a:pt x="18245" y="13790"/>
                  </a:lnTo>
                  <a:cubicBezTo>
                    <a:pt x="18933" y="13790"/>
                    <a:pt x="19497" y="13225"/>
                    <a:pt x="19497" y="12543"/>
                  </a:cubicBezTo>
                  <a:lnTo>
                    <a:pt x="19497" y="1252"/>
                  </a:lnTo>
                  <a:cubicBezTo>
                    <a:pt x="19497" y="541"/>
                    <a:pt x="18933" y="0"/>
                    <a:pt x="1824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1416;p39">
              <a:extLst>
                <a:ext uri="{FF2B5EF4-FFF2-40B4-BE49-F238E27FC236}">
                  <a16:creationId xmlns:a16="http://schemas.microsoft.com/office/drawing/2014/main" id="{E9449D40-DE61-4C0F-A6D1-662CECE3C129}"/>
                </a:ext>
              </a:extLst>
            </p:cNvPr>
            <p:cNvSpPr/>
            <p:nvPr/>
          </p:nvSpPr>
          <p:spPr>
            <a:xfrm>
              <a:off x="2013386" y="2912603"/>
              <a:ext cx="79264" cy="10889"/>
            </a:xfrm>
            <a:custGeom>
              <a:avLst/>
              <a:gdLst/>
              <a:ahLst/>
              <a:cxnLst/>
              <a:rect l="l" t="t" r="r" b="b"/>
              <a:pathLst>
                <a:path w="4069" h="559" extrusionOk="0">
                  <a:moveTo>
                    <a:pt x="295" y="0"/>
                  </a:moveTo>
                  <a:cubicBezTo>
                    <a:pt x="148" y="0"/>
                    <a:pt x="1" y="118"/>
                    <a:pt x="1" y="265"/>
                  </a:cubicBezTo>
                  <a:cubicBezTo>
                    <a:pt x="1" y="441"/>
                    <a:pt x="148" y="559"/>
                    <a:pt x="295" y="559"/>
                  </a:cubicBezTo>
                  <a:lnTo>
                    <a:pt x="3774" y="559"/>
                  </a:lnTo>
                  <a:cubicBezTo>
                    <a:pt x="3945" y="559"/>
                    <a:pt x="4068" y="441"/>
                    <a:pt x="4068" y="265"/>
                  </a:cubicBezTo>
                  <a:cubicBezTo>
                    <a:pt x="4068" y="118"/>
                    <a:pt x="3945" y="0"/>
                    <a:pt x="377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1417;p39">
              <a:extLst>
                <a:ext uri="{FF2B5EF4-FFF2-40B4-BE49-F238E27FC236}">
                  <a16:creationId xmlns:a16="http://schemas.microsoft.com/office/drawing/2014/main" id="{478FC288-E72B-4F23-A888-F5A6F5A73717}"/>
                </a:ext>
              </a:extLst>
            </p:cNvPr>
            <p:cNvSpPr/>
            <p:nvPr/>
          </p:nvSpPr>
          <p:spPr>
            <a:xfrm>
              <a:off x="2013386" y="2941219"/>
              <a:ext cx="45369" cy="11474"/>
            </a:xfrm>
            <a:custGeom>
              <a:avLst/>
              <a:gdLst/>
              <a:ahLst/>
              <a:cxnLst/>
              <a:rect l="l" t="t" r="r" b="b"/>
              <a:pathLst>
                <a:path w="2329" h="589" extrusionOk="0">
                  <a:moveTo>
                    <a:pt x="295" y="1"/>
                  </a:moveTo>
                  <a:cubicBezTo>
                    <a:pt x="148" y="1"/>
                    <a:pt x="1" y="118"/>
                    <a:pt x="1" y="295"/>
                  </a:cubicBezTo>
                  <a:cubicBezTo>
                    <a:pt x="1" y="442"/>
                    <a:pt x="148" y="589"/>
                    <a:pt x="295" y="589"/>
                  </a:cubicBezTo>
                  <a:lnTo>
                    <a:pt x="2034" y="589"/>
                  </a:lnTo>
                  <a:cubicBezTo>
                    <a:pt x="2205" y="589"/>
                    <a:pt x="2328" y="442"/>
                    <a:pt x="2328" y="295"/>
                  </a:cubicBezTo>
                  <a:cubicBezTo>
                    <a:pt x="2328" y="118"/>
                    <a:pt x="2205" y="1"/>
                    <a:pt x="203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1418;p39">
              <a:extLst>
                <a:ext uri="{FF2B5EF4-FFF2-40B4-BE49-F238E27FC236}">
                  <a16:creationId xmlns:a16="http://schemas.microsoft.com/office/drawing/2014/main" id="{1381BE12-7049-4E6C-9EFE-EA7BA7F211DE}"/>
                </a:ext>
              </a:extLst>
            </p:cNvPr>
            <p:cNvSpPr/>
            <p:nvPr/>
          </p:nvSpPr>
          <p:spPr>
            <a:xfrm>
              <a:off x="2013386" y="2970302"/>
              <a:ext cx="79264" cy="11006"/>
            </a:xfrm>
            <a:custGeom>
              <a:avLst/>
              <a:gdLst/>
              <a:ahLst/>
              <a:cxnLst/>
              <a:rect l="l" t="t" r="r" b="b"/>
              <a:pathLst>
                <a:path w="4069" h="565" extrusionOk="0">
                  <a:moveTo>
                    <a:pt x="295" y="1"/>
                  </a:moveTo>
                  <a:cubicBezTo>
                    <a:pt x="148" y="1"/>
                    <a:pt x="1" y="124"/>
                    <a:pt x="1" y="271"/>
                  </a:cubicBezTo>
                  <a:cubicBezTo>
                    <a:pt x="1" y="442"/>
                    <a:pt x="148" y="565"/>
                    <a:pt x="295" y="565"/>
                  </a:cubicBezTo>
                  <a:lnTo>
                    <a:pt x="3774" y="565"/>
                  </a:lnTo>
                  <a:cubicBezTo>
                    <a:pt x="3945" y="565"/>
                    <a:pt x="4068" y="442"/>
                    <a:pt x="4068" y="271"/>
                  </a:cubicBezTo>
                  <a:cubicBezTo>
                    <a:pt x="4068" y="124"/>
                    <a:pt x="3945" y="1"/>
                    <a:pt x="377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419;p39">
              <a:extLst>
                <a:ext uri="{FF2B5EF4-FFF2-40B4-BE49-F238E27FC236}">
                  <a16:creationId xmlns:a16="http://schemas.microsoft.com/office/drawing/2014/main" id="{386911CA-B1F1-42FD-8B5C-3A2C54BC3997}"/>
                </a:ext>
              </a:extLst>
            </p:cNvPr>
            <p:cNvSpPr/>
            <p:nvPr/>
          </p:nvSpPr>
          <p:spPr>
            <a:xfrm>
              <a:off x="2013386" y="2998937"/>
              <a:ext cx="45369" cy="11454"/>
            </a:xfrm>
            <a:custGeom>
              <a:avLst/>
              <a:gdLst/>
              <a:ahLst/>
              <a:cxnLst/>
              <a:rect l="l" t="t" r="r" b="b"/>
              <a:pathLst>
                <a:path w="2329" h="588" extrusionOk="0">
                  <a:moveTo>
                    <a:pt x="295" y="0"/>
                  </a:moveTo>
                  <a:cubicBezTo>
                    <a:pt x="148" y="0"/>
                    <a:pt x="1" y="147"/>
                    <a:pt x="1" y="294"/>
                  </a:cubicBezTo>
                  <a:cubicBezTo>
                    <a:pt x="1" y="441"/>
                    <a:pt x="148" y="588"/>
                    <a:pt x="295" y="588"/>
                  </a:cubicBezTo>
                  <a:lnTo>
                    <a:pt x="2034" y="588"/>
                  </a:lnTo>
                  <a:cubicBezTo>
                    <a:pt x="2205" y="588"/>
                    <a:pt x="2328" y="441"/>
                    <a:pt x="2328" y="294"/>
                  </a:cubicBezTo>
                  <a:cubicBezTo>
                    <a:pt x="2328" y="147"/>
                    <a:pt x="2205" y="0"/>
                    <a:pt x="203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420;p39">
              <a:extLst>
                <a:ext uri="{FF2B5EF4-FFF2-40B4-BE49-F238E27FC236}">
                  <a16:creationId xmlns:a16="http://schemas.microsoft.com/office/drawing/2014/main" id="{D2775E11-8A7A-4807-8515-3F6D179AF12F}"/>
                </a:ext>
              </a:extLst>
            </p:cNvPr>
            <p:cNvSpPr/>
            <p:nvPr/>
          </p:nvSpPr>
          <p:spPr>
            <a:xfrm>
              <a:off x="1854118" y="2970302"/>
              <a:ext cx="108796" cy="11006"/>
            </a:xfrm>
            <a:custGeom>
              <a:avLst/>
              <a:gdLst/>
              <a:ahLst/>
              <a:cxnLst/>
              <a:rect l="l" t="t" r="r" b="b"/>
              <a:pathLst>
                <a:path w="5585" h="565" extrusionOk="0">
                  <a:moveTo>
                    <a:pt x="295" y="1"/>
                  </a:moveTo>
                  <a:cubicBezTo>
                    <a:pt x="148" y="1"/>
                    <a:pt x="1" y="124"/>
                    <a:pt x="1" y="271"/>
                  </a:cubicBezTo>
                  <a:cubicBezTo>
                    <a:pt x="1" y="442"/>
                    <a:pt x="148" y="565"/>
                    <a:pt x="295" y="565"/>
                  </a:cubicBezTo>
                  <a:lnTo>
                    <a:pt x="5291" y="565"/>
                  </a:lnTo>
                  <a:cubicBezTo>
                    <a:pt x="5461" y="565"/>
                    <a:pt x="5585" y="442"/>
                    <a:pt x="5585" y="271"/>
                  </a:cubicBezTo>
                  <a:cubicBezTo>
                    <a:pt x="5585" y="124"/>
                    <a:pt x="5461" y="1"/>
                    <a:pt x="529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2" name="Google Shape;1421;p39">
              <a:extLst>
                <a:ext uri="{FF2B5EF4-FFF2-40B4-BE49-F238E27FC236}">
                  <a16:creationId xmlns:a16="http://schemas.microsoft.com/office/drawing/2014/main" id="{FC050DD2-2035-4FAD-B535-6D4C18BDCE2E}"/>
                </a:ext>
              </a:extLst>
            </p:cNvPr>
            <p:cNvSpPr/>
            <p:nvPr/>
          </p:nvSpPr>
          <p:spPr>
            <a:xfrm>
              <a:off x="1854118" y="2998937"/>
              <a:ext cx="108796" cy="11454"/>
            </a:xfrm>
            <a:custGeom>
              <a:avLst/>
              <a:gdLst/>
              <a:ahLst/>
              <a:cxnLst/>
              <a:rect l="l" t="t" r="r" b="b"/>
              <a:pathLst>
                <a:path w="5585" h="588" extrusionOk="0">
                  <a:moveTo>
                    <a:pt x="295" y="0"/>
                  </a:moveTo>
                  <a:cubicBezTo>
                    <a:pt x="148" y="0"/>
                    <a:pt x="1" y="147"/>
                    <a:pt x="1" y="294"/>
                  </a:cubicBezTo>
                  <a:cubicBezTo>
                    <a:pt x="1" y="441"/>
                    <a:pt x="148" y="588"/>
                    <a:pt x="295" y="588"/>
                  </a:cubicBezTo>
                  <a:lnTo>
                    <a:pt x="5291" y="588"/>
                  </a:lnTo>
                  <a:cubicBezTo>
                    <a:pt x="5461" y="588"/>
                    <a:pt x="5585" y="441"/>
                    <a:pt x="5585" y="294"/>
                  </a:cubicBezTo>
                  <a:cubicBezTo>
                    <a:pt x="5585" y="147"/>
                    <a:pt x="5461" y="0"/>
                    <a:pt x="529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 name="Google Shape;1439;p40">
            <a:extLst>
              <a:ext uri="{FF2B5EF4-FFF2-40B4-BE49-F238E27FC236}">
                <a16:creationId xmlns:a16="http://schemas.microsoft.com/office/drawing/2014/main" id="{D139469E-84DE-49CC-B656-74722C287184}"/>
              </a:ext>
            </a:extLst>
          </p:cNvPr>
          <p:cNvGrpSpPr/>
          <p:nvPr/>
        </p:nvGrpSpPr>
        <p:grpSpPr>
          <a:xfrm>
            <a:off x="7082077" y="1952892"/>
            <a:ext cx="379821" cy="290953"/>
            <a:chOff x="4093948" y="2013784"/>
            <a:chExt cx="379821" cy="290953"/>
          </a:xfrm>
        </p:grpSpPr>
        <p:sp>
          <p:nvSpPr>
            <p:cNvPr id="104" name="Google Shape;1440;p40">
              <a:extLst>
                <a:ext uri="{FF2B5EF4-FFF2-40B4-BE49-F238E27FC236}">
                  <a16:creationId xmlns:a16="http://schemas.microsoft.com/office/drawing/2014/main" id="{8283F227-00B1-49AD-B6F5-3246B7C4FB13}"/>
                </a:ext>
              </a:extLst>
            </p:cNvPr>
            <p:cNvSpPr/>
            <p:nvPr/>
          </p:nvSpPr>
          <p:spPr>
            <a:xfrm>
              <a:off x="4099675" y="2247932"/>
              <a:ext cx="368367" cy="51096"/>
            </a:xfrm>
            <a:custGeom>
              <a:avLst/>
              <a:gdLst/>
              <a:ahLst/>
              <a:cxnLst/>
              <a:rect l="l" t="t" r="r" b="b"/>
              <a:pathLst>
                <a:path w="18910" h="2623" extrusionOk="0">
                  <a:moveTo>
                    <a:pt x="465" y="1"/>
                  </a:moveTo>
                  <a:cubicBezTo>
                    <a:pt x="200" y="1"/>
                    <a:pt x="0" y="224"/>
                    <a:pt x="0" y="494"/>
                  </a:cubicBezTo>
                  <a:cubicBezTo>
                    <a:pt x="0" y="1670"/>
                    <a:pt x="959" y="2622"/>
                    <a:pt x="2134" y="2622"/>
                  </a:cubicBezTo>
                  <a:lnTo>
                    <a:pt x="16776" y="2622"/>
                  </a:lnTo>
                  <a:cubicBezTo>
                    <a:pt x="17951" y="2622"/>
                    <a:pt x="18909" y="1670"/>
                    <a:pt x="18909" y="494"/>
                  </a:cubicBezTo>
                  <a:cubicBezTo>
                    <a:pt x="18909" y="224"/>
                    <a:pt x="18715" y="1"/>
                    <a:pt x="18445" y="1"/>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441;p40">
              <a:extLst>
                <a:ext uri="{FF2B5EF4-FFF2-40B4-BE49-F238E27FC236}">
                  <a16:creationId xmlns:a16="http://schemas.microsoft.com/office/drawing/2014/main" id="{E33EF7A4-A492-4DA4-9D6A-979F1080301F}"/>
                </a:ext>
              </a:extLst>
            </p:cNvPr>
            <p:cNvSpPr/>
            <p:nvPr/>
          </p:nvSpPr>
          <p:spPr>
            <a:xfrm>
              <a:off x="4408820" y="2247932"/>
              <a:ext cx="59219" cy="51096"/>
            </a:xfrm>
            <a:custGeom>
              <a:avLst/>
              <a:gdLst/>
              <a:ahLst/>
              <a:cxnLst/>
              <a:rect l="l" t="t" r="r" b="b"/>
              <a:pathLst>
                <a:path w="3040" h="2623" extrusionOk="0">
                  <a:moveTo>
                    <a:pt x="1670" y="1"/>
                  </a:moveTo>
                  <a:cubicBezTo>
                    <a:pt x="1934" y="1"/>
                    <a:pt x="2134" y="224"/>
                    <a:pt x="2134" y="494"/>
                  </a:cubicBezTo>
                  <a:cubicBezTo>
                    <a:pt x="2134" y="1082"/>
                    <a:pt x="1911" y="1617"/>
                    <a:pt x="1523" y="2011"/>
                  </a:cubicBezTo>
                  <a:cubicBezTo>
                    <a:pt x="1129" y="2381"/>
                    <a:pt x="588" y="2622"/>
                    <a:pt x="1" y="2622"/>
                  </a:cubicBezTo>
                  <a:lnTo>
                    <a:pt x="906" y="2622"/>
                  </a:lnTo>
                  <a:cubicBezTo>
                    <a:pt x="1494" y="2622"/>
                    <a:pt x="2034" y="2381"/>
                    <a:pt x="2428" y="2011"/>
                  </a:cubicBezTo>
                  <a:cubicBezTo>
                    <a:pt x="2816" y="1617"/>
                    <a:pt x="3039" y="1082"/>
                    <a:pt x="3039" y="494"/>
                  </a:cubicBezTo>
                  <a:cubicBezTo>
                    <a:pt x="3039" y="224"/>
                    <a:pt x="2845" y="1"/>
                    <a:pt x="2575"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442;p40">
              <a:extLst>
                <a:ext uri="{FF2B5EF4-FFF2-40B4-BE49-F238E27FC236}">
                  <a16:creationId xmlns:a16="http://schemas.microsoft.com/office/drawing/2014/main" id="{37635151-66BF-412A-94B8-DDEDA4534399}"/>
                </a:ext>
              </a:extLst>
            </p:cNvPr>
            <p:cNvSpPr/>
            <p:nvPr/>
          </p:nvSpPr>
          <p:spPr>
            <a:xfrm>
              <a:off x="4120733" y="2019511"/>
              <a:ext cx="326348" cy="228442"/>
            </a:xfrm>
            <a:custGeom>
              <a:avLst/>
              <a:gdLst/>
              <a:ahLst/>
              <a:cxnLst/>
              <a:rect l="l" t="t" r="r" b="b"/>
              <a:pathLst>
                <a:path w="16753" h="11727" extrusionOk="0">
                  <a:moveTo>
                    <a:pt x="853" y="0"/>
                  </a:moveTo>
                  <a:cubicBezTo>
                    <a:pt x="389" y="0"/>
                    <a:pt x="1" y="388"/>
                    <a:pt x="1" y="853"/>
                  </a:cubicBezTo>
                  <a:lnTo>
                    <a:pt x="1" y="10898"/>
                  </a:lnTo>
                  <a:cubicBezTo>
                    <a:pt x="1" y="11362"/>
                    <a:pt x="389" y="11727"/>
                    <a:pt x="853" y="11727"/>
                  </a:cubicBezTo>
                  <a:lnTo>
                    <a:pt x="15895" y="11727"/>
                  </a:lnTo>
                  <a:cubicBezTo>
                    <a:pt x="16359" y="11727"/>
                    <a:pt x="16753" y="11362"/>
                    <a:pt x="16753" y="10898"/>
                  </a:cubicBezTo>
                  <a:lnTo>
                    <a:pt x="16753" y="853"/>
                  </a:lnTo>
                  <a:cubicBezTo>
                    <a:pt x="16753" y="388"/>
                    <a:pt x="16359" y="0"/>
                    <a:pt x="15895"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443;p40">
              <a:extLst>
                <a:ext uri="{FF2B5EF4-FFF2-40B4-BE49-F238E27FC236}">
                  <a16:creationId xmlns:a16="http://schemas.microsoft.com/office/drawing/2014/main" id="{F2C6CB09-458E-43A4-9998-4F49F97FBF21}"/>
                </a:ext>
              </a:extLst>
            </p:cNvPr>
            <p:cNvSpPr/>
            <p:nvPr/>
          </p:nvSpPr>
          <p:spPr>
            <a:xfrm>
              <a:off x="4415579" y="2019511"/>
              <a:ext cx="31499" cy="228442"/>
            </a:xfrm>
            <a:custGeom>
              <a:avLst/>
              <a:gdLst/>
              <a:ahLst/>
              <a:cxnLst/>
              <a:rect l="l" t="t" r="r" b="b"/>
              <a:pathLst>
                <a:path w="1617" h="11727" extrusionOk="0">
                  <a:moveTo>
                    <a:pt x="0" y="0"/>
                  </a:moveTo>
                  <a:cubicBezTo>
                    <a:pt x="465" y="0"/>
                    <a:pt x="853" y="388"/>
                    <a:pt x="853" y="853"/>
                  </a:cubicBezTo>
                  <a:lnTo>
                    <a:pt x="853" y="10898"/>
                  </a:lnTo>
                  <a:cubicBezTo>
                    <a:pt x="853" y="11362"/>
                    <a:pt x="465" y="11727"/>
                    <a:pt x="0" y="11727"/>
                  </a:cubicBezTo>
                  <a:lnTo>
                    <a:pt x="759" y="11727"/>
                  </a:lnTo>
                  <a:cubicBezTo>
                    <a:pt x="1223" y="11727"/>
                    <a:pt x="1617" y="11362"/>
                    <a:pt x="1617" y="10898"/>
                  </a:cubicBezTo>
                  <a:lnTo>
                    <a:pt x="1617" y="853"/>
                  </a:lnTo>
                  <a:cubicBezTo>
                    <a:pt x="1617" y="388"/>
                    <a:pt x="1223" y="0"/>
                    <a:pt x="759" y="0"/>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444;p40">
              <a:extLst>
                <a:ext uri="{FF2B5EF4-FFF2-40B4-BE49-F238E27FC236}">
                  <a16:creationId xmlns:a16="http://schemas.microsoft.com/office/drawing/2014/main" id="{1CA9C208-0DFD-4E85-9033-121515BE89D2}"/>
                </a:ext>
              </a:extLst>
            </p:cNvPr>
            <p:cNvSpPr/>
            <p:nvPr/>
          </p:nvSpPr>
          <p:spPr>
            <a:xfrm>
              <a:off x="4144557" y="2040004"/>
              <a:ext cx="278603" cy="187904"/>
            </a:xfrm>
            <a:custGeom>
              <a:avLst/>
              <a:gdLst/>
              <a:ahLst/>
              <a:cxnLst/>
              <a:rect l="l" t="t" r="r" b="b"/>
              <a:pathLst>
                <a:path w="14302" h="9646" extrusionOk="0">
                  <a:moveTo>
                    <a:pt x="318" y="0"/>
                  </a:moveTo>
                  <a:cubicBezTo>
                    <a:pt x="147" y="0"/>
                    <a:pt x="1" y="124"/>
                    <a:pt x="1" y="318"/>
                  </a:cubicBezTo>
                  <a:lnTo>
                    <a:pt x="1" y="9329"/>
                  </a:lnTo>
                  <a:cubicBezTo>
                    <a:pt x="1" y="9499"/>
                    <a:pt x="147" y="9646"/>
                    <a:pt x="318" y="9646"/>
                  </a:cubicBezTo>
                  <a:lnTo>
                    <a:pt x="13984" y="9646"/>
                  </a:lnTo>
                  <a:cubicBezTo>
                    <a:pt x="14154" y="9646"/>
                    <a:pt x="14301" y="9499"/>
                    <a:pt x="14301" y="9329"/>
                  </a:cubicBezTo>
                  <a:lnTo>
                    <a:pt x="14301" y="318"/>
                  </a:lnTo>
                  <a:cubicBezTo>
                    <a:pt x="14301" y="124"/>
                    <a:pt x="14154" y="0"/>
                    <a:pt x="13984"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445;p40">
              <a:extLst>
                <a:ext uri="{FF2B5EF4-FFF2-40B4-BE49-F238E27FC236}">
                  <a16:creationId xmlns:a16="http://schemas.microsoft.com/office/drawing/2014/main" id="{74976498-4D31-4C4E-B512-F79290814214}"/>
                </a:ext>
              </a:extLst>
            </p:cNvPr>
            <p:cNvSpPr/>
            <p:nvPr/>
          </p:nvSpPr>
          <p:spPr>
            <a:xfrm>
              <a:off x="4401729" y="2040004"/>
              <a:ext cx="21428" cy="187904"/>
            </a:xfrm>
            <a:custGeom>
              <a:avLst/>
              <a:gdLst/>
              <a:ahLst/>
              <a:cxnLst/>
              <a:rect l="l" t="t" r="r" b="b"/>
              <a:pathLst>
                <a:path w="1100" h="9646" extrusionOk="0">
                  <a:moveTo>
                    <a:pt x="0" y="0"/>
                  </a:moveTo>
                  <a:cubicBezTo>
                    <a:pt x="194" y="0"/>
                    <a:pt x="318" y="124"/>
                    <a:pt x="318" y="318"/>
                  </a:cubicBezTo>
                  <a:lnTo>
                    <a:pt x="318" y="9329"/>
                  </a:lnTo>
                  <a:cubicBezTo>
                    <a:pt x="318" y="9499"/>
                    <a:pt x="194" y="9646"/>
                    <a:pt x="0" y="9646"/>
                  </a:cubicBezTo>
                  <a:lnTo>
                    <a:pt x="782" y="9646"/>
                  </a:lnTo>
                  <a:cubicBezTo>
                    <a:pt x="952" y="9646"/>
                    <a:pt x="1099" y="9499"/>
                    <a:pt x="1099" y="9329"/>
                  </a:cubicBezTo>
                  <a:lnTo>
                    <a:pt x="1099" y="318"/>
                  </a:lnTo>
                  <a:cubicBezTo>
                    <a:pt x="1099" y="124"/>
                    <a:pt x="952" y="0"/>
                    <a:pt x="782"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446;p40">
              <a:extLst>
                <a:ext uri="{FF2B5EF4-FFF2-40B4-BE49-F238E27FC236}">
                  <a16:creationId xmlns:a16="http://schemas.microsoft.com/office/drawing/2014/main" id="{71F60998-093B-4033-A4A5-C4B838BC2271}"/>
                </a:ext>
              </a:extLst>
            </p:cNvPr>
            <p:cNvSpPr/>
            <p:nvPr/>
          </p:nvSpPr>
          <p:spPr>
            <a:xfrm>
              <a:off x="4144557" y="2040004"/>
              <a:ext cx="278603" cy="42505"/>
            </a:xfrm>
            <a:custGeom>
              <a:avLst/>
              <a:gdLst/>
              <a:ahLst/>
              <a:cxnLst/>
              <a:rect l="l" t="t" r="r" b="b"/>
              <a:pathLst>
                <a:path w="14302" h="2182" extrusionOk="0">
                  <a:moveTo>
                    <a:pt x="318" y="0"/>
                  </a:moveTo>
                  <a:cubicBezTo>
                    <a:pt x="147" y="0"/>
                    <a:pt x="1" y="124"/>
                    <a:pt x="1" y="318"/>
                  </a:cubicBezTo>
                  <a:lnTo>
                    <a:pt x="1" y="2181"/>
                  </a:lnTo>
                  <a:lnTo>
                    <a:pt x="14301" y="2181"/>
                  </a:lnTo>
                  <a:lnTo>
                    <a:pt x="14301" y="318"/>
                  </a:lnTo>
                  <a:cubicBezTo>
                    <a:pt x="14301" y="124"/>
                    <a:pt x="14154" y="0"/>
                    <a:pt x="13984" y="0"/>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447;p40">
              <a:extLst>
                <a:ext uri="{FF2B5EF4-FFF2-40B4-BE49-F238E27FC236}">
                  <a16:creationId xmlns:a16="http://schemas.microsoft.com/office/drawing/2014/main" id="{5F75CA20-D19F-4C09-87C0-EA240249A0EE}"/>
                </a:ext>
              </a:extLst>
            </p:cNvPr>
            <p:cNvSpPr/>
            <p:nvPr/>
          </p:nvSpPr>
          <p:spPr>
            <a:xfrm>
              <a:off x="4401729" y="2040004"/>
              <a:ext cx="21428" cy="42505"/>
            </a:xfrm>
            <a:custGeom>
              <a:avLst/>
              <a:gdLst/>
              <a:ahLst/>
              <a:cxnLst/>
              <a:rect l="l" t="t" r="r" b="b"/>
              <a:pathLst>
                <a:path w="1100" h="2182" extrusionOk="0">
                  <a:moveTo>
                    <a:pt x="0" y="0"/>
                  </a:moveTo>
                  <a:cubicBezTo>
                    <a:pt x="194" y="0"/>
                    <a:pt x="318" y="124"/>
                    <a:pt x="318" y="318"/>
                  </a:cubicBezTo>
                  <a:lnTo>
                    <a:pt x="318" y="2181"/>
                  </a:lnTo>
                  <a:lnTo>
                    <a:pt x="1099" y="2181"/>
                  </a:lnTo>
                  <a:lnTo>
                    <a:pt x="1099" y="318"/>
                  </a:lnTo>
                  <a:cubicBezTo>
                    <a:pt x="1099" y="124"/>
                    <a:pt x="952" y="0"/>
                    <a:pt x="782" y="0"/>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448;p40">
              <a:extLst>
                <a:ext uri="{FF2B5EF4-FFF2-40B4-BE49-F238E27FC236}">
                  <a16:creationId xmlns:a16="http://schemas.microsoft.com/office/drawing/2014/main" id="{83C718BF-D2D1-4132-8B4A-E720B07E9A9B}"/>
                </a:ext>
              </a:extLst>
            </p:cNvPr>
            <p:cNvSpPr/>
            <p:nvPr/>
          </p:nvSpPr>
          <p:spPr>
            <a:xfrm>
              <a:off x="4249553" y="2247932"/>
              <a:ext cx="68725" cy="22012"/>
            </a:xfrm>
            <a:custGeom>
              <a:avLst/>
              <a:gdLst/>
              <a:ahLst/>
              <a:cxnLst/>
              <a:rect l="l" t="t" r="r" b="b"/>
              <a:pathLst>
                <a:path w="3528" h="1130" extrusionOk="0">
                  <a:moveTo>
                    <a:pt x="1" y="1"/>
                  </a:moveTo>
                  <a:lnTo>
                    <a:pt x="1" y="565"/>
                  </a:lnTo>
                  <a:cubicBezTo>
                    <a:pt x="1" y="882"/>
                    <a:pt x="265" y="1129"/>
                    <a:pt x="588" y="1129"/>
                  </a:cubicBezTo>
                  <a:lnTo>
                    <a:pt x="2939" y="1129"/>
                  </a:lnTo>
                  <a:cubicBezTo>
                    <a:pt x="3257" y="1129"/>
                    <a:pt x="3527" y="882"/>
                    <a:pt x="3527" y="565"/>
                  </a:cubicBezTo>
                  <a:lnTo>
                    <a:pt x="3527" y="1"/>
                  </a:lnTo>
                  <a:close/>
                </a:path>
              </a:pathLst>
            </a:custGeom>
            <a:solidFill>
              <a:srgbClr val="356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449;p40">
              <a:extLst>
                <a:ext uri="{FF2B5EF4-FFF2-40B4-BE49-F238E27FC236}">
                  <a16:creationId xmlns:a16="http://schemas.microsoft.com/office/drawing/2014/main" id="{B95C3644-673D-4CF2-A99B-0E01B6C2D105}"/>
                </a:ext>
              </a:extLst>
            </p:cNvPr>
            <p:cNvSpPr/>
            <p:nvPr/>
          </p:nvSpPr>
          <p:spPr>
            <a:xfrm>
              <a:off x="4198496" y="2169272"/>
              <a:ext cx="170723" cy="27155"/>
            </a:xfrm>
            <a:custGeom>
              <a:avLst/>
              <a:gdLst/>
              <a:ahLst/>
              <a:cxnLst/>
              <a:rect l="l" t="t" r="r" b="b"/>
              <a:pathLst>
                <a:path w="8764" h="1394" extrusionOk="0">
                  <a:moveTo>
                    <a:pt x="194" y="1"/>
                  </a:moveTo>
                  <a:cubicBezTo>
                    <a:pt x="71" y="1"/>
                    <a:pt x="0" y="100"/>
                    <a:pt x="0" y="218"/>
                  </a:cubicBezTo>
                  <a:lnTo>
                    <a:pt x="0" y="1176"/>
                  </a:lnTo>
                  <a:cubicBezTo>
                    <a:pt x="0" y="1300"/>
                    <a:pt x="71" y="1394"/>
                    <a:pt x="194" y="1394"/>
                  </a:cubicBezTo>
                  <a:lnTo>
                    <a:pt x="8570" y="1394"/>
                  </a:lnTo>
                  <a:cubicBezTo>
                    <a:pt x="8670" y="1394"/>
                    <a:pt x="8764" y="1300"/>
                    <a:pt x="8764" y="1176"/>
                  </a:cubicBezTo>
                  <a:lnTo>
                    <a:pt x="8764" y="218"/>
                  </a:lnTo>
                  <a:cubicBezTo>
                    <a:pt x="8764" y="100"/>
                    <a:pt x="8670" y="1"/>
                    <a:pt x="8570"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450;p40">
              <a:extLst>
                <a:ext uri="{FF2B5EF4-FFF2-40B4-BE49-F238E27FC236}">
                  <a16:creationId xmlns:a16="http://schemas.microsoft.com/office/drawing/2014/main" id="{278B7FB6-A26B-4089-A9A9-767D11E599B2}"/>
                </a:ext>
              </a:extLst>
            </p:cNvPr>
            <p:cNvSpPr/>
            <p:nvPr/>
          </p:nvSpPr>
          <p:spPr>
            <a:xfrm>
              <a:off x="4350653" y="2169272"/>
              <a:ext cx="18564" cy="27155"/>
            </a:xfrm>
            <a:custGeom>
              <a:avLst/>
              <a:gdLst/>
              <a:ahLst/>
              <a:cxnLst/>
              <a:rect l="l" t="t" r="r" b="b"/>
              <a:pathLst>
                <a:path w="953" h="1394" extrusionOk="0">
                  <a:moveTo>
                    <a:pt x="1" y="1"/>
                  </a:moveTo>
                  <a:cubicBezTo>
                    <a:pt x="101" y="1"/>
                    <a:pt x="195" y="100"/>
                    <a:pt x="195" y="218"/>
                  </a:cubicBezTo>
                  <a:lnTo>
                    <a:pt x="195" y="1176"/>
                  </a:lnTo>
                  <a:cubicBezTo>
                    <a:pt x="195" y="1300"/>
                    <a:pt x="101" y="1394"/>
                    <a:pt x="1" y="1394"/>
                  </a:cubicBezTo>
                  <a:lnTo>
                    <a:pt x="759" y="1394"/>
                  </a:lnTo>
                  <a:cubicBezTo>
                    <a:pt x="859" y="1394"/>
                    <a:pt x="953" y="1300"/>
                    <a:pt x="953" y="1176"/>
                  </a:cubicBezTo>
                  <a:lnTo>
                    <a:pt x="953" y="218"/>
                  </a:lnTo>
                  <a:cubicBezTo>
                    <a:pt x="953" y="100"/>
                    <a:pt x="859" y="1"/>
                    <a:pt x="759" y="1"/>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451;p40">
              <a:extLst>
                <a:ext uri="{FF2B5EF4-FFF2-40B4-BE49-F238E27FC236}">
                  <a16:creationId xmlns:a16="http://schemas.microsoft.com/office/drawing/2014/main" id="{9331F955-33BF-4839-AE2D-05AD64FA842B}"/>
                </a:ext>
              </a:extLst>
            </p:cNvPr>
            <p:cNvSpPr/>
            <p:nvPr/>
          </p:nvSpPr>
          <p:spPr>
            <a:xfrm>
              <a:off x="4198496" y="2169272"/>
              <a:ext cx="121146" cy="27155"/>
            </a:xfrm>
            <a:custGeom>
              <a:avLst/>
              <a:gdLst/>
              <a:ahLst/>
              <a:cxnLst/>
              <a:rect l="l" t="t" r="r" b="b"/>
              <a:pathLst>
                <a:path w="6219" h="1394" extrusionOk="0">
                  <a:moveTo>
                    <a:pt x="194" y="1"/>
                  </a:moveTo>
                  <a:cubicBezTo>
                    <a:pt x="71" y="1"/>
                    <a:pt x="0" y="100"/>
                    <a:pt x="0" y="218"/>
                  </a:cubicBezTo>
                  <a:lnTo>
                    <a:pt x="0" y="1176"/>
                  </a:lnTo>
                  <a:cubicBezTo>
                    <a:pt x="0" y="1300"/>
                    <a:pt x="71" y="1394"/>
                    <a:pt x="194" y="1394"/>
                  </a:cubicBezTo>
                  <a:lnTo>
                    <a:pt x="6219" y="1394"/>
                  </a:lnTo>
                  <a:lnTo>
                    <a:pt x="6219"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452;p40">
              <a:extLst>
                <a:ext uri="{FF2B5EF4-FFF2-40B4-BE49-F238E27FC236}">
                  <a16:creationId xmlns:a16="http://schemas.microsoft.com/office/drawing/2014/main" id="{8C882793-6D6D-4DBE-BCAD-5DB8319B6F56}"/>
                </a:ext>
              </a:extLst>
            </p:cNvPr>
            <p:cNvSpPr/>
            <p:nvPr/>
          </p:nvSpPr>
          <p:spPr>
            <a:xfrm>
              <a:off x="4138829" y="2034277"/>
              <a:ext cx="289590" cy="199358"/>
            </a:xfrm>
            <a:custGeom>
              <a:avLst/>
              <a:gdLst/>
              <a:ahLst/>
              <a:cxnLst/>
              <a:rect l="l" t="t" r="r" b="b"/>
              <a:pathLst>
                <a:path w="14866" h="10234" extrusionOk="0">
                  <a:moveTo>
                    <a:pt x="14278" y="565"/>
                  </a:moveTo>
                  <a:cubicBezTo>
                    <a:pt x="14301" y="565"/>
                    <a:pt x="14301" y="588"/>
                    <a:pt x="14301" y="612"/>
                  </a:cubicBezTo>
                  <a:lnTo>
                    <a:pt x="14301" y="2205"/>
                  </a:lnTo>
                  <a:lnTo>
                    <a:pt x="12562" y="2205"/>
                  </a:lnTo>
                  <a:cubicBezTo>
                    <a:pt x="12391" y="2205"/>
                    <a:pt x="12268" y="2328"/>
                    <a:pt x="12268" y="2475"/>
                  </a:cubicBezTo>
                  <a:cubicBezTo>
                    <a:pt x="12268" y="2646"/>
                    <a:pt x="12391" y="2769"/>
                    <a:pt x="12562" y="2769"/>
                  </a:cubicBezTo>
                  <a:lnTo>
                    <a:pt x="14301" y="2769"/>
                  </a:lnTo>
                  <a:lnTo>
                    <a:pt x="14301" y="9623"/>
                  </a:lnTo>
                  <a:cubicBezTo>
                    <a:pt x="14301" y="9646"/>
                    <a:pt x="14301" y="9646"/>
                    <a:pt x="14278" y="9646"/>
                  </a:cubicBezTo>
                  <a:lnTo>
                    <a:pt x="612" y="9646"/>
                  </a:lnTo>
                  <a:cubicBezTo>
                    <a:pt x="588" y="9646"/>
                    <a:pt x="588" y="9646"/>
                    <a:pt x="588" y="9623"/>
                  </a:cubicBezTo>
                  <a:lnTo>
                    <a:pt x="588" y="2769"/>
                  </a:lnTo>
                  <a:lnTo>
                    <a:pt x="11216" y="2769"/>
                  </a:lnTo>
                  <a:cubicBezTo>
                    <a:pt x="11362" y="2769"/>
                    <a:pt x="11486" y="2646"/>
                    <a:pt x="11486" y="2475"/>
                  </a:cubicBezTo>
                  <a:cubicBezTo>
                    <a:pt x="11486" y="2328"/>
                    <a:pt x="11362" y="2205"/>
                    <a:pt x="11216" y="2205"/>
                  </a:cubicBezTo>
                  <a:lnTo>
                    <a:pt x="588" y="2205"/>
                  </a:lnTo>
                  <a:lnTo>
                    <a:pt x="588" y="612"/>
                  </a:lnTo>
                  <a:cubicBezTo>
                    <a:pt x="588" y="588"/>
                    <a:pt x="588" y="565"/>
                    <a:pt x="612" y="565"/>
                  </a:cubicBezTo>
                  <a:close/>
                  <a:moveTo>
                    <a:pt x="612" y="1"/>
                  </a:moveTo>
                  <a:cubicBezTo>
                    <a:pt x="295" y="1"/>
                    <a:pt x="1" y="271"/>
                    <a:pt x="1" y="612"/>
                  </a:cubicBezTo>
                  <a:lnTo>
                    <a:pt x="1" y="9623"/>
                  </a:lnTo>
                  <a:cubicBezTo>
                    <a:pt x="1" y="9940"/>
                    <a:pt x="295" y="10234"/>
                    <a:pt x="612" y="10234"/>
                  </a:cubicBezTo>
                  <a:lnTo>
                    <a:pt x="14278" y="10234"/>
                  </a:lnTo>
                  <a:cubicBezTo>
                    <a:pt x="14595" y="10234"/>
                    <a:pt x="14866" y="9940"/>
                    <a:pt x="14866" y="9623"/>
                  </a:cubicBezTo>
                  <a:lnTo>
                    <a:pt x="14866" y="612"/>
                  </a:lnTo>
                  <a:cubicBezTo>
                    <a:pt x="14866" y="271"/>
                    <a:pt x="14595" y="1"/>
                    <a:pt x="1427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453;p40">
              <a:extLst>
                <a:ext uri="{FF2B5EF4-FFF2-40B4-BE49-F238E27FC236}">
                  <a16:creationId xmlns:a16="http://schemas.microsoft.com/office/drawing/2014/main" id="{0BCB5CBF-75A1-4A52-A4D3-EE6949ED95A7}"/>
                </a:ext>
              </a:extLst>
            </p:cNvPr>
            <p:cNvSpPr/>
            <p:nvPr/>
          </p:nvSpPr>
          <p:spPr>
            <a:xfrm>
              <a:off x="4170328" y="2055685"/>
              <a:ext cx="11454" cy="11026"/>
            </a:xfrm>
            <a:custGeom>
              <a:avLst/>
              <a:gdLst/>
              <a:ahLst/>
              <a:cxnLst/>
              <a:rect l="l" t="t" r="r" b="b"/>
              <a:pathLst>
                <a:path w="588" h="566" extrusionOk="0">
                  <a:moveTo>
                    <a:pt x="294" y="1"/>
                  </a:moveTo>
                  <a:cubicBezTo>
                    <a:pt x="123" y="1"/>
                    <a:pt x="0" y="124"/>
                    <a:pt x="0" y="271"/>
                  </a:cubicBezTo>
                  <a:cubicBezTo>
                    <a:pt x="0" y="442"/>
                    <a:pt x="123" y="565"/>
                    <a:pt x="294" y="565"/>
                  </a:cubicBezTo>
                  <a:cubicBezTo>
                    <a:pt x="441" y="565"/>
                    <a:pt x="588" y="442"/>
                    <a:pt x="588" y="271"/>
                  </a:cubicBezTo>
                  <a:cubicBezTo>
                    <a:pt x="588" y="124"/>
                    <a:pt x="441" y="1"/>
                    <a:pt x="29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454;p40">
              <a:extLst>
                <a:ext uri="{FF2B5EF4-FFF2-40B4-BE49-F238E27FC236}">
                  <a16:creationId xmlns:a16="http://schemas.microsoft.com/office/drawing/2014/main" id="{882B24F7-ADA8-4F23-AF08-86DB4A24B529}"/>
                </a:ext>
              </a:extLst>
            </p:cNvPr>
            <p:cNvSpPr/>
            <p:nvPr/>
          </p:nvSpPr>
          <p:spPr>
            <a:xfrm>
              <a:off x="4192302" y="2055685"/>
              <a:ext cx="11474" cy="11026"/>
            </a:xfrm>
            <a:custGeom>
              <a:avLst/>
              <a:gdLst/>
              <a:ahLst/>
              <a:cxnLst/>
              <a:rect l="l" t="t" r="r" b="b"/>
              <a:pathLst>
                <a:path w="589" h="566" extrusionOk="0">
                  <a:moveTo>
                    <a:pt x="294" y="1"/>
                  </a:moveTo>
                  <a:cubicBezTo>
                    <a:pt x="148" y="1"/>
                    <a:pt x="1" y="124"/>
                    <a:pt x="1" y="271"/>
                  </a:cubicBezTo>
                  <a:cubicBezTo>
                    <a:pt x="1" y="442"/>
                    <a:pt x="148" y="565"/>
                    <a:pt x="294" y="565"/>
                  </a:cubicBezTo>
                  <a:cubicBezTo>
                    <a:pt x="465" y="565"/>
                    <a:pt x="588" y="442"/>
                    <a:pt x="588" y="271"/>
                  </a:cubicBezTo>
                  <a:cubicBezTo>
                    <a:pt x="588" y="124"/>
                    <a:pt x="465" y="1"/>
                    <a:pt x="29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455;p40">
              <a:extLst>
                <a:ext uri="{FF2B5EF4-FFF2-40B4-BE49-F238E27FC236}">
                  <a16:creationId xmlns:a16="http://schemas.microsoft.com/office/drawing/2014/main" id="{38232162-D0C3-455B-AFCF-E8E08F475681}"/>
                </a:ext>
              </a:extLst>
            </p:cNvPr>
            <p:cNvSpPr/>
            <p:nvPr/>
          </p:nvSpPr>
          <p:spPr>
            <a:xfrm>
              <a:off x="4214625" y="2055685"/>
              <a:ext cx="11026" cy="11026"/>
            </a:xfrm>
            <a:custGeom>
              <a:avLst/>
              <a:gdLst/>
              <a:ahLst/>
              <a:cxnLst/>
              <a:rect l="l" t="t" r="r" b="b"/>
              <a:pathLst>
                <a:path w="566" h="566" extrusionOk="0">
                  <a:moveTo>
                    <a:pt x="271" y="1"/>
                  </a:moveTo>
                  <a:cubicBezTo>
                    <a:pt x="124" y="1"/>
                    <a:pt x="1" y="124"/>
                    <a:pt x="1" y="271"/>
                  </a:cubicBezTo>
                  <a:cubicBezTo>
                    <a:pt x="1" y="442"/>
                    <a:pt x="124" y="565"/>
                    <a:pt x="271" y="565"/>
                  </a:cubicBezTo>
                  <a:cubicBezTo>
                    <a:pt x="442" y="565"/>
                    <a:pt x="565" y="442"/>
                    <a:pt x="565" y="271"/>
                  </a:cubicBezTo>
                  <a:cubicBezTo>
                    <a:pt x="565" y="124"/>
                    <a:pt x="442" y="1"/>
                    <a:pt x="27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456;p40">
              <a:extLst>
                <a:ext uri="{FF2B5EF4-FFF2-40B4-BE49-F238E27FC236}">
                  <a16:creationId xmlns:a16="http://schemas.microsoft.com/office/drawing/2014/main" id="{E9DC5C98-3204-4D78-9B50-B63A1A7260B7}"/>
                </a:ext>
              </a:extLst>
            </p:cNvPr>
            <p:cNvSpPr/>
            <p:nvPr/>
          </p:nvSpPr>
          <p:spPr>
            <a:xfrm>
              <a:off x="4093948" y="2013784"/>
              <a:ext cx="379821" cy="290953"/>
            </a:xfrm>
            <a:custGeom>
              <a:avLst/>
              <a:gdLst/>
              <a:ahLst/>
              <a:cxnLst/>
              <a:rect l="l" t="t" r="r" b="b"/>
              <a:pathLst>
                <a:path w="19498" h="14936" extrusionOk="0">
                  <a:moveTo>
                    <a:pt x="17270" y="588"/>
                  </a:moveTo>
                  <a:cubicBezTo>
                    <a:pt x="17587" y="588"/>
                    <a:pt x="17834" y="829"/>
                    <a:pt x="17834" y="1147"/>
                  </a:cubicBezTo>
                  <a:lnTo>
                    <a:pt x="17834" y="11192"/>
                  </a:lnTo>
                  <a:cubicBezTo>
                    <a:pt x="17834" y="11486"/>
                    <a:pt x="17587" y="11756"/>
                    <a:pt x="17270" y="11756"/>
                  </a:cubicBezTo>
                  <a:lnTo>
                    <a:pt x="2228" y="11756"/>
                  </a:lnTo>
                  <a:cubicBezTo>
                    <a:pt x="1911" y="11756"/>
                    <a:pt x="1670" y="11486"/>
                    <a:pt x="1670" y="11192"/>
                  </a:cubicBezTo>
                  <a:lnTo>
                    <a:pt x="1670" y="1147"/>
                  </a:lnTo>
                  <a:cubicBezTo>
                    <a:pt x="1670" y="829"/>
                    <a:pt x="1911" y="588"/>
                    <a:pt x="2228" y="588"/>
                  </a:cubicBezTo>
                  <a:close/>
                  <a:moveTo>
                    <a:pt x="11221" y="12314"/>
                  </a:moveTo>
                  <a:lnTo>
                    <a:pt x="11221" y="12585"/>
                  </a:lnTo>
                  <a:cubicBezTo>
                    <a:pt x="11221" y="12755"/>
                    <a:pt x="11098" y="12879"/>
                    <a:pt x="10927" y="12879"/>
                  </a:cubicBezTo>
                  <a:lnTo>
                    <a:pt x="8576" y="12879"/>
                  </a:lnTo>
                  <a:cubicBezTo>
                    <a:pt x="8400" y="12879"/>
                    <a:pt x="8282" y="12755"/>
                    <a:pt x="8282" y="12585"/>
                  </a:cubicBezTo>
                  <a:lnTo>
                    <a:pt x="8282" y="12314"/>
                  </a:lnTo>
                  <a:close/>
                  <a:moveTo>
                    <a:pt x="18739" y="12314"/>
                  </a:moveTo>
                  <a:cubicBezTo>
                    <a:pt x="18833" y="12314"/>
                    <a:pt x="18933" y="12414"/>
                    <a:pt x="18933" y="12514"/>
                  </a:cubicBezTo>
                  <a:cubicBezTo>
                    <a:pt x="18933" y="13543"/>
                    <a:pt x="18098" y="14372"/>
                    <a:pt x="17070" y="14372"/>
                  </a:cubicBezTo>
                  <a:lnTo>
                    <a:pt x="2428" y="14372"/>
                  </a:lnTo>
                  <a:cubicBezTo>
                    <a:pt x="1399" y="14372"/>
                    <a:pt x="565" y="13543"/>
                    <a:pt x="565" y="12514"/>
                  </a:cubicBezTo>
                  <a:cubicBezTo>
                    <a:pt x="565" y="12414"/>
                    <a:pt x="665" y="12314"/>
                    <a:pt x="759" y="12314"/>
                  </a:cubicBezTo>
                  <a:lnTo>
                    <a:pt x="7718" y="12314"/>
                  </a:lnTo>
                  <a:lnTo>
                    <a:pt x="7718" y="12585"/>
                  </a:lnTo>
                  <a:cubicBezTo>
                    <a:pt x="7718" y="13079"/>
                    <a:pt x="8083" y="13443"/>
                    <a:pt x="8576" y="13443"/>
                  </a:cubicBezTo>
                  <a:lnTo>
                    <a:pt x="10927" y="13443"/>
                  </a:lnTo>
                  <a:cubicBezTo>
                    <a:pt x="11415" y="13443"/>
                    <a:pt x="11780" y="13079"/>
                    <a:pt x="11780" y="12585"/>
                  </a:cubicBezTo>
                  <a:lnTo>
                    <a:pt x="11780" y="12314"/>
                  </a:lnTo>
                  <a:close/>
                  <a:moveTo>
                    <a:pt x="2228" y="0"/>
                  </a:moveTo>
                  <a:cubicBezTo>
                    <a:pt x="1593" y="0"/>
                    <a:pt x="1082" y="512"/>
                    <a:pt x="1082" y="1147"/>
                  </a:cubicBezTo>
                  <a:lnTo>
                    <a:pt x="1082" y="11192"/>
                  </a:lnTo>
                  <a:cubicBezTo>
                    <a:pt x="1082" y="11386"/>
                    <a:pt x="1153" y="11580"/>
                    <a:pt x="1253" y="11756"/>
                  </a:cubicBezTo>
                  <a:lnTo>
                    <a:pt x="759" y="11756"/>
                  </a:lnTo>
                  <a:cubicBezTo>
                    <a:pt x="347" y="11756"/>
                    <a:pt x="1" y="12097"/>
                    <a:pt x="1" y="12514"/>
                  </a:cubicBezTo>
                  <a:cubicBezTo>
                    <a:pt x="1" y="13837"/>
                    <a:pt x="1082" y="14936"/>
                    <a:pt x="2428" y="14936"/>
                  </a:cubicBezTo>
                  <a:lnTo>
                    <a:pt x="17070" y="14936"/>
                  </a:lnTo>
                  <a:cubicBezTo>
                    <a:pt x="18422" y="14936"/>
                    <a:pt x="19497" y="13837"/>
                    <a:pt x="19497" y="12514"/>
                  </a:cubicBezTo>
                  <a:cubicBezTo>
                    <a:pt x="19497" y="12097"/>
                    <a:pt x="19156" y="11756"/>
                    <a:pt x="18739" y="11756"/>
                  </a:cubicBezTo>
                  <a:lnTo>
                    <a:pt x="18245" y="11756"/>
                  </a:lnTo>
                  <a:cubicBezTo>
                    <a:pt x="18345" y="11580"/>
                    <a:pt x="18422" y="11386"/>
                    <a:pt x="18422" y="11192"/>
                  </a:cubicBezTo>
                  <a:lnTo>
                    <a:pt x="18422" y="1147"/>
                  </a:lnTo>
                  <a:cubicBezTo>
                    <a:pt x="18422" y="512"/>
                    <a:pt x="17904" y="0"/>
                    <a:pt x="17270"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457;p40">
              <a:extLst>
                <a:ext uri="{FF2B5EF4-FFF2-40B4-BE49-F238E27FC236}">
                  <a16:creationId xmlns:a16="http://schemas.microsoft.com/office/drawing/2014/main" id="{2F8C408C-645F-40D9-8414-3509E2FDDB9C}"/>
                </a:ext>
              </a:extLst>
            </p:cNvPr>
            <p:cNvSpPr/>
            <p:nvPr/>
          </p:nvSpPr>
          <p:spPr>
            <a:xfrm>
              <a:off x="4306804" y="2109995"/>
              <a:ext cx="26240" cy="44064"/>
            </a:xfrm>
            <a:custGeom>
              <a:avLst/>
              <a:gdLst/>
              <a:ahLst/>
              <a:cxnLst/>
              <a:rect l="l" t="t" r="r" b="b"/>
              <a:pathLst>
                <a:path w="1347" h="2262" extrusionOk="0">
                  <a:moveTo>
                    <a:pt x="1017" y="1"/>
                  </a:moveTo>
                  <a:cubicBezTo>
                    <a:pt x="916" y="1"/>
                    <a:pt x="810" y="67"/>
                    <a:pt x="759" y="175"/>
                  </a:cubicBezTo>
                  <a:lnTo>
                    <a:pt x="47" y="1868"/>
                  </a:lnTo>
                  <a:cubicBezTo>
                    <a:pt x="0" y="2015"/>
                    <a:pt x="71" y="2185"/>
                    <a:pt x="194" y="2232"/>
                  </a:cubicBezTo>
                  <a:cubicBezTo>
                    <a:pt x="241" y="2262"/>
                    <a:pt x="294" y="2262"/>
                    <a:pt x="318" y="2262"/>
                  </a:cubicBezTo>
                  <a:cubicBezTo>
                    <a:pt x="441" y="2262"/>
                    <a:pt x="535" y="2209"/>
                    <a:pt x="588" y="2085"/>
                  </a:cubicBezTo>
                  <a:lnTo>
                    <a:pt x="1294" y="399"/>
                  </a:lnTo>
                  <a:cubicBezTo>
                    <a:pt x="1346" y="252"/>
                    <a:pt x="1270" y="81"/>
                    <a:pt x="1123" y="28"/>
                  </a:cubicBezTo>
                  <a:cubicBezTo>
                    <a:pt x="1090" y="9"/>
                    <a:pt x="1054" y="1"/>
                    <a:pt x="101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458;p40">
              <a:extLst>
                <a:ext uri="{FF2B5EF4-FFF2-40B4-BE49-F238E27FC236}">
                  <a16:creationId xmlns:a16="http://schemas.microsoft.com/office/drawing/2014/main" id="{C9E24E19-C48B-4554-8FEA-32D92E0C6BE6}"/>
                </a:ext>
              </a:extLst>
            </p:cNvPr>
            <p:cNvSpPr/>
            <p:nvPr/>
          </p:nvSpPr>
          <p:spPr>
            <a:xfrm>
              <a:off x="4300045" y="2114436"/>
              <a:ext cx="11922" cy="13870"/>
            </a:xfrm>
            <a:custGeom>
              <a:avLst/>
              <a:gdLst/>
              <a:ahLst/>
              <a:cxnLst/>
              <a:rect l="l" t="t" r="r" b="b"/>
              <a:pathLst>
                <a:path w="612" h="712" extrusionOk="0">
                  <a:moveTo>
                    <a:pt x="318" y="0"/>
                  </a:moveTo>
                  <a:cubicBezTo>
                    <a:pt x="148" y="0"/>
                    <a:pt x="1" y="147"/>
                    <a:pt x="1" y="341"/>
                  </a:cubicBezTo>
                  <a:cubicBezTo>
                    <a:pt x="1" y="564"/>
                    <a:pt x="148" y="711"/>
                    <a:pt x="318" y="711"/>
                  </a:cubicBezTo>
                  <a:cubicBezTo>
                    <a:pt x="494" y="711"/>
                    <a:pt x="612" y="564"/>
                    <a:pt x="612" y="341"/>
                  </a:cubicBezTo>
                  <a:cubicBezTo>
                    <a:pt x="612" y="147"/>
                    <a:pt x="494" y="0"/>
                    <a:pt x="318"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459;p40">
              <a:extLst>
                <a:ext uri="{FF2B5EF4-FFF2-40B4-BE49-F238E27FC236}">
                  <a16:creationId xmlns:a16="http://schemas.microsoft.com/office/drawing/2014/main" id="{EB17D647-80EB-46D3-B6B0-B15C8ACBD0ED}"/>
                </a:ext>
              </a:extLst>
            </p:cNvPr>
            <p:cNvSpPr/>
            <p:nvPr/>
          </p:nvSpPr>
          <p:spPr>
            <a:xfrm>
              <a:off x="4327764" y="2136877"/>
              <a:ext cx="11922" cy="13753"/>
            </a:xfrm>
            <a:custGeom>
              <a:avLst/>
              <a:gdLst/>
              <a:ahLst/>
              <a:cxnLst/>
              <a:rect l="l" t="t" r="r" b="b"/>
              <a:pathLst>
                <a:path w="612" h="706" extrusionOk="0">
                  <a:moveTo>
                    <a:pt x="294" y="0"/>
                  </a:moveTo>
                  <a:cubicBezTo>
                    <a:pt x="123" y="0"/>
                    <a:pt x="0" y="147"/>
                    <a:pt x="0" y="341"/>
                  </a:cubicBezTo>
                  <a:cubicBezTo>
                    <a:pt x="0" y="559"/>
                    <a:pt x="123" y="705"/>
                    <a:pt x="294" y="705"/>
                  </a:cubicBezTo>
                  <a:cubicBezTo>
                    <a:pt x="464" y="705"/>
                    <a:pt x="611" y="559"/>
                    <a:pt x="611" y="341"/>
                  </a:cubicBezTo>
                  <a:cubicBezTo>
                    <a:pt x="611" y="147"/>
                    <a:pt x="464" y="0"/>
                    <a:pt x="29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460;p40">
              <a:extLst>
                <a:ext uri="{FF2B5EF4-FFF2-40B4-BE49-F238E27FC236}">
                  <a16:creationId xmlns:a16="http://schemas.microsoft.com/office/drawing/2014/main" id="{7CCE270B-6523-4D2A-BFEA-F47792551DB1}"/>
                </a:ext>
              </a:extLst>
            </p:cNvPr>
            <p:cNvSpPr/>
            <p:nvPr/>
          </p:nvSpPr>
          <p:spPr>
            <a:xfrm>
              <a:off x="4222301" y="2109625"/>
              <a:ext cx="30584" cy="45349"/>
            </a:xfrm>
            <a:custGeom>
              <a:avLst/>
              <a:gdLst/>
              <a:ahLst/>
              <a:cxnLst/>
              <a:rect l="l" t="t" r="r" b="b"/>
              <a:pathLst>
                <a:path w="1570" h="2328" extrusionOk="0">
                  <a:moveTo>
                    <a:pt x="294" y="0"/>
                  </a:moveTo>
                  <a:cubicBezTo>
                    <a:pt x="124" y="0"/>
                    <a:pt x="1" y="147"/>
                    <a:pt x="1" y="294"/>
                  </a:cubicBezTo>
                  <a:cubicBezTo>
                    <a:pt x="1" y="465"/>
                    <a:pt x="124" y="588"/>
                    <a:pt x="294" y="588"/>
                  </a:cubicBezTo>
                  <a:lnTo>
                    <a:pt x="812" y="588"/>
                  </a:lnTo>
                  <a:lnTo>
                    <a:pt x="224" y="1934"/>
                  </a:lnTo>
                  <a:cubicBezTo>
                    <a:pt x="171" y="2081"/>
                    <a:pt x="224" y="2251"/>
                    <a:pt x="371" y="2304"/>
                  </a:cubicBezTo>
                  <a:cubicBezTo>
                    <a:pt x="418" y="2328"/>
                    <a:pt x="441" y="2328"/>
                    <a:pt x="488" y="2328"/>
                  </a:cubicBezTo>
                  <a:cubicBezTo>
                    <a:pt x="588" y="2328"/>
                    <a:pt x="712" y="2281"/>
                    <a:pt x="735" y="2157"/>
                  </a:cubicBezTo>
                  <a:lnTo>
                    <a:pt x="1517" y="418"/>
                  </a:lnTo>
                  <a:cubicBezTo>
                    <a:pt x="1570" y="318"/>
                    <a:pt x="1546" y="224"/>
                    <a:pt x="1494" y="147"/>
                  </a:cubicBezTo>
                  <a:cubicBezTo>
                    <a:pt x="1447" y="47"/>
                    <a:pt x="1347" y="0"/>
                    <a:pt x="1253"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461;p40">
              <a:extLst>
                <a:ext uri="{FF2B5EF4-FFF2-40B4-BE49-F238E27FC236}">
                  <a16:creationId xmlns:a16="http://schemas.microsoft.com/office/drawing/2014/main" id="{C2D02364-09BB-479B-BB78-A476456986B5}"/>
                </a:ext>
              </a:extLst>
            </p:cNvPr>
            <p:cNvSpPr/>
            <p:nvPr/>
          </p:nvSpPr>
          <p:spPr>
            <a:xfrm>
              <a:off x="4257559" y="2109157"/>
              <a:ext cx="31051" cy="46733"/>
            </a:xfrm>
            <a:custGeom>
              <a:avLst/>
              <a:gdLst/>
              <a:ahLst/>
              <a:cxnLst/>
              <a:rect l="l" t="t" r="r" b="b"/>
              <a:pathLst>
                <a:path w="1594" h="2399" extrusionOk="0">
                  <a:moveTo>
                    <a:pt x="812" y="565"/>
                  </a:moveTo>
                  <a:cubicBezTo>
                    <a:pt x="936" y="565"/>
                    <a:pt x="1030" y="659"/>
                    <a:pt x="1030" y="782"/>
                  </a:cubicBezTo>
                  <a:lnTo>
                    <a:pt x="1030" y="1594"/>
                  </a:lnTo>
                  <a:cubicBezTo>
                    <a:pt x="1030" y="1717"/>
                    <a:pt x="936" y="1835"/>
                    <a:pt x="812" y="1835"/>
                  </a:cubicBezTo>
                  <a:cubicBezTo>
                    <a:pt x="689" y="1835"/>
                    <a:pt x="589" y="1717"/>
                    <a:pt x="589" y="1594"/>
                  </a:cubicBezTo>
                  <a:lnTo>
                    <a:pt x="589" y="782"/>
                  </a:lnTo>
                  <a:cubicBezTo>
                    <a:pt x="589" y="659"/>
                    <a:pt x="689" y="565"/>
                    <a:pt x="812" y="565"/>
                  </a:cubicBezTo>
                  <a:close/>
                  <a:moveTo>
                    <a:pt x="812" y="1"/>
                  </a:moveTo>
                  <a:cubicBezTo>
                    <a:pt x="371" y="1"/>
                    <a:pt x="1" y="365"/>
                    <a:pt x="1" y="782"/>
                  </a:cubicBezTo>
                  <a:lnTo>
                    <a:pt x="1" y="1594"/>
                  </a:lnTo>
                  <a:cubicBezTo>
                    <a:pt x="1" y="2034"/>
                    <a:pt x="371" y="2399"/>
                    <a:pt x="812" y="2399"/>
                  </a:cubicBezTo>
                  <a:cubicBezTo>
                    <a:pt x="1253" y="2399"/>
                    <a:pt x="1594" y="2034"/>
                    <a:pt x="1594" y="1594"/>
                  </a:cubicBezTo>
                  <a:lnTo>
                    <a:pt x="1594" y="782"/>
                  </a:lnTo>
                  <a:cubicBezTo>
                    <a:pt x="1594" y="365"/>
                    <a:pt x="1253" y="1"/>
                    <a:pt x="812"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462;p40">
              <a:extLst>
                <a:ext uri="{FF2B5EF4-FFF2-40B4-BE49-F238E27FC236}">
                  <a16:creationId xmlns:a16="http://schemas.microsoft.com/office/drawing/2014/main" id="{67480825-BB95-45FD-A187-C700ADDB7C47}"/>
                </a:ext>
              </a:extLst>
            </p:cNvPr>
            <p:cNvSpPr/>
            <p:nvPr/>
          </p:nvSpPr>
          <p:spPr>
            <a:xfrm>
              <a:off x="4192769" y="2164013"/>
              <a:ext cx="182177" cy="37674"/>
            </a:xfrm>
            <a:custGeom>
              <a:avLst/>
              <a:gdLst/>
              <a:ahLst/>
              <a:cxnLst/>
              <a:rect l="l" t="t" r="r" b="b"/>
              <a:pathLst>
                <a:path w="9352" h="1934" extrusionOk="0">
                  <a:moveTo>
                    <a:pt x="8793" y="564"/>
                  </a:moveTo>
                  <a:lnTo>
                    <a:pt x="8793" y="1370"/>
                  </a:lnTo>
                  <a:lnTo>
                    <a:pt x="6783" y="1370"/>
                  </a:lnTo>
                  <a:lnTo>
                    <a:pt x="6783" y="564"/>
                  </a:lnTo>
                  <a:close/>
                  <a:moveTo>
                    <a:pt x="488" y="0"/>
                  </a:moveTo>
                  <a:cubicBezTo>
                    <a:pt x="218" y="0"/>
                    <a:pt x="0" y="224"/>
                    <a:pt x="0" y="488"/>
                  </a:cubicBezTo>
                  <a:lnTo>
                    <a:pt x="0" y="1446"/>
                  </a:lnTo>
                  <a:cubicBezTo>
                    <a:pt x="0" y="1716"/>
                    <a:pt x="218" y="1934"/>
                    <a:pt x="488" y="1934"/>
                  </a:cubicBezTo>
                  <a:lnTo>
                    <a:pt x="1370" y="1934"/>
                  </a:lnTo>
                  <a:cubicBezTo>
                    <a:pt x="1540" y="1934"/>
                    <a:pt x="1664" y="1811"/>
                    <a:pt x="1664" y="1664"/>
                  </a:cubicBezTo>
                  <a:cubicBezTo>
                    <a:pt x="1664" y="1493"/>
                    <a:pt x="1540" y="1370"/>
                    <a:pt x="1370" y="1370"/>
                  </a:cubicBezTo>
                  <a:lnTo>
                    <a:pt x="564" y="1370"/>
                  </a:lnTo>
                  <a:lnTo>
                    <a:pt x="564" y="564"/>
                  </a:lnTo>
                  <a:lnTo>
                    <a:pt x="6219" y="564"/>
                  </a:lnTo>
                  <a:lnTo>
                    <a:pt x="6219" y="1370"/>
                  </a:lnTo>
                  <a:lnTo>
                    <a:pt x="2669" y="1370"/>
                  </a:lnTo>
                  <a:cubicBezTo>
                    <a:pt x="2522" y="1370"/>
                    <a:pt x="2375" y="1493"/>
                    <a:pt x="2375" y="1664"/>
                  </a:cubicBezTo>
                  <a:cubicBezTo>
                    <a:pt x="2375" y="1811"/>
                    <a:pt x="2522" y="1934"/>
                    <a:pt x="2669" y="1934"/>
                  </a:cubicBezTo>
                  <a:lnTo>
                    <a:pt x="8864" y="1934"/>
                  </a:lnTo>
                  <a:cubicBezTo>
                    <a:pt x="9134" y="1934"/>
                    <a:pt x="9352" y="1716"/>
                    <a:pt x="9352" y="1446"/>
                  </a:cubicBezTo>
                  <a:lnTo>
                    <a:pt x="9352" y="488"/>
                  </a:lnTo>
                  <a:cubicBezTo>
                    <a:pt x="9352" y="224"/>
                    <a:pt x="9134" y="0"/>
                    <a:pt x="886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36"/>
        <p:cNvGrpSpPr/>
        <p:nvPr/>
      </p:nvGrpSpPr>
      <p:grpSpPr>
        <a:xfrm>
          <a:off x="0" y="0"/>
          <a:ext cx="0" cy="0"/>
          <a:chOff x="0" y="0"/>
          <a:chExt cx="0" cy="0"/>
        </a:xfrm>
      </p:grpSpPr>
      <p:sp>
        <p:nvSpPr>
          <p:cNvPr id="1537" name="Google Shape;1537;p41"/>
          <p:cNvSpPr txBox="1">
            <a:spLocks noGrp="1"/>
          </p:cNvSpPr>
          <p:nvPr>
            <p:ph type="subTitle" idx="3"/>
          </p:nvPr>
        </p:nvSpPr>
        <p:spPr>
          <a:xfrm>
            <a:off x="3420057" y="2971054"/>
            <a:ext cx="2304000" cy="881700"/>
          </a:xfrm>
          <a:prstGeom prst="rect">
            <a:avLst/>
          </a:prstGeom>
        </p:spPr>
        <p:txBody>
          <a:bodyPr spcFirstLastPara="1" wrap="square" lIns="91425" tIns="91425" rIns="91425" bIns="91425" anchor="t" anchorCtr="0">
            <a:noAutofit/>
          </a:bodyPr>
          <a:lstStyle/>
          <a:p>
            <a:pPr marL="171450" indent="-171450" algn="l" defTabSz="457200">
              <a:lnSpc>
                <a:spcPct val="100000"/>
              </a:lnSpc>
              <a:spcBef>
                <a:spcPts val="300"/>
              </a:spcBef>
              <a:spcAft>
                <a:spcPts val="300"/>
              </a:spcAft>
              <a:buSzPct val="100000"/>
              <a:buFont typeface="Arial" panose="020B0604020202020204" pitchFamily="34" charset="0"/>
              <a:buChar char="•"/>
            </a:pPr>
            <a:r>
              <a:rPr lang="fr-FR" sz="1200" dirty="0"/>
              <a:t>Réservation en ligne par les étudiants.</a:t>
            </a:r>
          </a:p>
          <a:p>
            <a:pPr marL="171450" indent="-171450" algn="l" defTabSz="457200">
              <a:lnSpc>
                <a:spcPct val="100000"/>
              </a:lnSpc>
              <a:spcBef>
                <a:spcPts val="300"/>
              </a:spcBef>
              <a:spcAft>
                <a:spcPts val="300"/>
              </a:spcAft>
              <a:buSzPct val="100000"/>
              <a:buFont typeface="Arial" panose="020B0604020202020204" pitchFamily="34" charset="0"/>
              <a:buChar char="•"/>
            </a:pPr>
            <a:r>
              <a:rPr lang="fr-FR" sz="1200" dirty="0"/>
              <a:t>Sélection des livres disponibles.</a:t>
            </a:r>
          </a:p>
          <a:p>
            <a:pPr marL="171450" indent="-171450" algn="l" defTabSz="457200">
              <a:lnSpc>
                <a:spcPct val="100000"/>
              </a:lnSpc>
              <a:spcBef>
                <a:spcPts val="300"/>
              </a:spcBef>
              <a:spcAft>
                <a:spcPts val="300"/>
              </a:spcAft>
              <a:buSzPct val="100000"/>
              <a:buFont typeface="Arial" panose="020B0604020202020204" pitchFamily="34" charset="0"/>
              <a:buChar char="•"/>
            </a:pPr>
            <a:r>
              <a:rPr lang="fr-FR" sz="1200" dirty="0"/>
              <a:t>Garantie de disponibilité lors de la visite ultérieure.</a:t>
            </a:r>
            <a:endParaRPr lang="en-US" sz="1200" dirty="0"/>
          </a:p>
        </p:txBody>
      </p:sp>
      <p:sp>
        <p:nvSpPr>
          <p:cNvPr id="1538" name="Google Shape;1538;p41"/>
          <p:cNvSpPr txBox="1">
            <a:spLocks noGrp="1"/>
          </p:cNvSpPr>
          <p:nvPr>
            <p:ph type="subTitle" idx="1"/>
          </p:nvPr>
        </p:nvSpPr>
        <p:spPr>
          <a:xfrm>
            <a:off x="720000" y="2971054"/>
            <a:ext cx="2304000" cy="881700"/>
          </a:xfrm>
          <a:prstGeom prst="rect">
            <a:avLst/>
          </a:prstGeom>
        </p:spPr>
        <p:txBody>
          <a:bodyPr spcFirstLastPara="1" wrap="square" lIns="91425" tIns="91425" rIns="91425" bIns="91425" anchor="t" anchorCtr="0">
            <a:noAutofit/>
          </a:bodyPr>
          <a:lstStyle/>
          <a:p>
            <a:pPr marL="171450" indent="-171450" algn="l">
              <a:lnSpc>
                <a:spcPct val="100000"/>
              </a:lnSpc>
              <a:spcBef>
                <a:spcPts val="300"/>
              </a:spcBef>
              <a:spcAft>
                <a:spcPts val="300"/>
              </a:spcAft>
              <a:buSzPct val="100000"/>
              <a:buFont typeface="Arial" panose="020B0604020202020204" pitchFamily="34" charset="0"/>
              <a:buChar char="•"/>
            </a:pPr>
            <a:r>
              <a:rPr lang="fr-FR" sz="1200" dirty="0"/>
              <a:t>Recherche des livres par critères.</a:t>
            </a:r>
          </a:p>
          <a:p>
            <a:pPr marL="171450" indent="-171450" algn="l">
              <a:lnSpc>
                <a:spcPct val="100000"/>
              </a:lnSpc>
              <a:spcBef>
                <a:spcPts val="300"/>
              </a:spcBef>
              <a:spcAft>
                <a:spcPts val="300"/>
              </a:spcAft>
              <a:buSzPct val="100000"/>
              <a:buFont typeface="Arial" panose="020B0604020202020204" pitchFamily="34" charset="0"/>
              <a:buChar char="•"/>
            </a:pPr>
            <a:r>
              <a:rPr lang="fr-FR" sz="1200" dirty="0"/>
              <a:t>Affichage des résultats correspondants.</a:t>
            </a:r>
            <a:endParaRPr lang="en-US" sz="1200" dirty="0"/>
          </a:p>
        </p:txBody>
      </p:sp>
      <p:sp>
        <p:nvSpPr>
          <p:cNvPr id="1539" name="Google Shape;1539;p41"/>
          <p:cNvSpPr txBox="1">
            <a:spLocks noGrp="1"/>
          </p:cNvSpPr>
          <p:nvPr>
            <p:ph type="subTitle" idx="2"/>
          </p:nvPr>
        </p:nvSpPr>
        <p:spPr>
          <a:xfrm>
            <a:off x="597953" y="2577082"/>
            <a:ext cx="2620588" cy="505500"/>
          </a:xfrm>
          <a:prstGeom prst="rect">
            <a:avLst/>
          </a:prstGeom>
        </p:spPr>
        <p:txBody>
          <a:bodyPr spcFirstLastPara="1" wrap="square" lIns="91425" tIns="91425" rIns="91425" bIns="91425" anchor="b" anchorCtr="0">
            <a:noAutofit/>
          </a:bodyPr>
          <a:lstStyle/>
          <a:p>
            <a:pPr defTabSz="457200"/>
            <a:r>
              <a:rPr lang="fr-FR" sz="1400" dirty="0"/>
              <a:t>Recherche des livres par</a:t>
            </a:r>
          </a:p>
          <a:p>
            <a:pPr defTabSz="457200"/>
            <a:r>
              <a:rPr lang="fr-FR" sz="1400" dirty="0"/>
              <a:t>Titre, ISBN..</a:t>
            </a:r>
            <a:endParaRPr lang="en-US" sz="1400" dirty="0"/>
          </a:p>
        </p:txBody>
      </p:sp>
      <p:sp>
        <p:nvSpPr>
          <p:cNvPr id="1540" name="Google Shape;1540;p41"/>
          <p:cNvSpPr txBox="1">
            <a:spLocks noGrp="1"/>
          </p:cNvSpPr>
          <p:nvPr>
            <p:ph type="subTitle" idx="4"/>
          </p:nvPr>
        </p:nvSpPr>
        <p:spPr>
          <a:xfrm>
            <a:off x="3386030" y="2432147"/>
            <a:ext cx="2402519" cy="505500"/>
          </a:xfrm>
          <a:prstGeom prst="rect">
            <a:avLst/>
          </a:prstGeom>
        </p:spPr>
        <p:txBody>
          <a:bodyPr spcFirstLastPara="1" wrap="square" lIns="91425" tIns="91425" rIns="91425" bIns="91425" anchor="t" anchorCtr="0">
            <a:noAutofit/>
          </a:bodyPr>
          <a:lstStyle/>
          <a:p>
            <a:pPr marL="0" indent="0" defTabSz="457200"/>
            <a:r>
              <a:rPr lang="en-US" sz="1400" dirty="0" err="1"/>
              <a:t>Réservation</a:t>
            </a:r>
            <a:r>
              <a:rPr lang="en-US" sz="1400" dirty="0"/>
              <a:t> des livres</a:t>
            </a:r>
          </a:p>
        </p:txBody>
      </p:sp>
      <p:sp>
        <p:nvSpPr>
          <p:cNvPr id="1541" name="Google Shape;1541;p41"/>
          <p:cNvSpPr txBox="1">
            <a:spLocks noGrp="1"/>
          </p:cNvSpPr>
          <p:nvPr>
            <p:ph type="subTitle" idx="5"/>
          </p:nvPr>
        </p:nvSpPr>
        <p:spPr>
          <a:xfrm>
            <a:off x="6120115" y="2971054"/>
            <a:ext cx="2304000" cy="881700"/>
          </a:xfrm>
          <a:prstGeom prst="rect">
            <a:avLst/>
          </a:prstGeom>
        </p:spPr>
        <p:txBody>
          <a:bodyPr spcFirstLastPara="1" wrap="square" lIns="91425" tIns="91425" rIns="91425" bIns="91425" anchor="t" anchorCtr="0">
            <a:noAutofit/>
          </a:bodyPr>
          <a:lstStyle/>
          <a:p>
            <a:pPr marL="171450" indent="-171450" algn="l" defTabSz="457200">
              <a:lnSpc>
                <a:spcPct val="100000"/>
              </a:lnSpc>
              <a:spcBef>
                <a:spcPts val="300"/>
              </a:spcBef>
              <a:spcAft>
                <a:spcPts val="300"/>
              </a:spcAft>
              <a:buSzPct val="100000"/>
              <a:buFont typeface="Arial" panose="020B0604020202020204" pitchFamily="34" charset="0"/>
              <a:buChar char="•"/>
            </a:pPr>
            <a:r>
              <a:rPr lang="fr-FR" sz="1200" dirty="0"/>
              <a:t>Liste complète des livres disponibles.</a:t>
            </a:r>
          </a:p>
          <a:p>
            <a:pPr marL="171450" indent="-171450" algn="l" defTabSz="457200">
              <a:lnSpc>
                <a:spcPct val="100000"/>
              </a:lnSpc>
              <a:spcBef>
                <a:spcPts val="300"/>
              </a:spcBef>
              <a:spcAft>
                <a:spcPts val="300"/>
              </a:spcAft>
              <a:buSzPct val="100000"/>
              <a:buFont typeface="Arial" panose="020B0604020202020204" pitchFamily="34" charset="0"/>
              <a:buChar char="•"/>
            </a:pPr>
            <a:r>
              <a:rPr lang="fr-FR" sz="1200" dirty="0"/>
              <a:t>Affichage des détails des livres (titre, auteur, éditeur, etc.).</a:t>
            </a:r>
          </a:p>
          <a:p>
            <a:pPr marL="171450" indent="-171450" algn="l" defTabSz="457200">
              <a:lnSpc>
                <a:spcPct val="100000"/>
              </a:lnSpc>
              <a:spcBef>
                <a:spcPts val="300"/>
              </a:spcBef>
              <a:spcAft>
                <a:spcPts val="300"/>
              </a:spcAft>
              <a:buSzPct val="100000"/>
              <a:buFont typeface="Arial" panose="020B0604020202020204" pitchFamily="34" charset="0"/>
              <a:buChar char="•"/>
            </a:pPr>
            <a:r>
              <a:rPr lang="fr-FR" sz="1200" dirty="0"/>
              <a:t>Liste des étudiants enregistrés avec leurs informations.</a:t>
            </a:r>
            <a:endParaRPr lang="en-US" sz="1200" dirty="0"/>
          </a:p>
        </p:txBody>
      </p:sp>
      <p:sp>
        <p:nvSpPr>
          <p:cNvPr id="1542" name="Google Shape;1542;p41"/>
          <p:cNvSpPr txBox="1">
            <a:spLocks noGrp="1"/>
          </p:cNvSpPr>
          <p:nvPr>
            <p:ph type="subTitle" idx="6"/>
          </p:nvPr>
        </p:nvSpPr>
        <p:spPr>
          <a:xfrm>
            <a:off x="6120000" y="2571750"/>
            <a:ext cx="2490600" cy="505500"/>
          </a:xfrm>
          <a:prstGeom prst="rect">
            <a:avLst/>
          </a:prstGeom>
          <a:noFill/>
        </p:spPr>
        <p:txBody>
          <a:bodyPr spcFirstLastPara="1" wrap="square" lIns="91425" tIns="91425" rIns="91425" bIns="91425" anchor="b" anchorCtr="0">
            <a:noAutofit/>
          </a:bodyPr>
          <a:lstStyle/>
          <a:p>
            <a:pPr algn="l" defTabSz="457200"/>
            <a:r>
              <a:rPr lang="fr-FR" sz="1300" dirty="0"/>
              <a:t>Affichage de la liste des</a:t>
            </a:r>
          </a:p>
          <a:p>
            <a:pPr algn="l" defTabSz="457200"/>
            <a:r>
              <a:rPr lang="fr-FR" sz="1300" dirty="0"/>
              <a:t>  livres et des étudiants</a:t>
            </a:r>
            <a:endParaRPr lang="en-US" sz="1300" dirty="0"/>
          </a:p>
        </p:txBody>
      </p:sp>
      <p:sp>
        <p:nvSpPr>
          <p:cNvPr id="1543" name="Google Shape;1543;p41"/>
          <p:cNvSpPr txBox="1">
            <a:spLocks noGrp="1"/>
          </p:cNvSpPr>
          <p:nvPr>
            <p:ph type="title"/>
          </p:nvPr>
        </p:nvSpPr>
        <p:spPr>
          <a:xfrm>
            <a:off x="720000" y="5212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Fonctionnalité du système </a:t>
            </a:r>
            <a:endParaRPr dirty="0"/>
          </a:p>
        </p:txBody>
      </p:sp>
      <p:sp>
        <p:nvSpPr>
          <p:cNvPr id="1544" name="Google Shape;1544;p41"/>
          <p:cNvSpPr/>
          <p:nvPr/>
        </p:nvSpPr>
        <p:spPr>
          <a:xfrm>
            <a:off x="1563588" y="1806688"/>
            <a:ext cx="616800" cy="616800"/>
          </a:xfrm>
          <a:prstGeom prst="ellipse">
            <a:avLst/>
          </a:prstGeom>
          <a:solidFill>
            <a:srgbClr val="AEE2F4">
              <a:alpha val="30820"/>
            </a:srgbClr>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1"/>
          <p:cNvSpPr/>
          <p:nvPr/>
        </p:nvSpPr>
        <p:spPr>
          <a:xfrm>
            <a:off x="4263588" y="1806688"/>
            <a:ext cx="616800" cy="616800"/>
          </a:xfrm>
          <a:prstGeom prst="ellipse">
            <a:avLst/>
          </a:prstGeom>
          <a:solidFill>
            <a:srgbClr val="AEE2F4">
              <a:alpha val="30820"/>
            </a:srgbClr>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1"/>
          <p:cNvSpPr/>
          <p:nvPr/>
        </p:nvSpPr>
        <p:spPr>
          <a:xfrm>
            <a:off x="6963588" y="1806688"/>
            <a:ext cx="616800" cy="616800"/>
          </a:xfrm>
          <a:prstGeom prst="ellipse">
            <a:avLst/>
          </a:prstGeom>
          <a:solidFill>
            <a:srgbClr val="AEE2F4">
              <a:alpha val="30820"/>
            </a:srgbClr>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7" name="Google Shape;1547;p41"/>
          <p:cNvGrpSpPr/>
          <p:nvPr/>
        </p:nvGrpSpPr>
        <p:grpSpPr>
          <a:xfrm>
            <a:off x="7082107" y="1951638"/>
            <a:ext cx="379802" cy="326913"/>
            <a:chOff x="5822432" y="1996038"/>
            <a:chExt cx="379802" cy="326913"/>
          </a:xfrm>
        </p:grpSpPr>
        <p:sp>
          <p:nvSpPr>
            <p:cNvPr id="1548" name="Google Shape;1548;p41"/>
            <p:cNvSpPr/>
            <p:nvPr/>
          </p:nvSpPr>
          <p:spPr>
            <a:xfrm>
              <a:off x="5827692" y="2211758"/>
              <a:ext cx="368815" cy="47648"/>
            </a:xfrm>
            <a:custGeom>
              <a:avLst/>
              <a:gdLst/>
              <a:ahLst/>
              <a:cxnLst/>
              <a:rect l="l" t="t" r="r" b="b"/>
              <a:pathLst>
                <a:path w="18933" h="2446" extrusionOk="0">
                  <a:moveTo>
                    <a:pt x="0" y="0"/>
                  </a:moveTo>
                  <a:lnTo>
                    <a:pt x="0" y="1470"/>
                  </a:lnTo>
                  <a:cubicBezTo>
                    <a:pt x="0" y="2005"/>
                    <a:pt x="441" y="2445"/>
                    <a:pt x="982" y="2445"/>
                  </a:cubicBezTo>
                  <a:lnTo>
                    <a:pt x="17975" y="2445"/>
                  </a:lnTo>
                  <a:cubicBezTo>
                    <a:pt x="18492" y="2445"/>
                    <a:pt x="18933" y="2005"/>
                    <a:pt x="18933" y="1470"/>
                  </a:cubicBezTo>
                  <a:lnTo>
                    <a:pt x="18933" y="0"/>
                  </a:ln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1"/>
            <p:cNvSpPr/>
            <p:nvPr/>
          </p:nvSpPr>
          <p:spPr>
            <a:xfrm>
              <a:off x="5827692" y="2001298"/>
              <a:ext cx="368815" cy="210481"/>
            </a:xfrm>
            <a:custGeom>
              <a:avLst/>
              <a:gdLst/>
              <a:ahLst/>
              <a:cxnLst/>
              <a:rect l="l" t="t" r="r" b="b"/>
              <a:pathLst>
                <a:path w="18933" h="10805" extrusionOk="0">
                  <a:moveTo>
                    <a:pt x="982" y="1"/>
                  </a:moveTo>
                  <a:cubicBezTo>
                    <a:pt x="441" y="1"/>
                    <a:pt x="0" y="442"/>
                    <a:pt x="0" y="982"/>
                  </a:cubicBezTo>
                  <a:lnTo>
                    <a:pt x="0" y="10804"/>
                  </a:lnTo>
                  <a:lnTo>
                    <a:pt x="18933" y="10804"/>
                  </a:lnTo>
                  <a:lnTo>
                    <a:pt x="18933" y="982"/>
                  </a:lnTo>
                  <a:cubicBezTo>
                    <a:pt x="18933" y="442"/>
                    <a:pt x="18492" y="1"/>
                    <a:pt x="17975"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1"/>
            <p:cNvSpPr/>
            <p:nvPr/>
          </p:nvSpPr>
          <p:spPr>
            <a:xfrm>
              <a:off x="5827692" y="2001298"/>
              <a:ext cx="368815" cy="210481"/>
            </a:xfrm>
            <a:custGeom>
              <a:avLst/>
              <a:gdLst/>
              <a:ahLst/>
              <a:cxnLst/>
              <a:rect l="l" t="t" r="r" b="b"/>
              <a:pathLst>
                <a:path w="18933" h="10805" extrusionOk="0">
                  <a:moveTo>
                    <a:pt x="982" y="1"/>
                  </a:moveTo>
                  <a:cubicBezTo>
                    <a:pt x="441" y="1"/>
                    <a:pt x="0" y="442"/>
                    <a:pt x="0" y="982"/>
                  </a:cubicBezTo>
                  <a:lnTo>
                    <a:pt x="0" y="10804"/>
                  </a:lnTo>
                  <a:lnTo>
                    <a:pt x="18933" y="10804"/>
                  </a:lnTo>
                  <a:lnTo>
                    <a:pt x="18933" y="982"/>
                  </a:lnTo>
                  <a:cubicBezTo>
                    <a:pt x="18933" y="442"/>
                    <a:pt x="18492" y="1"/>
                    <a:pt x="17975"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1"/>
            <p:cNvSpPr/>
            <p:nvPr/>
          </p:nvSpPr>
          <p:spPr>
            <a:xfrm>
              <a:off x="6163056" y="2001298"/>
              <a:ext cx="33447" cy="210481"/>
            </a:xfrm>
            <a:custGeom>
              <a:avLst/>
              <a:gdLst/>
              <a:ahLst/>
              <a:cxnLst/>
              <a:rect l="l" t="t" r="r" b="b"/>
              <a:pathLst>
                <a:path w="1717" h="10805" extrusionOk="0">
                  <a:moveTo>
                    <a:pt x="1" y="1"/>
                  </a:moveTo>
                  <a:cubicBezTo>
                    <a:pt x="518" y="1"/>
                    <a:pt x="959" y="442"/>
                    <a:pt x="959" y="982"/>
                  </a:cubicBezTo>
                  <a:lnTo>
                    <a:pt x="959" y="10804"/>
                  </a:lnTo>
                  <a:lnTo>
                    <a:pt x="1717" y="10804"/>
                  </a:lnTo>
                  <a:lnTo>
                    <a:pt x="1717" y="982"/>
                  </a:lnTo>
                  <a:cubicBezTo>
                    <a:pt x="1717" y="442"/>
                    <a:pt x="1276" y="1"/>
                    <a:pt x="759" y="1"/>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1"/>
            <p:cNvSpPr/>
            <p:nvPr/>
          </p:nvSpPr>
          <p:spPr>
            <a:xfrm>
              <a:off x="6163056" y="2211758"/>
              <a:ext cx="33447" cy="47648"/>
            </a:xfrm>
            <a:custGeom>
              <a:avLst/>
              <a:gdLst/>
              <a:ahLst/>
              <a:cxnLst/>
              <a:rect l="l" t="t" r="r" b="b"/>
              <a:pathLst>
                <a:path w="1717" h="2446" extrusionOk="0">
                  <a:moveTo>
                    <a:pt x="959" y="0"/>
                  </a:moveTo>
                  <a:lnTo>
                    <a:pt x="959" y="1470"/>
                  </a:lnTo>
                  <a:cubicBezTo>
                    <a:pt x="959" y="2005"/>
                    <a:pt x="518" y="2445"/>
                    <a:pt x="1" y="2445"/>
                  </a:cubicBezTo>
                  <a:lnTo>
                    <a:pt x="759" y="2445"/>
                  </a:lnTo>
                  <a:cubicBezTo>
                    <a:pt x="1276" y="2445"/>
                    <a:pt x="1717" y="2005"/>
                    <a:pt x="1717" y="1470"/>
                  </a:cubicBezTo>
                  <a:lnTo>
                    <a:pt x="1717" y="0"/>
                  </a:ln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1"/>
            <p:cNvSpPr/>
            <p:nvPr/>
          </p:nvSpPr>
          <p:spPr>
            <a:xfrm>
              <a:off x="5970362" y="2259386"/>
              <a:ext cx="83939" cy="57836"/>
            </a:xfrm>
            <a:custGeom>
              <a:avLst/>
              <a:gdLst/>
              <a:ahLst/>
              <a:cxnLst/>
              <a:rect l="l" t="t" r="r" b="b"/>
              <a:pathLst>
                <a:path w="4309" h="2969" extrusionOk="0">
                  <a:moveTo>
                    <a:pt x="294" y="0"/>
                  </a:moveTo>
                  <a:cubicBezTo>
                    <a:pt x="294" y="0"/>
                    <a:pt x="271" y="2158"/>
                    <a:pt x="0" y="2969"/>
                  </a:cubicBezTo>
                  <a:lnTo>
                    <a:pt x="4309" y="2969"/>
                  </a:lnTo>
                  <a:cubicBezTo>
                    <a:pt x="4038" y="2158"/>
                    <a:pt x="3991" y="0"/>
                    <a:pt x="3991" y="0"/>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1"/>
            <p:cNvSpPr/>
            <p:nvPr/>
          </p:nvSpPr>
          <p:spPr>
            <a:xfrm>
              <a:off x="5975621" y="2259386"/>
              <a:ext cx="72953" cy="14902"/>
            </a:xfrm>
            <a:custGeom>
              <a:avLst/>
              <a:gdLst/>
              <a:ahLst/>
              <a:cxnLst/>
              <a:rect l="l" t="t" r="r" b="b"/>
              <a:pathLst>
                <a:path w="3745" h="765" extrusionOk="0">
                  <a:moveTo>
                    <a:pt x="24" y="0"/>
                  </a:moveTo>
                  <a:cubicBezTo>
                    <a:pt x="24" y="0"/>
                    <a:pt x="24" y="324"/>
                    <a:pt x="1" y="765"/>
                  </a:cubicBezTo>
                  <a:lnTo>
                    <a:pt x="3745" y="765"/>
                  </a:lnTo>
                  <a:cubicBezTo>
                    <a:pt x="3721" y="324"/>
                    <a:pt x="3721" y="0"/>
                    <a:pt x="3721"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1"/>
            <p:cNvSpPr/>
            <p:nvPr/>
          </p:nvSpPr>
          <p:spPr>
            <a:xfrm>
              <a:off x="5975621" y="2259386"/>
              <a:ext cx="72953" cy="14902"/>
            </a:xfrm>
            <a:custGeom>
              <a:avLst/>
              <a:gdLst/>
              <a:ahLst/>
              <a:cxnLst/>
              <a:rect l="l" t="t" r="r" b="b"/>
              <a:pathLst>
                <a:path w="3745" h="765" extrusionOk="0">
                  <a:moveTo>
                    <a:pt x="24" y="0"/>
                  </a:moveTo>
                  <a:cubicBezTo>
                    <a:pt x="24" y="0"/>
                    <a:pt x="24" y="324"/>
                    <a:pt x="1" y="765"/>
                  </a:cubicBezTo>
                  <a:lnTo>
                    <a:pt x="3745" y="765"/>
                  </a:lnTo>
                  <a:cubicBezTo>
                    <a:pt x="3721" y="324"/>
                    <a:pt x="3721" y="0"/>
                    <a:pt x="3721"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1"/>
            <p:cNvSpPr/>
            <p:nvPr/>
          </p:nvSpPr>
          <p:spPr>
            <a:xfrm>
              <a:off x="5851048" y="2027069"/>
              <a:ext cx="322102" cy="184709"/>
            </a:xfrm>
            <a:custGeom>
              <a:avLst/>
              <a:gdLst/>
              <a:ahLst/>
              <a:cxnLst/>
              <a:rect l="l" t="t" r="r" b="b"/>
              <a:pathLst>
                <a:path w="16535" h="9482" extrusionOk="0">
                  <a:moveTo>
                    <a:pt x="418" y="0"/>
                  </a:moveTo>
                  <a:cubicBezTo>
                    <a:pt x="194" y="0"/>
                    <a:pt x="1" y="200"/>
                    <a:pt x="1" y="418"/>
                  </a:cubicBezTo>
                  <a:lnTo>
                    <a:pt x="1" y="9481"/>
                  </a:lnTo>
                  <a:lnTo>
                    <a:pt x="16535" y="9481"/>
                  </a:lnTo>
                  <a:lnTo>
                    <a:pt x="16535" y="418"/>
                  </a:lnTo>
                  <a:cubicBezTo>
                    <a:pt x="16535" y="200"/>
                    <a:pt x="16358" y="0"/>
                    <a:pt x="16117"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1"/>
            <p:cNvSpPr/>
            <p:nvPr/>
          </p:nvSpPr>
          <p:spPr>
            <a:xfrm>
              <a:off x="6150239" y="2027069"/>
              <a:ext cx="22908" cy="184709"/>
            </a:xfrm>
            <a:custGeom>
              <a:avLst/>
              <a:gdLst/>
              <a:ahLst/>
              <a:cxnLst/>
              <a:rect l="l" t="t" r="r" b="b"/>
              <a:pathLst>
                <a:path w="1176" h="9482" extrusionOk="0">
                  <a:moveTo>
                    <a:pt x="0" y="0"/>
                  </a:moveTo>
                  <a:cubicBezTo>
                    <a:pt x="241" y="0"/>
                    <a:pt x="412" y="200"/>
                    <a:pt x="412" y="418"/>
                  </a:cubicBezTo>
                  <a:lnTo>
                    <a:pt x="412" y="9481"/>
                  </a:lnTo>
                  <a:lnTo>
                    <a:pt x="1176" y="9481"/>
                  </a:lnTo>
                  <a:lnTo>
                    <a:pt x="1176" y="418"/>
                  </a:lnTo>
                  <a:cubicBezTo>
                    <a:pt x="1176" y="200"/>
                    <a:pt x="999" y="0"/>
                    <a:pt x="758"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1"/>
            <p:cNvSpPr/>
            <p:nvPr/>
          </p:nvSpPr>
          <p:spPr>
            <a:xfrm>
              <a:off x="5965083" y="2051906"/>
              <a:ext cx="94030" cy="41473"/>
            </a:xfrm>
            <a:custGeom>
              <a:avLst/>
              <a:gdLst/>
              <a:ahLst/>
              <a:cxnLst/>
              <a:rect l="l" t="t" r="r" b="b"/>
              <a:pathLst>
                <a:path w="4827" h="2129" extrusionOk="0">
                  <a:moveTo>
                    <a:pt x="248" y="1"/>
                  </a:moveTo>
                  <a:cubicBezTo>
                    <a:pt x="101" y="1"/>
                    <a:pt x="1" y="101"/>
                    <a:pt x="1" y="218"/>
                  </a:cubicBezTo>
                  <a:lnTo>
                    <a:pt x="1" y="1911"/>
                  </a:lnTo>
                  <a:cubicBezTo>
                    <a:pt x="1" y="2035"/>
                    <a:pt x="101" y="2129"/>
                    <a:pt x="248" y="2129"/>
                  </a:cubicBezTo>
                  <a:lnTo>
                    <a:pt x="4603" y="2129"/>
                  </a:lnTo>
                  <a:cubicBezTo>
                    <a:pt x="4727" y="2129"/>
                    <a:pt x="4827" y="2035"/>
                    <a:pt x="4827" y="1911"/>
                  </a:cubicBezTo>
                  <a:lnTo>
                    <a:pt x="4827" y="218"/>
                  </a:lnTo>
                  <a:cubicBezTo>
                    <a:pt x="4827" y="101"/>
                    <a:pt x="4727" y="1"/>
                    <a:pt x="4603" y="1"/>
                  </a:cubicBez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1"/>
            <p:cNvSpPr/>
            <p:nvPr/>
          </p:nvSpPr>
          <p:spPr>
            <a:xfrm>
              <a:off x="5901656" y="2141572"/>
              <a:ext cx="94030" cy="42038"/>
            </a:xfrm>
            <a:custGeom>
              <a:avLst/>
              <a:gdLst/>
              <a:ahLst/>
              <a:cxnLst/>
              <a:rect l="l" t="t" r="r" b="b"/>
              <a:pathLst>
                <a:path w="4827" h="2158" extrusionOk="0">
                  <a:moveTo>
                    <a:pt x="241" y="0"/>
                  </a:moveTo>
                  <a:cubicBezTo>
                    <a:pt x="95" y="0"/>
                    <a:pt x="1" y="124"/>
                    <a:pt x="1" y="247"/>
                  </a:cubicBezTo>
                  <a:lnTo>
                    <a:pt x="1" y="1910"/>
                  </a:lnTo>
                  <a:cubicBezTo>
                    <a:pt x="1" y="2034"/>
                    <a:pt x="95" y="2157"/>
                    <a:pt x="241" y="2157"/>
                  </a:cubicBezTo>
                  <a:lnTo>
                    <a:pt x="4603" y="2157"/>
                  </a:lnTo>
                  <a:cubicBezTo>
                    <a:pt x="4726" y="2157"/>
                    <a:pt x="4826" y="2034"/>
                    <a:pt x="4826" y="1910"/>
                  </a:cubicBezTo>
                  <a:lnTo>
                    <a:pt x="4826" y="247"/>
                  </a:lnTo>
                  <a:cubicBezTo>
                    <a:pt x="4826" y="124"/>
                    <a:pt x="4726" y="0"/>
                    <a:pt x="4603" y="0"/>
                  </a:cubicBezTo>
                  <a:close/>
                </a:path>
              </a:pathLst>
            </a:custGeom>
            <a:solidFill>
              <a:srgbClr val="FFE1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1"/>
            <p:cNvSpPr/>
            <p:nvPr/>
          </p:nvSpPr>
          <p:spPr>
            <a:xfrm>
              <a:off x="6028529" y="2141572"/>
              <a:ext cx="94010" cy="42038"/>
            </a:xfrm>
            <a:custGeom>
              <a:avLst/>
              <a:gdLst/>
              <a:ahLst/>
              <a:cxnLst/>
              <a:rect l="l" t="t" r="r" b="b"/>
              <a:pathLst>
                <a:path w="4826" h="2158" extrusionOk="0">
                  <a:moveTo>
                    <a:pt x="247" y="0"/>
                  </a:moveTo>
                  <a:cubicBezTo>
                    <a:pt x="100" y="0"/>
                    <a:pt x="0" y="124"/>
                    <a:pt x="0" y="247"/>
                  </a:cubicBezTo>
                  <a:lnTo>
                    <a:pt x="0" y="1910"/>
                  </a:lnTo>
                  <a:cubicBezTo>
                    <a:pt x="0" y="2034"/>
                    <a:pt x="100" y="2157"/>
                    <a:pt x="247" y="2157"/>
                  </a:cubicBezTo>
                  <a:lnTo>
                    <a:pt x="4602" y="2157"/>
                  </a:lnTo>
                  <a:cubicBezTo>
                    <a:pt x="4726" y="2157"/>
                    <a:pt x="4826" y="2034"/>
                    <a:pt x="4826" y="1910"/>
                  </a:cubicBezTo>
                  <a:lnTo>
                    <a:pt x="4826" y="247"/>
                  </a:lnTo>
                  <a:cubicBezTo>
                    <a:pt x="4826" y="124"/>
                    <a:pt x="4726" y="0"/>
                    <a:pt x="4602" y="0"/>
                  </a:cubicBezTo>
                  <a:close/>
                </a:path>
              </a:pathLst>
            </a:custGeom>
            <a:solidFill>
              <a:srgbClr val="FFE1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1"/>
            <p:cNvSpPr/>
            <p:nvPr/>
          </p:nvSpPr>
          <p:spPr>
            <a:xfrm>
              <a:off x="5994166" y="2229835"/>
              <a:ext cx="36330" cy="11026"/>
            </a:xfrm>
            <a:custGeom>
              <a:avLst/>
              <a:gdLst/>
              <a:ahLst/>
              <a:cxnLst/>
              <a:rect l="l" t="t" r="r" b="b"/>
              <a:pathLst>
                <a:path w="1865" h="566" extrusionOk="0">
                  <a:moveTo>
                    <a:pt x="271" y="1"/>
                  </a:moveTo>
                  <a:cubicBezTo>
                    <a:pt x="124" y="1"/>
                    <a:pt x="1" y="124"/>
                    <a:pt x="1" y="295"/>
                  </a:cubicBezTo>
                  <a:cubicBezTo>
                    <a:pt x="1" y="442"/>
                    <a:pt x="124" y="565"/>
                    <a:pt x="271" y="565"/>
                  </a:cubicBezTo>
                  <a:lnTo>
                    <a:pt x="1570" y="565"/>
                  </a:lnTo>
                  <a:cubicBezTo>
                    <a:pt x="1741" y="565"/>
                    <a:pt x="1864" y="442"/>
                    <a:pt x="1864" y="295"/>
                  </a:cubicBezTo>
                  <a:cubicBezTo>
                    <a:pt x="1864" y="124"/>
                    <a:pt x="1741" y="1"/>
                    <a:pt x="157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1"/>
            <p:cNvSpPr/>
            <p:nvPr/>
          </p:nvSpPr>
          <p:spPr>
            <a:xfrm>
              <a:off x="5822432" y="1996038"/>
              <a:ext cx="379802" cy="326913"/>
            </a:xfrm>
            <a:custGeom>
              <a:avLst/>
              <a:gdLst/>
              <a:ahLst/>
              <a:cxnLst/>
              <a:rect l="l" t="t" r="r" b="b"/>
              <a:pathLst>
                <a:path w="19497" h="16782" extrusionOk="0">
                  <a:moveTo>
                    <a:pt x="18245" y="565"/>
                  </a:moveTo>
                  <a:cubicBezTo>
                    <a:pt x="18615" y="565"/>
                    <a:pt x="18909" y="882"/>
                    <a:pt x="18909" y="1252"/>
                  </a:cubicBezTo>
                  <a:lnTo>
                    <a:pt x="18909" y="10780"/>
                  </a:lnTo>
                  <a:lnTo>
                    <a:pt x="18298" y="10780"/>
                  </a:lnTo>
                  <a:lnTo>
                    <a:pt x="18298" y="2011"/>
                  </a:lnTo>
                  <a:cubicBezTo>
                    <a:pt x="18298" y="1617"/>
                    <a:pt x="17974" y="1299"/>
                    <a:pt x="17586" y="1299"/>
                  </a:cubicBezTo>
                  <a:lnTo>
                    <a:pt x="6836" y="1299"/>
                  </a:lnTo>
                  <a:cubicBezTo>
                    <a:pt x="6660" y="1299"/>
                    <a:pt x="6542" y="1446"/>
                    <a:pt x="6542" y="1593"/>
                  </a:cubicBezTo>
                  <a:cubicBezTo>
                    <a:pt x="6542" y="1740"/>
                    <a:pt x="6660" y="1887"/>
                    <a:pt x="6836" y="1887"/>
                  </a:cubicBezTo>
                  <a:lnTo>
                    <a:pt x="17586" y="1887"/>
                  </a:lnTo>
                  <a:cubicBezTo>
                    <a:pt x="17657" y="1887"/>
                    <a:pt x="17733" y="1940"/>
                    <a:pt x="17733" y="2011"/>
                  </a:cubicBezTo>
                  <a:lnTo>
                    <a:pt x="17733" y="10780"/>
                  </a:lnTo>
                  <a:lnTo>
                    <a:pt x="1763" y="10780"/>
                  </a:lnTo>
                  <a:lnTo>
                    <a:pt x="1763" y="2011"/>
                  </a:lnTo>
                  <a:cubicBezTo>
                    <a:pt x="1763" y="1940"/>
                    <a:pt x="1810" y="1887"/>
                    <a:pt x="1887" y="1887"/>
                  </a:cubicBezTo>
                  <a:lnTo>
                    <a:pt x="5484" y="1887"/>
                  </a:lnTo>
                  <a:cubicBezTo>
                    <a:pt x="5660" y="1887"/>
                    <a:pt x="5778" y="1740"/>
                    <a:pt x="5778" y="1593"/>
                  </a:cubicBezTo>
                  <a:cubicBezTo>
                    <a:pt x="5778" y="1446"/>
                    <a:pt x="5660" y="1299"/>
                    <a:pt x="5484" y="1299"/>
                  </a:cubicBezTo>
                  <a:lnTo>
                    <a:pt x="1887" y="1299"/>
                  </a:lnTo>
                  <a:cubicBezTo>
                    <a:pt x="1493" y="1299"/>
                    <a:pt x="1176" y="1617"/>
                    <a:pt x="1176" y="2011"/>
                  </a:cubicBezTo>
                  <a:lnTo>
                    <a:pt x="1176" y="10780"/>
                  </a:lnTo>
                  <a:lnTo>
                    <a:pt x="564" y="10780"/>
                  </a:lnTo>
                  <a:lnTo>
                    <a:pt x="564" y="1252"/>
                  </a:lnTo>
                  <a:cubicBezTo>
                    <a:pt x="564" y="882"/>
                    <a:pt x="882" y="565"/>
                    <a:pt x="1252" y="565"/>
                  </a:cubicBezTo>
                  <a:close/>
                  <a:moveTo>
                    <a:pt x="18909" y="11345"/>
                  </a:moveTo>
                  <a:lnTo>
                    <a:pt x="18909" y="12544"/>
                  </a:lnTo>
                  <a:cubicBezTo>
                    <a:pt x="18909" y="12932"/>
                    <a:pt x="18615" y="13225"/>
                    <a:pt x="18245" y="13225"/>
                  </a:cubicBezTo>
                  <a:lnTo>
                    <a:pt x="1252" y="13225"/>
                  </a:lnTo>
                  <a:cubicBezTo>
                    <a:pt x="882" y="13225"/>
                    <a:pt x="564" y="12932"/>
                    <a:pt x="564" y="12544"/>
                  </a:cubicBezTo>
                  <a:lnTo>
                    <a:pt x="564" y="11345"/>
                  </a:lnTo>
                  <a:close/>
                  <a:moveTo>
                    <a:pt x="11315" y="13790"/>
                  </a:moveTo>
                  <a:cubicBezTo>
                    <a:pt x="11315" y="14331"/>
                    <a:pt x="11391" y="15459"/>
                    <a:pt x="11538" y="16194"/>
                  </a:cubicBezTo>
                  <a:lnTo>
                    <a:pt x="7959" y="16194"/>
                  </a:lnTo>
                  <a:cubicBezTo>
                    <a:pt x="8106" y="15459"/>
                    <a:pt x="8158" y="14331"/>
                    <a:pt x="8182" y="13790"/>
                  </a:cubicBezTo>
                  <a:close/>
                  <a:moveTo>
                    <a:pt x="1252" y="0"/>
                  </a:moveTo>
                  <a:cubicBezTo>
                    <a:pt x="564" y="0"/>
                    <a:pt x="0" y="565"/>
                    <a:pt x="0" y="1252"/>
                  </a:cubicBezTo>
                  <a:lnTo>
                    <a:pt x="0" y="12544"/>
                  </a:lnTo>
                  <a:cubicBezTo>
                    <a:pt x="0" y="13255"/>
                    <a:pt x="564" y="13790"/>
                    <a:pt x="1252" y="13790"/>
                  </a:cubicBezTo>
                  <a:lnTo>
                    <a:pt x="7594" y="13790"/>
                  </a:lnTo>
                  <a:cubicBezTo>
                    <a:pt x="7594" y="14454"/>
                    <a:pt x="7518" y="15577"/>
                    <a:pt x="7371" y="16194"/>
                  </a:cubicBezTo>
                  <a:lnTo>
                    <a:pt x="6366" y="16194"/>
                  </a:lnTo>
                  <a:cubicBezTo>
                    <a:pt x="6219" y="16194"/>
                    <a:pt x="6101" y="16311"/>
                    <a:pt x="6101" y="16488"/>
                  </a:cubicBezTo>
                  <a:cubicBezTo>
                    <a:pt x="6101" y="16635"/>
                    <a:pt x="6219" y="16782"/>
                    <a:pt x="6366" y="16782"/>
                  </a:cubicBezTo>
                  <a:lnTo>
                    <a:pt x="13102" y="16782"/>
                  </a:lnTo>
                  <a:cubicBezTo>
                    <a:pt x="13249" y="16782"/>
                    <a:pt x="13396" y="16635"/>
                    <a:pt x="13396" y="16488"/>
                  </a:cubicBezTo>
                  <a:cubicBezTo>
                    <a:pt x="13396" y="16311"/>
                    <a:pt x="13249" y="16194"/>
                    <a:pt x="13102" y="16194"/>
                  </a:cubicBezTo>
                  <a:lnTo>
                    <a:pt x="12126" y="16194"/>
                  </a:lnTo>
                  <a:cubicBezTo>
                    <a:pt x="11979" y="15577"/>
                    <a:pt x="11903" y="14454"/>
                    <a:pt x="11879" y="13790"/>
                  </a:cubicBezTo>
                  <a:lnTo>
                    <a:pt x="18245" y="13790"/>
                  </a:lnTo>
                  <a:cubicBezTo>
                    <a:pt x="18933" y="13790"/>
                    <a:pt x="19497" y="13255"/>
                    <a:pt x="19497" y="12544"/>
                  </a:cubicBezTo>
                  <a:lnTo>
                    <a:pt x="19497" y="1252"/>
                  </a:lnTo>
                  <a:cubicBezTo>
                    <a:pt x="19497" y="565"/>
                    <a:pt x="18933" y="0"/>
                    <a:pt x="1824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1"/>
            <p:cNvSpPr/>
            <p:nvPr/>
          </p:nvSpPr>
          <p:spPr>
            <a:xfrm>
              <a:off x="5896397" y="2046179"/>
              <a:ext cx="231870" cy="142691"/>
            </a:xfrm>
            <a:custGeom>
              <a:avLst/>
              <a:gdLst/>
              <a:ahLst/>
              <a:cxnLst/>
              <a:rect l="l" t="t" r="r" b="b"/>
              <a:pathLst>
                <a:path w="11903" h="7325" extrusionOk="0">
                  <a:moveTo>
                    <a:pt x="8082" y="589"/>
                  </a:moveTo>
                  <a:lnTo>
                    <a:pt x="8082" y="2129"/>
                  </a:lnTo>
                  <a:lnTo>
                    <a:pt x="3821" y="2129"/>
                  </a:lnTo>
                  <a:lnTo>
                    <a:pt x="3821" y="589"/>
                  </a:lnTo>
                  <a:close/>
                  <a:moveTo>
                    <a:pt x="4826" y="5191"/>
                  </a:moveTo>
                  <a:lnTo>
                    <a:pt x="4826" y="6760"/>
                  </a:lnTo>
                  <a:lnTo>
                    <a:pt x="564" y="6760"/>
                  </a:lnTo>
                  <a:lnTo>
                    <a:pt x="564" y="5191"/>
                  </a:lnTo>
                  <a:close/>
                  <a:moveTo>
                    <a:pt x="3774" y="1"/>
                  </a:moveTo>
                  <a:cubicBezTo>
                    <a:pt x="3480" y="1"/>
                    <a:pt x="3233" y="248"/>
                    <a:pt x="3233" y="512"/>
                  </a:cubicBezTo>
                  <a:lnTo>
                    <a:pt x="3233" y="2205"/>
                  </a:lnTo>
                  <a:cubicBezTo>
                    <a:pt x="3233" y="2475"/>
                    <a:pt x="3480" y="2716"/>
                    <a:pt x="3774" y="2716"/>
                  </a:cubicBezTo>
                  <a:lnTo>
                    <a:pt x="5655" y="2716"/>
                  </a:lnTo>
                  <a:lnTo>
                    <a:pt x="5655" y="3504"/>
                  </a:lnTo>
                  <a:lnTo>
                    <a:pt x="2916" y="3504"/>
                  </a:lnTo>
                  <a:cubicBezTo>
                    <a:pt x="2645" y="3504"/>
                    <a:pt x="2398" y="3722"/>
                    <a:pt x="2398" y="4015"/>
                  </a:cubicBezTo>
                  <a:lnTo>
                    <a:pt x="2398" y="4627"/>
                  </a:lnTo>
                  <a:lnTo>
                    <a:pt x="511" y="4627"/>
                  </a:lnTo>
                  <a:cubicBezTo>
                    <a:pt x="218" y="4627"/>
                    <a:pt x="0" y="4850"/>
                    <a:pt x="0" y="5144"/>
                  </a:cubicBezTo>
                  <a:lnTo>
                    <a:pt x="0" y="6807"/>
                  </a:lnTo>
                  <a:cubicBezTo>
                    <a:pt x="0" y="7101"/>
                    <a:pt x="218" y="7325"/>
                    <a:pt x="511" y="7325"/>
                  </a:cubicBezTo>
                  <a:lnTo>
                    <a:pt x="4873" y="7325"/>
                  </a:lnTo>
                  <a:cubicBezTo>
                    <a:pt x="5167" y="7325"/>
                    <a:pt x="5390" y="7101"/>
                    <a:pt x="5390" y="6807"/>
                  </a:cubicBezTo>
                  <a:lnTo>
                    <a:pt x="5390" y="5144"/>
                  </a:lnTo>
                  <a:cubicBezTo>
                    <a:pt x="5390" y="4850"/>
                    <a:pt x="5167" y="4627"/>
                    <a:pt x="4873" y="4627"/>
                  </a:cubicBezTo>
                  <a:lnTo>
                    <a:pt x="2963" y="4627"/>
                  </a:lnTo>
                  <a:lnTo>
                    <a:pt x="2963" y="4068"/>
                  </a:lnTo>
                  <a:lnTo>
                    <a:pt x="8917" y="4068"/>
                  </a:lnTo>
                  <a:lnTo>
                    <a:pt x="8917" y="4627"/>
                  </a:lnTo>
                  <a:lnTo>
                    <a:pt x="7030" y="4627"/>
                  </a:lnTo>
                  <a:cubicBezTo>
                    <a:pt x="6736" y="4627"/>
                    <a:pt x="6489" y="4850"/>
                    <a:pt x="6489" y="5144"/>
                  </a:cubicBezTo>
                  <a:lnTo>
                    <a:pt x="6489" y="6807"/>
                  </a:lnTo>
                  <a:cubicBezTo>
                    <a:pt x="6489" y="7101"/>
                    <a:pt x="6736" y="7325"/>
                    <a:pt x="7030" y="7325"/>
                  </a:cubicBezTo>
                  <a:lnTo>
                    <a:pt x="7741" y="7325"/>
                  </a:lnTo>
                  <a:cubicBezTo>
                    <a:pt x="7912" y="7325"/>
                    <a:pt x="8035" y="7201"/>
                    <a:pt x="8035" y="7054"/>
                  </a:cubicBezTo>
                  <a:cubicBezTo>
                    <a:pt x="8035" y="6884"/>
                    <a:pt x="7912" y="6760"/>
                    <a:pt x="7741" y="6760"/>
                  </a:cubicBezTo>
                  <a:lnTo>
                    <a:pt x="7077" y="6760"/>
                  </a:lnTo>
                  <a:lnTo>
                    <a:pt x="7077" y="5191"/>
                  </a:lnTo>
                  <a:lnTo>
                    <a:pt x="11338" y="5191"/>
                  </a:lnTo>
                  <a:lnTo>
                    <a:pt x="11338" y="6760"/>
                  </a:lnTo>
                  <a:lnTo>
                    <a:pt x="9087" y="6760"/>
                  </a:lnTo>
                  <a:cubicBezTo>
                    <a:pt x="8917" y="6760"/>
                    <a:pt x="8793" y="6884"/>
                    <a:pt x="8793" y="7054"/>
                  </a:cubicBezTo>
                  <a:cubicBezTo>
                    <a:pt x="8793" y="7201"/>
                    <a:pt x="8917" y="7325"/>
                    <a:pt x="9087" y="7325"/>
                  </a:cubicBezTo>
                  <a:lnTo>
                    <a:pt x="11385" y="7325"/>
                  </a:lnTo>
                  <a:cubicBezTo>
                    <a:pt x="11656" y="7325"/>
                    <a:pt x="11903" y="7101"/>
                    <a:pt x="11903" y="6807"/>
                  </a:cubicBezTo>
                  <a:lnTo>
                    <a:pt x="11903" y="5144"/>
                  </a:lnTo>
                  <a:cubicBezTo>
                    <a:pt x="11903" y="4850"/>
                    <a:pt x="11656" y="4627"/>
                    <a:pt x="11385" y="4627"/>
                  </a:cubicBezTo>
                  <a:lnTo>
                    <a:pt x="9475" y="4627"/>
                  </a:lnTo>
                  <a:lnTo>
                    <a:pt x="9475" y="4015"/>
                  </a:lnTo>
                  <a:cubicBezTo>
                    <a:pt x="9475" y="3722"/>
                    <a:pt x="9258" y="3504"/>
                    <a:pt x="8964" y="3504"/>
                  </a:cubicBezTo>
                  <a:lnTo>
                    <a:pt x="6219" y="3504"/>
                  </a:lnTo>
                  <a:lnTo>
                    <a:pt x="6219" y="2716"/>
                  </a:lnTo>
                  <a:lnTo>
                    <a:pt x="8129" y="2716"/>
                  </a:lnTo>
                  <a:cubicBezTo>
                    <a:pt x="8423" y="2716"/>
                    <a:pt x="8646" y="2475"/>
                    <a:pt x="8646" y="2205"/>
                  </a:cubicBezTo>
                  <a:lnTo>
                    <a:pt x="8646" y="512"/>
                  </a:lnTo>
                  <a:cubicBezTo>
                    <a:pt x="8646" y="248"/>
                    <a:pt x="8423" y="1"/>
                    <a:pt x="8129"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 name="Google Shape;1590;p41"/>
          <p:cNvGrpSpPr/>
          <p:nvPr/>
        </p:nvGrpSpPr>
        <p:grpSpPr>
          <a:xfrm>
            <a:off x="1682085" y="1951695"/>
            <a:ext cx="379821" cy="326796"/>
            <a:chOff x="4093948" y="1308595"/>
            <a:chExt cx="379821" cy="326796"/>
          </a:xfrm>
        </p:grpSpPr>
        <p:sp>
          <p:nvSpPr>
            <p:cNvPr id="1591" name="Google Shape;1591;p41"/>
            <p:cNvSpPr/>
            <p:nvPr/>
          </p:nvSpPr>
          <p:spPr>
            <a:xfrm>
              <a:off x="4099675" y="1524295"/>
              <a:ext cx="368367" cy="47648"/>
            </a:xfrm>
            <a:custGeom>
              <a:avLst/>
              <a:gdLst/>
              <a:ahLst/>
              <a:cxnLst/>
              <a:rect l="l" t="t" r="r" b="b"/>
              <a:pathLst>
                <a:path w="18910" h="2446" extrusionOk="0">
                  <a:moveTo>
                    <a:pt x="0" y="1"/>
                  </a:moveTo>
                  <a:lnTo>
                    <a:pt x="0" y="1494"/>
                  </a:lnTo>
                  <a:cubicBezTo>
                    <a:pt x="0" y="2029"/>
                    <a:pt x="418" y="2446"/>
                    <a:pt x="959" y="2446"/>
                  </a:cubicBezTo>
                  <a:lnTo>
                    <a:pt x="17951" y="2446"/>
                  </a:lnTo>
                  <a:cubicBezTo>
                    <a:pt x="18492" y="2446"/>
                    <a:pt x="18909" y="2029"/>
                    <a:pt x="18909" y="1494"/>
                  </a:cubicBezTo>
                  <a:lnTo>
                    <a:pt x="18909" y="1"/>
                  </a:ln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41"/>
            <p:cNvSpPr/>
            <p:nvPr/>
          </p:nvSpPr>
          <p:spPr>
            <a:xfrm>
              <a:off x="4099675" y="1314302"/>
              <a:ext cx="368367" cy="210014"/>
            </a:xfrm>
            <a:custGeom>
              <a:avLst/>
              <a:gdLst/>
              <a:ahLst/>
              <a:cxnLst/>
              <a:rect l="l" t="t" r="r" b="b"/>
              <a:pathLst>
                <a:path w="18910" h="10781" extrusionOk="0">
                  <a:moveTo>
                    <a:pt x="959" y="1"/>
                  </a:moveTo>
                  <a:cubicBezTo>
                    <a:pt x="418" y="1"/>
                    <a:pt x="0" y="418"/>
                    <a:pt x="0" y="959"/>
                  </a:cubicBezTo>
                  <a:lnTo>
                    <a:pt x="0" y="10781"/>
                  </a:lnTo>
                  <a:lnTo>
                    <a:pt x="18909" y="10781"/>
                  </a:lnTo>
                  <a:lnTo>
                    <a:pt x="18909" y="959"/>
                  </a:lnTo>
                  <a:cubicBezTo>
                    <a:pt x="18909" y="418"/>
                    <a:pt x="18492" y="1"/>
                    <a:pt x="17951"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41"/>
            <p:cNvSpPr/>
            <p:nvPr/>
          </p:nvSpPr>
          <p:spPr>
            <a:xfrm>
              <a:off x="4099675" y="1314302"/>
              <a:ext cx="368367" cy="210014"/>
            </a:xfrm>
            <a:custGeom>
              <a:avLst/>
              <a:gdLst/>
              <a:ahLst/>
              <a:cxnLst/>
              <a:rect l="l" t="t" r="r" b="b"/>
              <a:pathLst>
                <a:path w="18910" h="10781" extrusionOk="0">
                  <a:moveTo>
                    <a:pt x="959" y="1"/>
                  </a:moveTo>
                  <a:cubicBezTo>
                    <a:pt x="418" y="1"/>
                    <a:pt x="0" y="418"/>
                    <a:pt x="0" y="959"/>
                  </a:cubicBezTo>
                  <a:lnTo>
                    <a:pt x="0" y="10781"/>
                  </a:lnTo>
                  <a:lnTo>
                    <a:pt x="18909" y="10781"/>
                  </a:lnTo>
                  <a:lnTo>
                    <a:pt x="18909" y="959"/>
                  </a:lnTo>
                  <a:cubicBezTo>
                    <a:pt x="18909" y="418"/>
                    <a:pt x="18492" y="1"/>
                    <a:pt x="17951"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41"/>
            <p:cNvSpPr/>
            <p:nvPr/>
          </p:nvSpPr>
          <p:spPr>
            <a:xfrm>
              <a:off x="4434592" y="1314302"/>
              <a:ext cx="33447" cy="210014"/>
            </a:xfrm>
            <a:custGeom>
              <a:avLst/>
              <a:gdLst/>
              <a:ahLst/>
              <a:cxnLst/>
              <a:rect l="l" t="t" r="r" b="b"/>
              <a:pathLst>
                <a:path w="1717" h="10781" extrusionOk="0">
                  <a:moveTo>
                    <a:pt x="0" y="1"/>
                  </a:moveTo>
                  <a:cubicBezTo>
                    <a:pt x="541" y="1"/>
                    <a:pt x="958" y="418"/>
                    <a:pt x="958" y="959"/>
                  </a:cubicBezTo>
                  <a:lnTo>
                    <a:pt x="958" y="10781"/>
                  </a:lnTo>
                  <a:lnTo>
                    <a:pt x="1716" y="10781"/>
                  </a:lnTo>
                  <a:lnTo>
                    <a:pt x="1716" y="959"/>
                  </a:lnTo>
                  <a:cubicBezTo>
                    <a:pt x="1716" y="418"/>
                    <a:pt x="1299" y="1"/>
                    <a:pt x="758" y="1"/>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41"/>
            <p:cNvSpPr/>
            <p:nvPr/>
          </p:nvSpPr>
          <p:spPr>
            <a:xfrm>
              <a:off x="4434592" y="1524295"/>
              <a:ext cx="33447" cy="47648"/>
            </a:xfrm>
            <a:custGeom>
              <a:avLst/>
              <a:gdLst/>
              <a:ahLst/>
              <a:cxnLst/>
              <a:rect l="l" t="t" r="r" b="b"/>
              <a:pathLst>
                <a:path w="1717" h="2446" extrusionOk="0">
                  <a:moveTo>
                    <a:pt x="958" y="1"/>
                  </a:moveTo>
                  <a:lnTo>
                    <a:pt x="958" y="1494"/>
                  </a:lnTo>
                  <a:cubicBezTo>
                    <a:pt x="958" y="2029"/>
                    <a:pt x="541" y="2446"/>
                    <a:pt x="0" y="2446"/>
                  </a:cubicBezTo>
                  <a:lnTo>
                    <a:pt x="758" y="2446"/>
                  </a:lnTo>
                  <a:cubicBezTo>
                    <a:pt x="1299" y="2446"/>
                    <a:pt x="1716" y="2029"/>
                    <a:pt x="1716" y="1494"/>
                  </a:cubicBezTo>
                  <a:lnTo>
                    <a:pt x="1716" y="1"/>
                  </a:ln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41"/>
            <p:cNvSpPr/>
            <p:nvPr/>
          </p:nvSpPr>
          <p:spPr>
            <a:xfrm>
              <a:off x="4241878" y="1571923"/>
              <a:ext cx="83959" cy="57739"/>
            </a:xfrm>
            <a:custGeom>
              <a:avLst/>
              <a:gdLst/>
              <a:ahLst/>
              <a:cxnLst/>
              <a:rect l="l" t="t" r="r" b="b"/>
              <a:pathLst>
                <a:path w="4310" h="2964" extrusionOk="0">
                  <a:moveTo>
                    <a:pt x="318" y="1"/>
                  </a:moveTo>
                  <a:cubicBezTo>
                    <a:pt x="318" y="1"/>
                    <a:pt x="271" y="2182"/>
                    <a:pt x="1" y="2963"/>
                  </a:cubicBezTo>
                  <a:lnTo>
                    <a:pt x="4309" y="2963"/>
                  </a:lnTo>
                  <a:cubicBezTo>
                    <a:pt x="4039" y="2182"/>
                    <a:pt x="3992" y="1"/>
                    <a:pt x="3992" y="1"/>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41"/>
            <p:cNvSpPr/>
            <p:nvPr/>
          </p:nvSpPr>
          <p:spPr>
            <a:xfrm>
              <a:off x="4247605" y="1571923"/>
              <a:ext cx="72505" cy="14805"/>
            </a:xfrm>
            <a:custGeom>
              <a:avLst/>
              <a:gdLst/>
              <a:ahLst/>
              <a:cxnLst/>
              <a:rect l="l" t="t" r="r" b="b"/>
              <a:pathLst>
                <a:path w="3722" h="760" extrusionOk="0">
                  <a:moveTo>
                    <a:pt x="24" y="1"/>
                  </a:moveTo>
                  <a:cubicBezTo>
                    <a:pt x="24" y="1"/>
                    <a:pt x="1" y="318"/>
                    <a:pt x="1" y="759"/>
                  </a:cubicBezTo>
                  <a:lnTo>
                    <a:pt x="3721" y="759"/>
                  </a:lnTo>
                  <a:cubicBezTo>
                    <a:pt x="3721" y="318"/>
                    <a:pt x="3698" y="1"/>
                    <a:pt x="3698"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41"/>
            <p:cNvSpPr/>
            <p:nvPr/>
          </p:nvSpPr>
          <p:spPr>
            <a:xfrm>
              <a:off x="4247605" y="1571923"/>
              <a:ext cx="72505" cy="14805"/>
            </a:xfrm>
            <a:custGeom>
              <a:avLst/>
              <a:gdLst/>
              <a:ahLst/>
              <a:cxnLst/>
              <a:rect l="l" t="t" r="r" b="b"/>
              <a:pathLst>
                <a:path w="3722" h="760" extrusionOk="0">
                  <a:moveTo>
                    <a:pt x="24" y="1"/>
                  </a:moveTo>
                  <a:cubicBezTo>
                    <a:pt x="24" y="1"/>
                    <a:pt x="1" y="318"/>
                    <a:pt x="1" y="759"/>
                  </a:cubicBezTo>
                  <a:lnTo>
                    <a:pt x="3721" y="759"/>
                  </a:lnTo>
                  <a:cubicBezTo>
                    <a:pt x="3721" y="318"/>
                    <a:pt x="3698" y="1"/>
                    <a:pt x="3698"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41"/>
            <p:cNvSpPr/>
            <p:nvPr/>
          </p:nvSpPr>
          <p:spPr>
            <a:xfrm>
              <a:off x="4122583" y="1339607"/>
              <a:ext cx="322550" cy="184709"/>
            </a:xfrm>
            <a:custGeom>
              <a:avLst/>
              <a:gdLst/>
              <a:ahLst/>
              <a:cxnLst/>
              <a:rect l="l" t="t" r="r" b="b"/>
              <a:pathLst>
                <a:path w="16558" h="9482" extrusionOk="0">
                  <a:moveTo>
                    <a:pt x="441" y="1"/>
                  </a:moveTo>
                  <a:cubicBezTo>
                    <a:pt x="200" y="1"/>
                    <a:pt x="0" y="195"/>
                    <a:pt x="0" y="442"/>
                  </a:cubicBezTo>
                  <a:lnTo>
                    <a:pt x="0" y="9482"/>
                  </a:lnTo>
                  <a:lnTo>
                    <a:pt x="16558" y="9482"/>
                  </a:lnTo>
                  <a:lnTo>
                    <a:pt x="16558" y="442"/>
                  </a:lnTo>
                  <a:cubicBezTo>
                    <a:pt x="16558" y="195"/>
                    <a:pt x="16364" y="1"/>
                    <a:pt x="16117"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41"/>
            <p:cNvSpPr/>
            <p:nvPr/>
          </p:nvSpPr>
          <p:spPr>
            <a:xfrm>
              <a:off x="4421755" y="1339607"/>
              <a:ext cx="23376" cy="184709"/>
            </a:xfrm>
            <a:custGeom>
              <a:avLst/>
              <a:gdLst/>
              <a:ahLst/>
              <a:cxnLst/>
              <a:rect l="l" t="t" r="r" b="b"/>
              <a:pathLst>
                <a:path w="1200" h="9482" extrusionOk="0">
                  <a:moveTo>
                    <a:pt x="1" y="1"/>
                  </a:moveTo>
                  <a:cubicBezTo>
                    <a:pt x="242" y="1"/>
                    <a:pt x="442" y="195"/>
                    <a:pt x="442" y="442"/>
                  </a:cubicBezTo>
                  <a:lnTo>
                    <a:pt x="442" y="9482"/>
                  </a:lnTo>
                  <a:lnTo>
                    <a:pt x="1200" y="9482"/>
                  </a:lnTo>
                  <a:lnTo>
                    <a:pt x="1200" y="442"/>
                  </a:lnTo>
                  <a:cubicBezTo>
                    <a:pt x="1200" y="195"/>
                    <a:pt x="1006" y="1"/>
                    <a:pt x="759"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41"/>
            <p:cNvSpPr/>
            <p:nvPr/>
          </p:nvSpPr>
          <p:spPr>
            <a:xfrm>
              <a:off x="4122583" y="1339607"/>
              <a:ext cx="322550" cy="33915"/>
            </a:xfrm>
            <a:custGeom>
              <a:avLst/>
              <a:gdLst/>
              <a:ahLst/>
              <a:cxnLst/>
              <a:rect l="l" t="t" r="r" b="b"/>
              <a:pathLst>
                <a:path w="16558" h="1741" extrusionOk="0">
                  <a:moveTo>
                    <a:pt x="441" y="1"/>
                  </a:moveTo>
                  <a:cubicBezTo>
                    <a:pt x="200" y="1"/>
                    <a:pt x="0" y="195"/>
                    <a:pt x="0" y="442"/>
                  </a:cubicBezTo>
                  <a:lnTo>
                    <a:pt x="0" y="1741"/>
                  </a:lnTo>
                  <a:lnTo>
                    <a:pt x="16558" y="1741"/>
                  </a:lnTo>
                  <a:lnTo>
                    <a:pt x="16558" y="442"/>
                  </a:lnTo>
                  <a:cubicBezTo>
                    <a:pt x="16558" y="195"/>
                    <a:pt x="16364" y="1"/>
                    <a:pt x="16117"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41"/>
            <p:cNvSpPr/>
            <p:nvPr/>
          </p:nvSpPr>
          <p:spPr>
            <a:xfrm>
              <a:off x="4421755" y="1339607"/>
              <a:ext cx="23376" cy="33915"/>
            </a:xfrm>
            <a:custGeom>
              <a:avLst/>
              <a:gdLst/>
              <a:ahLst/>
              <a:cxnLst/>
              <a:rect l="l" t="t" r="r" b="b"/>
              <a:pathLst>
                <a:path w="1200" h="1741" extrusionOk="0">
                  <a:moveTo>
                    <a:pt x="1" y="1"/>
                  </a:moveTo>
                  <a:cubicBezTo>
                    <a:pt x="242" y="1"/>
                    <a:pt x="442" y="195"/>
                    <a:pt x="442" y="442"/>
                  </a:cubicBezTo>
                  <a:lnTo>
                    <a:pt x="442" y="1741"/>
                  </a:lnTo>
                  <a:lnTo>
                    <a:pt x="1200" y="1741"/>
                  </a:lnTo>
                  <a:lnTo>
                    <a:pt x="1200" y="442"/>
                  </a:lnTo>
                  <a:cubicBezTo>
                    <a:pt x="1200" y="224"/>
                    <a:pt x="1029" y="48"/>
                    <a:pt x="830" y="24"/>
                  </a:cubicBezTo>
                  <a:cubicBezTo>
                    <a:pt x="806" y="1"/>
                    <a:pt x="782" y="1"/>
                    <a:pt x="759" y="1"/>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41"/>
            <p:cNvSpPr/>
            <p:nvPr/>
          </p:nvSpPr>
          <p:spPr>
            <a:xfrm>
              <a:off x="4148336" y="1394910"/>
              <a:ext cx="91614" cy="104569"/>
            </a:xfrm>
            <a:custGeom>
              <a:avLst/>
              <a:gdLst/>
              <a:ahLst/>
              <a:cxnLst/>
              <a:rect l="l" t="t" r="r" b="b"/>
              <a:pathLst>
                <a:path w="4703" h="5368" extrusionOk="0">
                  <a:moveTo>
                    <a:pt x="1" y="1"/>
                  </a:moveTo>
                  <a:lnTo>
                    <a:pt x="1" y="5367"/>
                  </a:lnTo>
                  <a:lnTo>
                    <a:pt x="4703" y="5367"/>
                  </a:lnTo>
                  <a:lnTo>
                    <a:pt x="4703" y="1"/>
                  </a:ln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41"/>
            <p:cNvSpPr/>
            <p:nvPr/>
          </p:nvSpPr>
          <p:spPr>
            <a:xfrm>
              <a:off x="4265234" y="1394910"/>
              <a:ext cx="154145" cy="48232"/>
            </a:xfrm>
            <a:custGeom>
              <a:avLst/>
              <a:gdLst/>
              <a:ahLst/>
              <a:cxnLst/>
              <a:rect l="l" t="t" r="r" b="b"/>
              <a:pathLst>
                <a:path w="7913" h="2476" extrusionOk="0">
                  <a:moveTo>
                    <a:pt x="1" y="1"/>
                  </a:moveTo>
                  <a:lnTo>
                    <a:pt x="1" y="2475"/>
                  </a:lnTo>
                  <a:lnTo>
                    <a:pt x="7912" y="2475"/>
                  </a:lnTo>
                  <a:lnTo>
                    <a:pt x="7912" y="1"/>
                  </a:lnTo>
                  <a:close/>
                </a:path>
              </a:pathLst>
            </a:custGeom>
            <a:solidFill>
              <a:srgbClr val="FFE1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41"/>
            <p:cNvSpPr/>
            <p:nvPr/>
          </p:nvSpPr>
          <p:spPr>
            <a:xfrm>
              <a:off x="4144557" y="1351528"/>
              <a:ext cx="11006" cy="11006"/>
            </a:xfrm>
            <a:custGeom>
              <a:avLst/>
              <a:gdLst/>
              <a:ahLst/>
              <a:cxnLst/>
              <a:rect l="l" t="t" r="r" b="b"/>
              <a:pathLst>
                <a:path w="565" h="565" extrusionOk="0">
                  <a:moveTo>
                    <a:pt x="294" y="0"/>
                  </a:moveTo>
                  <a:cubicBezTo>
                    <a:pt x="124" y="0"/>
                    <a:pt x="1" y="124"/>
                    <a:pt x="1" y="294"/>
                  </a:cubicBezTo>
                  <a:cubicBezTo>
                    <a:pt x="1" y="441"/>
                    <a:pt x="124" y="564"/>
                    <a:pt x="294" y="564"/>
                  </a:cubicBezTo>
                  <a:cubicBezTo>
                    <a:pt x="441" y="564"/>
                    <a:pt x="565" y="441"/>
                    <a:pt x="565" y="294"/>
                  </a:cubicBezTo>
                  <a:cubicBezTo>
                    <a:pt x="565" y="124"/>
                    <a:pt x="441" y="0"/>
                    <a:pt x="29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41"/>
            <p:cNvSpPr/>
            <p:nvPr/>
          </p:nvSpPr>
          <p:spPr>
            <a:xfrm>
              <a:off x="4165965" y="1351450"/>
              <a:ext cx="12039" cy="11162"/>
            </a:xfrm>
            <a:custGeom>
              <a:avLst/>
              <a:gdLst/>
              <a:ahLst/>
              <a:cxnLst/>
              <a:rect l="l" t="t" r="r" b="b"/>
              <a:pathLst>
                <a:path w="618" h="573" extrusionOk="0">
                  <a:moveTo>
                    <a:pt x="314" y="1"/>
                  </a:moveTo>
                  <a:cubicBezTo>
                    <a:pt x="300" y="1"/>
                    <a:pt x="285" y="2"/>
                    <a:pt x="271" y="4"/>
                  </a:cubicBezTo>
                  <a:cubicBezTo>
                    <a:pt x="124" y="28"/>
                    <a:pt x="1" y="175"/>
                    <a:pt x="30" y="322"/>
                  </a:cubicBezTo>
                  <a:cubicBezTo>
                    <a:pt x="51" y="480"/>
                    <a:pt x="172" y="572"/>
                    <a:pt x="320" y="572"/>
                  </a:cubicBezTo>
                  <a:cubicBezTo>
                    <a:pt x="337" y="572"/>
                    <a:pt x="354" y="571"/>
                    <a:pt x="371" y="568"/>
                  </a:cubicBezTo>
                  <a:cubicBezTo>
                    <a:pt x="518" y="545"/>
                    <a:pt x="618" y="398"/>
                    <a:pt x="588" y="251"/>
                  </a:cubicBezTo>
                  <a:cubicBezTo>
                    <a:pt x="567" y="97"/>
                    <a:pt x="445" y="1"/>
                    <a:pt x="31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41"/>
            <p:cNvSpPr/>
            <p:nvPr/>
          </p:nvSpPr>
          <p:spPr>
            <a:xfrm>
              <a:off x="4188406" y="1351450"/>
              <a:ext cx="11941" cy="11162"/>
            </a:xfrm>
            <a:custGeom>
              <a:avLst/>
              <a:gdLst/>
              <a:ahLst/>
              <a:cxnLst/>
              <a:rect l="l" t="t" r="r" b="b"/>
              <a:pathLst>
                <a:path w="613" h="573" extrusionOk="0">
                  <a:moveTo>
                    <a:pt x="297" y="1"/>
                  </a:moveTo>
                  <a:cubicBezTo>
                    <a:pt x="281" y="1"/>
                    <a:pt x="264" y="2"/>
                    <a:pt x="248" y="4"/>
                  </a:cubicBezTo>
                  <a:cubicBezTo>
                    <a:pt x="101" y="28"/>
                    <a:pt x="1" y="175"/>
                    <a:pt x="24" y="322"/>
                  </a:cubicBezTo>
                  <a:cubicBezTo>
                    <a:pt x="51" y="480"/>
                    <a:pt x="172" y="572"/>
                    <a:pt x="303" y="572"/>
                  </a:cubicBezTo>
                  <a:cubicBezTo>
                    <a:pt x="318" y="572"/>
                    <a:pt x="333" y="571"/>
                    <a:pt x="348" y="568"/>
                  </a:cubicBezTo>
                  <a:cubicBezTo>
                    <a:pt x="494" y="545"/>
                    <a:pt x="612" y="398"/>
                    <a:pt x="589" y="251"/>
                  </a:cubicBezTo>
                  <a:cubicBezTo>
                    <a:pt x="567" y="97"/>
                    <a:pt x="445" y="1"/>
                    <a:pt x="297"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41"/>
            <p:cNvSpPr/>
            <p:nvPr/>
          </p:nvSpPr>
          <p:spPr>
            <a:xfrm>
              <a:off x="4265702" y="1542392"/>
              <a:ext cx="36311" cy="11474"/>
            </a:xfrm>
            <a:custGeom>
              <a:avLst/>
              <a:gdLst/>
              <a:ahLst/>
              <a:cxnLst/>
              <a:rect l="l" t="t" r="r" b="b"/>
              <a:pathLst>
                <a:path w="1864" h="589" extrusionOk="0">
                  <a:moveTo>
                    <a:pt x="271" y="1"/>
                  </a:moveTo>
                  <a:cubicBezTo>
                    <a:pt x="124" y="1"/>
                    <a:pt x="0" y="147"/>
                    <a:pt x="0" y="294"/>
                  </a:cubicBezTo>
                  <a:cubicBezTo>
                    <a:pt x="0" y="465"/>
                    <a:pt x="124" y="588"/>
                    <a:pt x="271" y="588"/>
                  </a:cubicBezTo>
                  <a:lnTo>
                    <a:pt x="1593" y="588"/>
                  </a:lnTo>
                  <a:cubicBezTo>
                    <a:pt x="1740" y="588"/>
                    <a:pt x="1864" y="465"/>
                    <a:pt x="1864" y="294"/>
                  </a:cubicBezTo>
                  <a:cubicBezTo>
                    <a:pt x="1864" y="147"/>
                    <a:pt x="1740" y="1"/>
                    <a:pt x="159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41"/>
            <p:cNvSpPr/>
            <p:nvPr/>
          </p:nvSpPr>
          <p:spPr>
            <a:xfrm>
              <a:off x="4093948" y="1308595"/>
              <a:ext cx="379821" cy="326796"/>
            </a:xfrm>
            <a:custGeom>
              <a:avLst/>
              <a:gdLst/>
              <a:ahLst/>
              <a:cxnLst/>
              <a:rect l="l" t="t" r="r" b="b"/>
              <a:pathLst>
                <a:path w="19498" h="16776" extrusionOk="0">
                  <a:moveTo>
                    <a:pt x="17587" y="1887"/>
                  </a:moveTo>
                  <a:cubicBezTo>
                    <a:pt x="17687" y="1887"/>
                    <a:pt x="17734" y="1963"/>
                    <a:pt x="17734" y="2034"/>
                  </a:cubicBezTo>
                  <a:lnTo>
                    <a:pt x="17734" y="3062"/>
                  </a:lnTo>
                  <a:lnTo>
                    <a:pt x="1764" y="3062"/>
                  </a:lnTo>
                  <a:lnTo>
                    <a:pt x="1764" y="2034"/>
                  </a:lnTo>
                  <a:lnTo>
                    <a:pt x="1764" y="1987"/>
                  </a:lnTo>
                  <a:cubicBezTo>
                    <a:pt x="1787" y="1934"/>
                    <a:pt x="1840" y="1887"/>
                    <a:pt x="1911" y="1887"/>
                  </a:cubicBezTo>
                  <a:close/>
                  <a:moveTo>
                    <a:pt x="17734" y="3627"/>
                  </a:moveTo>
                  <a:lnTo>
                    <a:pt x="17734" y="10780"/>
                  </a:lnTo>
                  <a:lnTo>
                    <a:pt x="1764" y="10780"/>
                  </a:lnTo>
                  <a:lnTo>
                    <a:pt x="1764" y="3627"/>
                  </a:lnTo>
                  <a:close/>
                  <a:moveTo>
                    <a:pt x="18933" y="11368"/>
                  </a:moveTo>
                  <a:lnTo>
                    <a:pt x="18933" y="12567"/>
                  </a:lnTo>
                  <a:cubicBezTo>
                    <a:pt x="18933" y="12931"/>
                    <a:pt x="18616" y="13249"/>
                    <a:pt x="18245" y="13249"/>
                  </a:cubicBezTo>
                  <a:lnTo>
                    <a:pt x="1253" y="13249"/>
                  </a:lnTo>
                  <a:cubicBezTo>
                    <a:pt x="882" y="13249"/>
                    <a:pt x="565" y="12931"/>
                    <a:pt x="565" y="12567"/>
                  </a:cubicBezTo>
                  <a:lnTo>
                    <a:pt x="565" y="11368"/>
                  </a:lnTo>
                  <a:close/>
                  <a:moveTo>
                    <a:pt x="11315" y="13813"/>
                  </a:moveTo>
                  <a:cubicBezTo>
                    <a:pt x="11339" y="14330"/>
                    <a:pt x="11392" y="15453"/>
                    <a:pt x="11539" y="16217"/>
                  </a:cubicBezTo>
                  <a:lnTo>
                    <a:pt x="7959" y="16217"/>
                  </a:lnTo>
                  <a:cubicBezTo>
                    <a:pt x="8106" y="15453"/>
                    <a:pt x="8159" y="14330"/>
                    <a:pt x="8182" y="13813"/>
                  </a:cubicBezTo>
                  <a:close/>
                  <a:moveTo>
                    <a:pt x="1253" y="0"/>
                  </a:moveTo>
                  <a:cubicBezTo>
                    <a:pt x="565" y="0"/>
                    <a:pt x="1" y="564"/>
                    <a:pt x="1" y="1252"/>
                  </a:cubicBezTo>
                  <a:lnTo>
                    <a:pt x="1" y="12567"/>
                  </a:lnTo>
                  <a:cubicBezTo>
                    <a:pt x="1" y="13249"/>
                    <a:pt x="565" y="13813"/>
                    <a:pt x="1253" y="13813"/>
                  </a:cubicBezTo>
                  <a:lnTo>
                    <a:pt x="7618" y="13813"/>
                  </a:lnTo>
                  <a:cubicBezTo>
                    <a:pt x="7595" y="14477"/>
                    <a:pt x="7518" y="15600"/>
                    <a:pt x="7371" y="16217"/>
                  </a:cubicBezTo>
                  <a:lnTo>
                    <a:pt x="6396" y="16217"/>
                  </a:lnTo>
                  <a:cubicBezTo>
                    <a:pt x="6225" y="16217"/>
                    <a:pt x="6102" y="16334"/>
                    <a:pt x="6102" y="16481"/>
                  </a:cubicBezTo>
                  <a:cubicBezTo>
                    <a:pt x="6102" y="16658"/>
                    <a:pt x="6225" y="16775"/>
                    <a:pt x="6396" y="16775"/>
                  </a:cubicBezTo>
                  <a:lnTo>
                    <a:pt x="13102" y="16775"/>
                  </a:lnTo>
                  <a:cubicBezTo>
                    <a:pt x="13279" y="16775"/>
                    <a:pt x="13396" y="16658"/>
                    <a:pt x="13396" y="16481"/>
                  </a:cubicBezTo>
                  <a:cubicBezTo>
                    <a:pt x="13396" y="16334"/>
                    <a:pt x="13279" y="16217"/>
                    <a:pt x="13102" y="16217"/>
                  </a:cubicBezTo>
                  <a:lnTo>
                    <a:pt x="12126" y="16217"/>
                  </a:lnTo>
                  <a:cubicBezTo>
                    <a:pt x="11980" y="15600"/>
                    <a:pt x="11903" y="14477"/>
                    <a:pt x="11880" y="13813"/>
                  </a:cubicBezTo>
                  <a:lnTo>
                    <a:pt x="18245" y="13813"/>
                  </a:lnTo>
                  <a:cubicBezTo>
                    <a:pt x="18933" y="13813"/>
                    <a:pt x="19497" y="13249"/>
                    <a:pt x="19497" y="12567"/>
                  </a:cubicBezTo>
                  <a:lnTo>
                    <a:pt x="19497" y="3527"/>
                  </a:lnTo>
                  <a:cubicBezTo>
                    <a:pt x="19497" y="3356"/>
                    <a:pt x="19374" y="3233"/>
                    <a:pt x="19203" y="3233"/>
                  </a:cubicBezTo>
                  <a:cubicBezTo>
                    <a:pt x="19056" y="3233"/>
                    <a:pt x="18933" y="3356"/>
                    <a:pt x="18933" y="3527"/>
                  </a:cubicBezTo>
                  <a:lnTo>
                    <a:pt x="18933" y="10780"/>
                  </a:lnTo>
                  <a:lnTo>
                    <a:pt x="18298" y="10780"/>
                  </a:lnTo>
                  <a:lnTo>
                    <a:pt x="18298" y="2034"/>
                  </a:lnTo>
                  <a:cubicBezTo>
                    <a:pt x="18298" y="1640"/>
                    <a:pt x="17981" y="1323"/>
                    <a:pt x="17587" y="1323"/>
                  </a:cubicBezTo>
                  <a:lnTo>
                    <a:pt x="1911" y="1323"/>
                  </a:lnTo>
                  <a:cubicBezTo>
                    <a:pt x="1546" y="1323"/>
                    <a:pt x="1229" y="1593"/>
                    <a:pt x="1200" y="1963"/>
                  </a:cubicBezTo>
                  <a:lnTo>
                    <a:pt x="1200" y="10780"/>
                  </a:lnTo>
                  <a:lnTo>
                    <a:pt x="565" y="10780"/>
                  </a:lnTo>
                  <a:lnTo>
                    <a:pt x="565" y="1252"/>
                  </a:lnTo>
                  <a:cubicBezTo>
                    <a:pt x="565" y="882"/>
                    <a:pt x="882" y="564"/>
                    <a:pt x="1253" y="564"/>
                  </a:cubicBezTo>
                  <a:lnTo>
                    <a:pt x="18245" y="564"/>
                  </a:lnTo>
                  <a:cubicBezTo>
                    <a:pt x="18616" y="564"/>
                    <a:pt x="18933" y="882"/>
                    <a:pt x="18933" y="1252"/>
                  </a:cubicBezTo>
                  <a:lnTo>
                    <a:pt x="18933" y="2204"/>
                  </a:lnTo>
                  <a:cubicBezTo>
                    <a:pt x="18933" y="2351"/>
                    <a:pt x="19056" y="2475"/>
                    <a:pt x="19203" y="2475"/>
                  </a:cubicBezTo>
                  <a:cubicBezTo>
                    <a:pt x="19374" y="2475"/>
                    <a:pt x="19497" y="2351"/>
                    <a:pt x="19497" y="2204"/>
                  </a:cubicBezTo>
                  <a:lnTo>
                    <a:pt x="19497" y="1252"/>
                  </a:lnTo>
                  <a:cubicBezTo>
                    <a:pt x="19497" y="564"/>
                    <a:pt x="18933" y="0"/>
                    <a:pt x="1824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41"/>
            <p:cNvSpPr/>
            <p:nvPr/>
          </p:nvSpPr>
          <p:spPr>
            <a:xfrm>
              <a:off x="4142609" y="1389202"/>
              <a:ext cx="102621" cy="116003"/>
            </a:xfrm>
            <a:custGeom>
              <a:avLst/>
              <a:gdLst/>
              <a:ahLst/>
              <a:cxnLst/>
              <a:rect l="l" t="t" r="r" b="b"/>
              <a:pathLst>
                <a:path w="5268" h="5955" extrusionOk="0">
                  <a:moveTo>
                    <a:pt x="4362" y="588"/>
                  </a:moveTo>
                  <a:lnTo>
                    <a:pt x="2646" y="2551"/>
                  </a:lnTo>
                  <a:lnTo>
                    <a:pt x="906" y="588"/>
                  </a:lnTo>
                  <a:close/>
                  <a:moveTo>
                    <a:pt x="4703" y="1058"/>
                  </a:moveTo>
                  <a:lnTo>
                    <a:pt x="4703" y="4902"/>
                  </a:lnTo>
                  <a:lnTo>
                    <a:pt x="3016" y="2992"/>
                  </a:lnTo>
                  <a:lnTo>
                    <a:pt x="4703" y="1058"/>
                  </a:lnTo>
                  <a:close/>
                  <a:moveTo>
                    <a:pt x="2646" y="3409"/>
                  </a:moveTo>
                  <a:lnTo>
                    <a:pt x="4362" y="5390"/>
                  </a:lnTo>
                  <a:lnTo>
                    <a:pt x="906" y="5390"/>
                  </a:lnTo>
                  <a:lnTo>
                    <a:pt x="2646" y="3409"/>
                  </a:lnTo>
                  <a:close/>
                  <a:moveTo>
                    <a:pt x="295" y="0"/>
                  </a:moveTo>
                  <a:cubicBezTo>
                    <a:pt x="124" y="0"/>
                    <a:pt x="1" y="123"/>
                    <a:pt x="1" y="294"/>
                  </a:cubicBezTo>
                  <a:lnTo>
                    <a:pt x="1" y="2157"/>
                  </a:lnTo>
                  <a:cubicBezTo>
                    <a:pt x="1" y="2304"/>
                    <a:pt x="124" y="2428"/>
                    <a:pt x="295" y="2428"/>
                  </a:cubicBezTo>
                  <a:cubicBezTo>
                    <a:pt x="441" y="2428"/>
                    <a:pt x="565" y="2304"/>
                    <a:pt x="565" y="2157"/>
                  </a:cubicBezTo>
                  <a:lnTo>
                    <a:pt x="565" y="1058"/>
                  </a:lnTo>
                  <a:lnTo>
                    <a:pt x="2258" y="2992"/>
                  </a:lnTo>
                  <a:lnTo>
                    <a:pt x="565" y="4902"/>
                  </a:lnTo>
                  <a:lnTo>
                    <a:pt x="565" y="3480"/>
                  </a:lnTo>
                  <a:cubicBezTo>
                    <a:pt x="565" y="3333"/>
                    <a:pt x="441" y="3209"/>
                    <a:pt x="295" y="3209"/>
                  </a:cubicBezTo>
                  <a:cubicBezTo>
                    <a:pt x="124" y="3209"/>
                    <a:pt x="1" y="3333"/>
                    <a:pt x="1" y="3480"/>
                  </a:cubicBezTo>
                  <a:lnTo>
                    <a:pt x="1" y="5660"/>
                  </a:lnTo>
                  <a:cubicBezTo>
                    <a:pt x="1" y="5831"/>
                    <a:pt x="124" y="5954"/>
                    <a:pt x="295" y="5954"/>
                  </a:cubicBezTo>
                  <a:lnTo>
                    <a:pt x="4997" y="5954"/>
                  </a:lnTo>
                  <a:cubicBezTo>
                    <a:pt x="5144" y="5954"/>
                    <a:pt x="5267" y="5831"/>
                    <a:pt x="5267" y="5660"/>
                  </a:cubicBezTo>
                  <a:lnTo>
                    <a:pt x="5267" y="294"/>
                  </a:lnTo>
                  <a:cubicBezTo>
                    <a:pt x="5267" y="123"/>
                    <a:pt x="5144" y="0"/>
                    <a:pt x="4997"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41"/>
            <p:cNvSpPr/>
            <p:nvPr/>
          </p:nvSpPr>
          <p:spPr>
            <a:xfrm>
              <a:off x="4259507" y="1389202"/>
              <a:ext cx="165599" cy="59200"/>
            </a:xfrm>
            <a:custGeom>
              <a:avLst/>
              <a:gdLst/>
              <a:ahLst/>
              <a:cxnLst/>
              <a:rect l="l" t="t" r="r" b="b"/>
              <a:pathLst>
                <a:path w="8501" h="3039" extrusionOk="0">
                  <a:moveTo>
                    <a:pt x="6343" y="588"/>
                  </a:moveTo>
                  <a:lnTo>
                    <a:pt x="4262" y="1228"/>
                  </a:lnTo>
                  <a:lnTo>
                    <a:pt x="2158" y="588"/>
                  </a:lnTo>
                  <a:close/>
                  <a:moveTo>
                    <a:pt x="565" y="688"/>
                  </a:moveTo>
                  <a:lnTo>
                    <a:pt x="3281" y="1522"/>
                  </a:lnTo>
                  <a:lnTo>
                    <a:pt x="565" y="2381"/>
                  </a:lnTo>
                  <a:lnTo>
                    <a:pt x="565" y="688"/>
                  </a:lnTo>
                  <a:close/>
                  <a:moveTo>
                    <a:pt x="7936" y="688"/>
                  </a:moveTo>
                  <a:lnTo>
                    <a:pt x="7936" y="2381"/>
                  </a:lnTo>
                  <a:lnTo>
                    <a:pt x="5220" y="1522"/>
                  </a:lnTo>
                  <a:lnTo>
                    <a:pt x="7936" y="688"/>
                  </a:lnTo>
                  <a:close/>
                  <a:moveTo>
                    <a:pt x="4262" y="1840"/>
                  </a:moveTo>
                  <a:lnTo>
                    <a:pt x="6343" y="2475"/>
                  </a:lnTo>
                  <a:lnTo>
                    <a:pt x="2158" y="2475"/>
                  </a:lnTo>
                  <a:lnTo>
                    <a:pt x="4262" y="1840"/>
                  </a:lnTo>
                  <a:close/>
                  <a:moveTo>
                    <a:pt x="295" y="0"/>
                  </a:moveTo>
                  <a:cubicBezTo>
                    <a:pt x="124" y="0"/>
                    <a:pt x="1" y="123"/>
                    <a:pt x="1" y="294"/>
                  </a:cubicBezTo>
                  <a:lnTo>
                    <a:pt x="1" y="2768"/>
                  </a:lnTo>
                  <a:cubicBezTo>
                    <a:pt x="1" y="2915"/>
                    <a:pt x="124" y="3039"/>
                    <a:pt x="295" y="3039"/>
                  </a:cubicBezTo>
                  <a:lnTo>
                    <a:pt x="8206" y="3039"/>
                  </a:lnTo>
                  <a:cubicBezTo>
                    <a:pt x="8377" y="3039"/>
                    <a:pt x="8500" y="2915"/>
                    <a:pt x="8500" y="2768"/>
                  </a:cubicBezTo>
                  <a:lnTo>
                    <a:pt x="8500" y="294"/>
                  </a:lnTo>
                  <a:cubicBezTo>
                    <a:pt x="8500" y="123"/>
                    <a:pt x="8377" y="0"/>
                    <a:pt x="820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1"/>
            <p:cNvSpPr/>
            <p:nvPr/>
          </p:nvSpPr>
          <p:spPr>
            <a:xfrm>
              <a:off x="4259507" y="1464648"/>
              <a:ext cx="165599" cy="11474"/>
            </a:xfrm>
            <a:custGeom>
              <a:avLst/>
              <a:gdLst/>
              <a:ahLst/>
              <a:cxnLst/>
              <a:rect l="l" t="t" r="r" b="b"/>
              <a:pathLst>
                <a:path w="8501" h="589" extrusionOk="0">
                  <a:moveTo>
                    <a:pt x="295" y="0"/>
                  </a:moveTo>
                  <a:cubicBezTo>
                    <a:pt x="124" y="0"/>
                    <a:pt x="1" y="124"/>
                    <a:pt x="1" y="294"/>
                  </a:cubicBezTo>
                  <a:cubicBezTo>
                    <a:pt x="1" y="441"/>
                    <a:pt x="124" y="588"/>
                    <a:pt x="295" y="588"/>
                  </a:cubicBezTo>
                  <a:lnTo>
                    <a:pt x="8206" y="588"/>
                  </a:lnTo>
                  <a:cubicBezTo>
                    <a:pt x="8377" y="588"/>
                    <a:pt x="8500" y="441"/>
                    <a:pt x="8500" y="294"/>
                  </a:cubicBezTo>
                  <a:cubicBezTo>
                    <a:pt x="8500" y="124"/>
                    <a:pt x="8377" y="0"/>
                    <a:pt x="820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1"/>
            <p:cNvSpPr/>
            <p:nvPr/>
          </p:nvSpPr>
          <p:spPr>
            <a:xfrm>
              <a:off x="4259507" y="1487556"/>
              <a:ext cx="165599" cy="11006"/>
            </a:xfrm>
            <a:custGeom>
              <a:avLst/>
              <a:gdLst/>
              <a:ahLst/>
              <a:cxnLst/>
              <a:rect l="l" t="t" r="r" b="b"/>
              <a:pathLst>
                <a:path w="8501" h="565" extrusionOk="0">
                  <a:moveTo>
                    <a:pt x="295" y="0"/>
                  </a:moveTo>
                  <a:cubicBezTo>
                    <a:pt x="124" y="0"/>
                    <a:pt x="1" y="123"/>
                    <a:pt x="1" y="270"/>
                  </a:cubicBezTo>
                  <a:cubicBezTo>
                    <a:pt x="1" y="441"/>
                    <a:pt x="124" y="564"/>
                    <a:pt x="295" y="564"/>
                  </a:cubicBezTo>
                  <a:lnTo>
                    <a:pt x="8206" y="564"/>
                  </a:lnTo>
                  <a:cubicBezTo>
                    <a:pt x="8377" y="564"/>
                    <a:pt x="8500" y="441"/>
                    <a:pt x="8500" y="270"/>
                  </a:cubicBezTo>
                  <a:cubicBezTo>
                    <a:pt x="8500" y="123"/>
                    <a:pt x="8377" y="0"/>
                    <a:pt x="8206"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 name="Google Shape;1380;p39">
            <a:extLst>
              <a:ext uri="{FF2B5EF4-FFF2-40B4-BE49-F238E27FC236}">
                <a16:creationId xmlns:a16="http://schemas.microsoft.com/office/drawing/2014/main" id="{DB30A62C-6F9C-4F4B-983B-87C5FF4DB7FD}"/>
              </a:ext>
            </a:extLst>
          </p:cNvPr>
          <p:cNvGrpSpPr/>
          <p:nvPr/>
        </p:nvGrpSpPr>
        <p:grpSpPr>
          <a:xfrm>
            <a:off x="4397388" y="1982669"/>
            <a:ext cx="379802" cy="291070"/>
            <a:chOff x="2365483" y="2837605"/>
            <a:chExt cx="379802" cy="291070"/>
          </a:xfrm>
        </p:grpSpPr>
        <p:sp>
          <p:nvSpPr>
            <p:cNvPr id="104" name="Google Shape;1381;p39">
              <a:extLst>
                <a:ext uri="{FF2B5EF4-FFF2-40B4-BE49-F238E27FC236}">
                  <a16:creationId xmlns:a16="http://schemas.microsoft.com/office/drawing/2014/main" id="{9FC9084A-FDD2-487F-838B-230DE4AF26BF}"/>
                </a:ext>
              </a:extLst>
            </p:cNvPr>
            <p:cNvSpPr/>
            <p:nvPr/>
          </p:nvSpPr>
          <p:spPr>
            <a:xfrm>
              <a:off x="2371191" y="3071870"/>
              <a:ext cx="368834" cy="51077"/>
            </a:xfrm>
            <a:custGeom>
              <a:avLst/>
              <a:gdLst/>
              <a:ahLst/>
              <a:cxnLst/>
              <a:rect l="l" t="t" r="r" b="b"/>
              <a:pathLst>
                <a:path w="18934" h="2622" extrusionOk="0">
                  <a:moveTo>
                    <a:pt x="471" y="0"/>
                  </a:moveTo>
                  <a:cubicBezTo>
                    <a:pt x="224" y="0"/>
                    <a:pt x="1" y="224"/>
                    <a:pt x="1" y="494"/>
                  </a:cubicBezTo>
                  <a:cubicBezTo>
                    <a:pt x="1" y="1670"/>
                    <a:pt x="959" y="2622"/>
                    <a:pt x="2135" y="2622"/>
                  </a:cubicBezTo>
                  <a:lnTo>
                    <a:pt x="16782" y="2622"/>
                  </a:lnTo>
                  <a:cubicBezTo>
                    <a:pt x="17981" y="2622"/>
                    <a:pt x="18933" y="1670"/>
                    <a:pt x="18933" y="494"/>
                  </a:cubicBezTo>
                  <a:cubicBezTo>
                    <a:pt x="18933" y="224"/>
                    <a:pt x="18716" y="0"/>
                    <a:pt x="18446" y="0"/>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382;p39">
              <a:extLst>
                <a:ext uri="{FF2B5EF4-FFF2-40B4-BE49-F238E27FC236}">
                  <a16:creationId xmlns:a16="http://schemas.microsoft.com/office/drawing/2014/main" id="{293CE920-03E4-4ECA-9FBB-B000F40C6BED}"/>
                </a:ext>
              </a:extLst>
            </p:cNvPr>
            <p:cNvSpPr/>
            <p:nvPr/>
          </p:nvSpPr>
          <p:spPr>
            <a:xfrm>
              <a:off x="2680355" y="3071870"/>
              <a:ext cx="59667" cy="51077"/>
            </a:xfrm>
            <a:custGeom>
              <a:avLst/>
              <a:gdLst/>
              <a:ahLst/>
              <a:cxnLst/>
              <a:rect l="l" t="t" r="r" b="b"/>
              <a:pathLst>
                <a:path w="3063" h="2622" extrusionOk="0">
                  <a:moveTo>
                    <a:pt x="1669" y="0"/>
                  </a:moveTo>
                  <a:cubicBezTo>
                    <a:pt x="1940" y="0"/>
                    <a:pt x="2157" y="224"/>
                    <a:pt x="2157" y="494"/>
                  </a:cubicBezTo>
                  <a:cubicBezTo>
                    <a:pt x="2157" y="1082"/>
                    <a:pt x="1910" y="1617"/>
                    <a:pt x="1522" y="1987"/>
                  </a:cubicBezTo>
                  <a:cubicBezTo>
                    <a:pt x="1129" y="2375"/>
                    <a:pt x="588" y="2622"/>
                    <a:pt x="0" y="2622"/>
                  </a:cubicBezTo>
                  <a:lnTo>
                    <a:pt x="911" y="2622"/>
                  </a:lnTo>
                  <a:cubicBezTo>
                    <a:pt x="1499" y="2622"/>
                    <a:pt x="2034" y="2375"/>
                    <a:pt x="2428" y="1987"/>
                  </a:cubicBezTo>
                  <a:cubicBezTo>
                    <a:pt x="2821" y="1617"/>
                    <a:pt x="3062" y="1082"/>
                    <a:pt x="3062" y="494"/>
                  </a:cubicBezTo>
                  <a:cubicBezTo>
                    <a:pt x="3062" y="224"/>
                    <a:pt x="2845" y="0"/>
                    <a:pt x="257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383;p39">
              <a:extLst>
                <a:ext uri="{FF2B5EF4-FFF2-40B4-BE49-F238E27FC236}">
                  <a16:creationId xmlns:a16="http://schemas.microsoft.com/office/drawing/2014/main" id="{2B07760A-2852-4D1F-A1CB-A7B60BBF2952}"/>
                </a:ext>
              </a:extLst>
            </p:cNvPr>
            <p:cNvSpPr/>
            <p:nvPr/>
          </p:nvSpPr>
          <p:spPr>
            <a:xfrm>
              <a:off x="2392268" y="2843333"/>
              <a:ext cx="326348" cy="228559"/>
            </a:xfrm>
            <a:custGeom>
              <a:avLst/>
              <a:gdLst/>
              <a:ahLst/>
              <a:cxnLst/>
              <a:rect l="l" t="t" r="r" b="b"/>
              <a:pathLst>
                <a:path w="16753" h="11733" extrusionOk="0">
                  <a:moveTo>
                    <a:pt x="859" y="0"/>
                  </a:moveTo>
                  <a:cubicBezTo>
                    <a:pt x="388" y="0"/>
                    <a:pt x="0" y="371"/>
                    <a:pt x="0" y="858"/>
                  </a:cubicBezTo>
                  <a:lnTo>
                    <a:pt x="0" y="10874"/>
                  </a:lnTo>
                  <a:cubicBezTo>
                    <a:pt x="0" y="11368"/>
                    <a:pt x="388" y="11732"/>
                    <a:pt x="859" y="11732"/>
                  </a:cubicBezTo>
                  <a:lnTo>
                    <a:pt x="15894" y="11732"/>
                  </a:lnTo>
                  <a:cubicBezTo>
                    <a:pt x="16382" y="11732"/>
                    <a:pt x="16752" y="11368"/>
                    <a:pt x="16752" y="10874"/>
                  </a:cubicBezTo>
                  <a:lnTo>
                    <a:pt x="16752" y="858"/>
                  </a:lnTo>
                  <a:cubicBezTo>
                    <a:pt x="16752" y="371"/>
                    <a:pt x="16382" y="0"/>
                    <a:pt x="15894" y="0"/>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384;p39">
              <a:extLst>
                <a:ext uri="{FF2B5EF4-FFF2-40B4-BE49-F238E27FC236}">
                  <a16:creationId xmlns:a16="http://schemas.microsoft.com/office/drawing/2014/main" id="{7EF1AF07-95A3-4391-85E3-C6A03F566371}"/>
                </a:ext>
              </a:extLst>
            </p:cNvPr>
            <p:cNvSpPr/>
            <p:nvPr/>
          </p:nvSpPr>
          <p:spPr>
            <a:xfrm>
              <a:off x="2687095" y="2843333"/>
              <a:ext cx="31519" cy="228559"/>
            </a:xfrm>
            <a:custGeom>
              <a:avLst/>
              <a:gdLst/>
              <a:ahLst/>
              <a:cxnLst/>
              <a:rect l="l" t="t" r="r" b="b"/>
              <a:pathLst>
                <a:path w="1618" h="11733" extrusionOk="0">
                  <a:moveTo>
                    <a:pt x="1" y="0"/>
                  </a:moveTo>
                  <a:cubicBezTo>
                    <a:pt x="465" y="0"/>
                    <a:pt x="859" y="371"/>
                    <a:pt x="859" y="858"/>
                  </a:cubicBezTo>
                  <a:lnTo>
                    <a:pt x="859" y="10874"/>
                  </a:lnTo>
                  <a:cubicBezTo>
                    <a:pt x="859" y="11368"/>
                    <a:pt x="465" y="11732"/>
                    <a:pt x="1" y="11732"/>
                  </a:cubicBezTo>
                  <a:lnTo>
                    <a:pt x="759" y="11732"/>
                  </a:lnTo>
                  <a:cubicBezTo>
                    <a:pt x="1247" y="11732"/>
                    <a:pt x="1617" y="11368"/>
                    <a:pt x="1617" y="10874"/>
                  </a:cubicBezTo>
                  <a:lnTo>
                    <a:pt x="1617" y="858"/>
                  </a:lnTo>
                  <a:cubicBezTo>
                    <a:pt x="1617" y="371"/>
                    <a:pt x="1247" y="0"/>
                    <a:pt x="759" y="0"/>
                  </a:cubicBezTo>
                  <a:close/>
                </a:path>
              </a:pathLst>
            </a:custGeom>
            <a:solidFill>
              <a:srgbClr val="866A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385;p39">
              <a:extLst>
                <a:ext uri="{FF2B5EF4-FFF2-40B4-BE49-F238E27FC236}">
                  <a16:creationId xmlns:a16="http://schemas.microsoft.com/office/drawing/2014/main" id="{C461E9E7-EFCB-41DA-8ECE-3EEBD3C6D780}"/>
                </a:ext>
              </a:extLst>
            </p:cNvPr>
            <p:cNvSpPr/>
            <p:nvPr/>
          </p:nvSpPr>
          <p:spPr>
            <a:xfrm>
              <a:off x="2416092" y="2863358"/>
              <a:ext cx="278583" cy="188488"/>
            </a:xfrm>
            <a:custGeom>
              <a:avLst/>
              <a:gdLst/>
              <a:ahLst/>
              <a:cxnLst/>
              <a:rect l="l" t="t" r="r" b="b"/>
              <a:pathLst>
                <a:path w="14301" h="9676" extrusionOk="0">
                  <a:moveTo>
                    <a:pt x="317" y="1"/>
                  </a:moveTo>
                  <a:cubicBezTo>
                    <a:pt x="147" y="1"/>
                    <a:pt x="0" y="148"/>
                    <a:pt x="0" y="324"/>
                  </a:cubicBezTo>
                  <a:lnTo>
                    <a:pt x="0" y="9358"/>
                  </a:lnTo>
                  <a:cubicBezTo>
                    <a:pt x="0" y="9529"/>
                    <a:pt x="147" y="9676"/>
                    <a:pt x="317" y="9676"/>
                  </a:cubicBezTo>
                  <a:lnTo>
                    <a:pt x="13983" y="9676"/>
                  </a:lnTo>
                  <a:cubicBezTo>
                    <a:pt x="14154" y="9676"/>
                    <a:pt x="14301" y="9529"/>
                    <a:pt x="14301" y="9358"/>
                  </a:cubicBezTo>
                  <a:lnTo>
                    <a:pt x="14301" y="324"/>
                  </a:lnTo>
                  <a:cubicBezTo>
                    <a:pt x="14301" y="148"/>
                    <a:pt x="14154" y="1"/>
                    <a:pt x="13983"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386;p39">
              <a:extLst>
                <a:ext uri="{FF2B5EF4-FFF2-40B4-BE49-F238E27FC236}">
                  <a16:creationId xmlns:a16="http://schemas.microsoft.com/office/drawing/2014/main" id="{8170AA78-33F9-4619-B7FA-298B2E2FB9F0}"/>
                </a:ext>
              </a:extLst>
            </p:cNvPr>
            <p:cNvSpPr/>
            <p:nvPr/>
          </p:nvSpPr>
          <p:spPr>
            <a:xfrm>
              <a:off x="2673713" y="2863358"/>
              <a:ext cx="20960" cy="188488"/>
            </a:xfrm>
            <a:custGeom>
              <a:avLst/>
              <a:gdLst/>
              <a:ahLst/>
              <a:cxnLst/>
              <a:rect l="l" t="t" r="r" b="b"/>
              <a:pathLst>
                <a:path w="1076" h="9676" extrusionOk="0">
                  <a:moveTo>
                    <a:pt x="0" y="1"/>
                  </a:moveTo>
                  <a:cubicBezTo>
                    <a:pt x="171" y="1"/>
                    <a:pt x="318" y="148"/>
                    <a:pt x="318" y="324"/>
                  </a:cubicBezTo>
                  <a:lnTo>
                    <a:pt x="318" y="9358"/>
                  </a:lnTo>
                  <a:cubicBezTo>
                    <a:pt x="318" y="9529"/>
                    <a:pt x="171" y="9676"/>
                    <a:pt x="0" y="9676"/>
                  </a:cubicBezTo>
                  <a:lnTo>
                    <a:pt x="758" y="9676"/>
                  </a:lnTo>
                  <a:cubicBezTo>
                    <a:pt x="929" y="9676"/>
                    <a:pt x="1076" y="9529"/>
                    <a:pt x="1076" y="9358"/>
                  </a:cubicBezTo>
                  <a:lnTo>
                    <a:pt x="1076" y="324"/>
                  </a:lnTo>
                  <a:cubicBezTo>
                    <a:pt x="1076" y="148"/>
                    <a:pt x="929" y="1"/>
                    <a:pt x="758" y="1"/>
                  </a:cubicBezTo>
                  <a:close/>
                </a:path>
              </a:pathLst>
            </a:custGeom>
            <a:solidFill>
              <a:srgbClr val="AEE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387;p39">
              <a:extLst>
                <a:ext uri="{FF2B5EF4-FFF2-40B4-BE49-F238E27FC236}">
                  <a16:creationId xmlns:a16="http://schemas.microsoft.com/office/drawing/2014/main" id="{77BD15BE-0291-455E-8C03-DE295EF82BB4}"/>
                </a:ext>
              </a:extLst>
            </p:cNvPr>
            <p:cNvSpPr/>
            <p:nvPr/>
          </p:nvSpPr>
          <p:spPr>
            <a:xfrm>
              <a:off x="2416092" y="2863358"/>
              <a:ext cx="278583" cy="42973"/>
            </a:xfrm>
            <a:custGeom>
              <a:avLst/>
              <a:gdLst/>
              <a:ahLst/>
              <a:cxnLst/>
              <a:rect l="l" t="t" r="r" b="b"/>
              <a:pathLst>
                <a:path w="14301" h="2206" extrusionOk="0">
                  <a:moveTo>
                    <a:pt x="317" y="1"/>
                  </a:moveTo>
                  <a:cubicBezTo>
                    <a:pt x="147" y="1"/>
                    <a:pt x="0" y="148"/>
                    <a:pt x="0" y="324"/>
                  </a:cubicBezTo>
                  <a:lnTo>
                    <a:pt x="0" y="2205"/>
                  </a:lnTo>
                  <a:lnTo>
                    <a:pt x="14301" y="2205"/>
                  </a:lnTo>
                  <a:lnTo>
                    <a:pt x="14301" y="324"/>
                  </a:lnTo>
                  <a:cubicBezTo>
                    <a:pt x="14301" y="148"/>
                    <a:pt x="14154" y="1"/>
                    <a:pt x="13983" y="1"/>
                  </a:cubicBezTo>
                  <a:close/>
                </a:path>
              </a:pathLst>
            </a:custGeom>
            <a:solidFill>
              <a:srgbClr val="F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388;p39">
              <a:extLst>
                <a:ext uri="{FF2B5EF4-FFF2-40B4-BE49-F238E27FC236}">
                  <a16:creationId xmlns:a16="http://schemas.microsoft.com/office/drawing/2014/main" id="{694F8628-8C6C-4CC3-8CA8-CC7FC717CD17}"/>
                </a:ext>
              </a:extLst>
            </p:cNvPr>
            <p:cNvSpPr/>
            <p:nvPr/>
          </p:nvSpPr>
          <p:spPr>
            <a:xfrm>
              <a:off x="2673713" y="2863358"/>
              <a:ext cx="20960" cy="42973"/>
            </a:xfrm>
            <a:custGeom>
              <a:avLst/>
              <a:gdLst/>
              <a:ahLst/>
              <a:cxnLst/>
              <a:rect l="l" t="t" r="r" b="b"/>
              <a:pathLst>
                <a:path w="1076" h="2206" extrusionOk="0">
                  <a:moveTo>
                    <a:pt x="0" y="1"/>
                  </a:moveTo>
                  <a:cubicBezTo>
                    <a:pt x="171" y="1"/>
                    <a:pt x="318" y="148"/>
                    <a:pt x="318" y="324"/>
                  </a:cubicBezTo>
                  <a:lnTo>
                    <a:pt x="318" y="2205"/>
                  </a:lnTo>
                  <a:lnTo>
                    <a:pt x="1076" y="2205"/>
                  </a:lnTo>
                  <a:lnTo>
                    <a:pt x="1076" y="324"/>
                  </a:lnTo>
                  <a:cubicBezTo>
                    <a:pt x="1076" y="148"/>
                    <a:pt x="929" y="1"/>
                    <a:pt x="758" y="1"/>
                  </a:cubicBezTo>
                  <a:close/>
                </a:path>
              </a:pathLst>
            </a:custGeom>
            <a:solidFill>
              <a:srgbClr val="FF61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389;p39">
              <a:extLst>
                <a:ext uri="{FF2B5EF4-FFF2-40B4-BE49-F238E27FC236}">
                  <a16:creationId xmlns:a16="http://schemas.microsoft.com/office/drawing/2014/main" id="{479F0015-7C14-4302-9D1F-09CEC8905D2C}"/>
                </a:ext>
              </a:extLst>
            </p:cNvPr>
            <p:cNvSpPr/>
            <p:nvPr/>
          </p:nvSpPr>
          <p:spPr>
            <a:xfrm>
              <a:off x="2521536" y="3071870"/>
              <a:ext cx="68258" cy="21993"/>
            </a:xfrm>
            <a:custGeom>
              <a:avLst/>
              <a:gdLst/>
              <a:ahLst/>
              <a:cxnLst/>
              <a:rect l="l" t="t" r="r" b="b"/>
              <a:pathLst>
                <a:path w="3504" h="1129" extrusionOk="0">
                  <a:moveTo>
                    <a:pt x="1" y="0"/>
                  </a:moveTo>
                  <a:lnTo>
                    <a:pt x="1" y="565"/>
                  </a:lnTo>
                  <a:cubicBezTo>
                    <a:pt x="1" y="882"/>
                    <a:pt x="247" y="1129"/>
                    <a:pt x="565" y="1129"/>
                  </a:cubicBezTo>
                  <a:lnTo>
                    <a:pt x="2939" y="1129"/>
                  </a:lnTo>
                  <a:cubicBezTo>
                    <a:pt x="3233" y="1129"/>
                    <a:pt x="3504" y="882"/>
                    <a:pt x="3504" y="565"/>
                  </a:cubicBezTo>
                  <a:lnTo>
                    <a:pt x="3504" y="0"/>
                  </a:lnTo>
                  <a:close/>
                </a:path>
              </a:pathLst>
            </a:custGeom>
            <a:solidFill>
              <a:srgbClr val="356B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390;p39">
              <a:extLst>
                <a:ext uri="{FF2B5EF4-FFF2-40B4-BE49-F238E27FC236}">
                  <a16:creationId xmlns:a16="http://schemas.microsoft.com/office/drawing/2014/main" id="{5565548F-8C1A-445A-BD11-E1ED1C2C4CBE}"/>
                </a:ext>
              </a:extLst>
            </p:cNvPr>
            <p:cNvSpPr/>
            <p:nvPr/>
          </p:nvSpPr>
          <p:spPr>
            <a:xfrm>
              <a:off x="2487193" y="2889130"/>
              <a:ext cx="136496" cy="136964"/>
            </a:xfrm>
            <a:custGeom>
              <a:avLst/>
              <a:gdLst/>
              <a:ahLst/>
              <a:cxnLst/>
              <a:rect l="l" t="t" r="r" b="b"/>
              <a:pathLst>
                <a:path w="7007" h="7031" extrusionOk="0">
                  <a:moveTo>
                    <a:pt x="3503" y="0"/>
                  </a:moveTo>
                  <a:cubicBezTo>
                    <a:pt x="1570" y="0"/>
                    <a:pt x="0" y="1570"/>
                    <a:pt x="0" y="3527"/>
                  </a:cubicBezTo>
                  <a:cubicBezTo>
                    <a:pt x="0" y="5467"/>
                    <a:pt x="1570" y="7030"/>
                    <a:pt x="3503" y="7030"/>
                  </a:cubicBezTo>
                  <a:cubicBezTo>
                    <a:pt x="5437" y="7030"/>
                    <a:pt x="7007" y="5467"/>
                    <a:pt x="7007" y="3527"/>
                  </a:cubicBezTo>
                  <a:cubicBezTo>
                    <a:pt x="7007" y="2598"/>
                    <a:pt x="6636" y="1693"/>
                    <a:pt x="5978" y="1029"/>
                  </a:cubicBezTo>
                  <a:cubicBezTo>
                    <a:pt x="5337" y="371"/>
                    <a:pt x="4432" y="0"/>
                    <a:pt x="3503" y="0"/>
                  </a:cubicBezTo>
                  <a:close/>
                </a:path>
              </a:pathLst>
            </a:custGeom>
            <a:solidFill>
              <a:srgbClr val="00C7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391;p39">
              <a:extLst>
                <a:ext uri="{FF2B5EF4-FFF2-40B4-BE49-F238E27FC236}">
                  <a16:creationId xmlns:a16="http://schemas.microsoft.com/office/drawing/2014/main" id="{4193A2A5-C97B-4E01-8175-329DFB57524E}"/>
                </a:ext>
              </a:extLst>
            </p:cNvPr>
            <p:cNvSpPr/>
            <p:nvPr/>
          </p:nvSpPr>
          <p:spPr>
            <a:xfrm>
              <a:off x="2365483" y="2837605"/>
              <a:ext cx="379802" cy="291070"/>
            </a:xfrm>
            <a:custGeom>
              <a:avLst/>
              <a:gdLst/>
              <a:ahLst/>
              <a:cxnLst/>
              <a:rect l="l" t="t" r="r" b="b"/>
              <a:pathLst>
                <a:path w="19497" h="14942" extrusionOk="0">
                  <a:moveTo>
                    <a:pt x="11221" y="12320"/>
                  </a:moveTo>
                  <a:lnTo>
                    <a:pt x="11221" y="12591"/>
                  </a:lnTo>
                  <a:cubicBezTo>
                    <a:pt x="11221" y="12738"/>
                    <a:pt x="11097" y="12885"/>
                    <a:pt x="10950" y="12885"/>
                  </a:cubicBezTo>
                  <a:lnTo>
                    <a:pt x="8576" y="12885"/>
                  </a:lnTo>
                  <a:cubicBezTo>
                    <a:pt x="8429" y="12885"/>
                    <a:pt x="8282" y="12738"/>
                    <a:pt x="8282" y="12591"/>
                  </a:cubicBezTo>
                  <a:lnTo>
                    <a:pt x="8282" y="12320"/>
                  </a:lnTo>
                  <a:close/>
                  <a:moveTo>
                    <a:pt x="2234" y="0"/>
                  </a:moveTo>
                  <a:cubicBezTo>
                    <a:pt x="1616" y="0"/>
                    <a:pt x="1105" y="518"/>
                    <a:pt x="1105" y="1152"/>
                  </a:cubicBezTo>
                  <a:lnTo>
                    <a:pt x="1105" y="11168"/>
                  </a:lnTo>
                  <a:cubicBezTo>
                    <a:pt x="1105" y="11392"/>
                    <a:pt x="1152" y="11586"/>
                    <a:pt x="1252" y="11732"/>
                  </a:cubicBezTo>
                  <a:lnTo>
                    <a:pt x="764" y="11732"/>
                  </a:lnTo>
                  <a:cubicBezTo>
                    <a:pt x="347" y="11732"/>
                    <a:pt x="0" y="12079"/>
                    <a:pt x="0" y="12520"/>
                  </a:cubicBezTo>
                  <a:cubicBezTo>
                    <a:pt x="0" y="13843"/>
                    <a:pt x="1105" y="14942"/>
                    <a:pt x="2428" y="14942"/>
                  </a:cubicBezTo>
                  <a:lnTo>
                    <a:pt x="3674" y="14942"/>
                  </a:lnTo>
                  <a:cubicBezTo>
                    <a:pt x="3821" y="14942"/>
                    <a:pt x="3968" y="14795"/>
                    <a:pt x="3968" y="14648"/>
                  </a:cubicBezTo>
                  <a:cubicBezTo>
                    <a:pt x="3968" y="14501"/>
                    <a:pt x="3821" y="14354"/>
                    <a:pt x="3674" y="14354"/>
                  </a:cubicBezTo>
                  <a:lnTo>
                    <a:pt x="2428" y="14354"/>
                  </a:lnTo>
                  <a:cubicBezTo>
                    <a:pt x="1399" y="14354"/>
                    <a:pt x="588" y="13519"/>
                    <a:pt x="588" y="12520"/>
                  </a:cubicBezTo>
                  <a:cubicBezTo>
                    <a:pt x="588" y="12397"/>
                    <a:pt x="664" y="12320"/>
                    <a:pt x="764" y="12320"/>
                  </a:cubicBezTo>
                  <a:lnTo>
                    <a:pt x="7718" y="12320"/>
                  </a:lnTo>
                  <a:lnTo>
                    <a:pt x="7718" y="12591"/>
                  </a:lnTo>
                  <a:cubicBezTo>
                    <a:pt x="7718" y="13055"/>
                    <a:pt x="8111" y="13449"/>
                    <a:pt x="8576" y="13449"/>
                  </a:cubicBezTo>
                  <a:lnTo>
                    <a:pt x="10950" y="13449"/>
                  </a:lnTo>
                  <a:cubicBezTo>
                    <a:pt x="11415" y="13449"/>
                    <a:pt x="11785" y="13055"/>
                    <a:pt x="11785" y="12591"/>
                  </a:cubicBezTo>
                  <a:lnTo>
                    <a:pt x="11785" y="12320"/>
                  </a:lnTo>
                  <a:lnTo>
                    <a:pt x="18739" y="12320"/>
                  </a:lnTo>
                  <a:cubicBezTo>
                    <a:pt x="18838" y="12320"/>
                    <a:pt x="18932" y="12397"/>
                    <a:pt x="18932" y="12520"/>
                  </a:cubicBezTo>
                  <a:cubicBezTo>
                    <a:pt x="18932" y="13519"/>
                    <a:pt x="18104" y="14354"/>
                    <a:pt x="17075" y="14354"/>
                  </a:cubicBezTo>
                  <a:lnTo>
                    <a:pt x="4996" y="14354"/>
                  </a:lnTo>
                  <a:cubicBezTo>
                    <a:pt x="4826" y="14354"/>
                    <a:pt x="4702" y="14501"/>
                    <a:pt x="4702" y="14648"/>
                  </a:cubicBezTo>
                  <a:cubicBezTo>
                    <a:pt x="4702" y="14795"/>
                    <a:pt x="4826" y="14942"/>
                    <a:pt x="4996" y="14942"/>
                  </a:cubicBezTo>
                  <a:lnTo>
                    <a:pt x="17075" y="14942"/>
                  </a:lnTo>
                  <a:cubicBezTo>
                    <a:pt x="18421" y="14942"/>
                    <a:pt x="19497" y="13843"/>
                    <a:pt x="19497" y="12520"/>
                  </a:cubicBezTo>
                  <a:cubicBezTo>
                    <a:pt x="19497" y="12079"/>
                    <a:pt x="19156" y="11732"/>
                    <a:pt x="18739" y="11732"/>
                  </a:cubicBezTo>
                  <a:lnTo>
                    <a:pt x="18274" y="11732"/>
                  </a:lnTo>
                  <a:cubicBezTo>
                    <a:pt x="18368" y="11586"/>
                    <a:pt x="18421" y="11392"/>
                    <a:pt x="18421" y="11168"/>
                  </a:cubicBezTo>
                  <a:lnTo>
                    <a:pt x="18421" y="1152"/>
                  </a:lnTo>
                  <a:cubicBezTo>
                    <a:pt x="18421" y="518"/>
                    <a:pt x="17904" y="0"/>
                    <a:pt x="17269" y="0"/>
                  </a:cubicBezTo>
                  <a:lnTo>
                    <a:pt x="14601" y="0"/>
                  </a:lnTo>
                  <a:cubicBezTo>
                    <a:pt x="14430" y="0"/>
                    <a:pt x="14307" y="124"/>
                    <a:pt x="14307" y="294"/>
                  </a:cubicBezTo>
                  <a:cubicBezTo>
                    <a:pt x="14307" y="441"/>
                    <a:pt x="14430" y="588"/>
                    <a:pt x="14601" y="588"/>
                  </a:cubicBezTo>
                  <a:lnTo>
                    <a:pt x="17269" y="588"/>
                  </a:lnTo>
                  <a:cubicBezTo>
                    <a:pt x="17586" y="588"/>
                    <a:pt x="17833" y="835"/>
                    <a:pt x="17833" y="1152"/>
                  </a:cubicBezTo>
                  <a:lnTo>
                    <a:pt x="17833" y="11168"/>
                  </a:lnTo>
                  <a:cubicBezTo>
                    <a:pt x="17833" y="11491"/>
                    <a:pt x="17586" y="11732"/>
                    <a:pt x="17269" y="11732"/>
                  </a:cubicBezTo>
                  <a:lnTo>
                    <a:pt x="2234" y="11732"/>
                  </a:lnTo>
                  <a:cubicBezTo>
                    <a:pt x="1910" y="11732"/>
                    <a:pt x="1669" y="11491"/>
                    <a:pt x="1669" y="11168"/>
                  </a:cubicBezTo>
                  <a:lnTo>
                    <a:pt x="1669" y="1152"/>
                  </a:lnTo>
                  <a:cubicBezTo>
                    <a:pt x="1669" y="835"/>
                    <a:pt x="1910" y="588"/>
                    <a:pt x="2234" y="588"/>
                  </a:cubicBezTo>
                  <a:lnTo>
                    <a:pt x="13255" y="588"/>
                  </a:lnTo>
                  <a:cubicBezTo>
                    <a:pt x="13425" y="588"/>
                    <a:pt x="13548" y="441"/>
                    <a:pt x="13548" y="294"/>
                  </a:cubicBezTo>
                  <a:cubicBezTo>
                    <a:pt x="13548" y="124"/>
                    <a:pt x="13425" y="0"/>
                    <a:pt x="13255"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392;p39">
              <a:extLst>
                <a:ext uri="{FF2B5EF4-FFF2-40B4-BE49-F238E27FC236}">
                  <a16:creationId xmlns:a16="http://schemas.microsoft.com/office/drawing/2014/main" id="{5EC7B7D7-4A37-46BC-8A6A-234C079B6B4D}"/>
                </a:ext>
              </a:extLst>
            </p:cNvPr>
            <p:cNvSpPr/>
            <p:nvPr/>
          </p:nvSpPr>
          <p:spPr>
            <a:xfrm>
              <a:off x="2442312" y="2879623"/>
              <a:ext cx="11006" cy="11006"/>
            </a:xfrm>
            <a:custGeom>
              <a:avLst/>
              <a:gdLst/>
              <a:ahLst/>
              <a:cxnLst/>
              <a:rect l="l" t="t" r="r" b="b"/>
              <a:pathLst>
                <a:path w="565" h="565" extrusionOk="0">
                  <a:moveTo>
                    <a:pt x="270" y="1"/>
                  </a:moveTo>
                  <a:cubicBezTo>
                    <a:pt x="123" y="1"/>
                    <a:pt x="0" y="124"/>
                    <a:pt x="0" y="271"/>
                  </a:cubicBezTo>
                  <a:cubicBezTo>
                    <a:pt x="0" y="441"/>
                    <a:pt x="123" y="565"/>
                    <a:pt x="270" y="565"/>
                  </a:cubicBezTo>
                  <a:cubicBezTo>
                    <a:pt x="441" y="565"/>
                    <a:pt x="564" y="441"/>
                    <a:pt x="564" y="271"/>
                  </a:cubicBezTo>
                  <a:cubicBezTo>
                    <a:pt x="564" y="124"/>
                    <a:pt x="441" y="1"/>
                    <a:pt x="270"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393;p39">
              <a:extLst>
                <a:ext uri="{FF2B5EF4-FFF2-40B4-BE49-F238E27FC236}">
                  <a16:creationId xmlns:a16="http://schemas.microsoft.com/office/drawing/2014/main" id="{2FB53A3E-0409-447F-939F-0D821DE002CA}"/>
                </a:ext>
              </a:extLst>
            </p:cNvPr>
            <p:cNvSpPr/>
            <p:nvPr/>
          </p:nvSpPr>
          <p:spPr>
            <a:xfrm>
              <a:off x="2464285" y="2879623"/>
              <a:ext cx="11006" cy="11006"/>
            </a:xfrm>
            <a:custGeom>
              <a:avLst/>
              <a:gdLst/>
              <a:ahLst/>
              <a:cxnLst/>
              <a:rect l="l" t="t" r="r" b="b"/>
              <a:pathLst>
                <a:path w="565" h="565" extrusionOk="0">
                  <a:moveTo>
                    <a:pt x="271" y="1"/>
                  </a:moveTo>
                  <a:cubicBezTo>
                    <a:pt x="124" y="1"/>
                    <a:pt x="1" y="124"/>
                    <a:pt x="1" y="271"/>
                  </a:cubicBezTo>
                  <a:cubicBezTo>
                    <a:pt x="1" y="441"/>
                    <a:pt x="124" y="565"/>
                    <a:pt x="271" y="565"/>
                  </a:cubicBezTo>
                  <a:cubicBezTo>
                    <a:pt x="441" y="565"/>
                    <a:pt x="565" y="441"/>
                    <a:pt x="565" y="271"/>
                  </a:cubicBezTo>
                  <a:cubicBezTo>
                    <a:pt x="565" y="124"/>
                    <a:pt x="441" y="1"/>
                    <a:pt x="271"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394;p39">
              <a:extLst>
                <a:ext uri="{FF2B5EF4-FFF2-40B4-BE49-F238E27FC236}">
                  <a16:creationId xmlns:a16="http://schemas.microsoft.com/office/drawing/2014/main" id="{724A6DC2-64D4-47DD-AEDD-64AABF5F5895}"/>
                </a:ext>
              </a:extLst>
            </p:cNvPr>
            <p:cNvSpPr/>
            <p:nvPr/>
          </p:nvSpPr>
          <p:spPr>
            <a:xfrm>
              <a:off x="2486278" y="2879623"/>
              <a:ext cx="10889" cy="11006"/>
            </a:xfrm>
            <a:custGeom>
              <a:avLst/>
              <a:gdLst/>
              <a:ahLst/>
              <a:cxnLst/>
              <a:rect l="l" t="t" r="r" b="b"/>
              <a:pathLst>
                <a:path w="559" h="565" extrusionOk="0">
                  <a:moveTo>
                    <a:pt x="294" y="1"/>
                  </a:moveTo>
                  <a:cubicBezTo>
                    <a:pt x="118" y="1"/>
                    <a:pt x="0" y="124"/>
                    <a:pt x="0" y="271"/>
                  </a:cubicBezTo>
                  <a:cubicBezTo>
                    <a:pt x="0" y="441"/>
                    <a:pt x="118" y="565"/>
                    <a:pt x="294" y="565"/>
                  </a:cubicBezTo>
                  <a:cubicBezTo>
                    <a:pt x="441" y="565"/>
                    <a:pt x="559" y="441"/>
                    <a:pt x="559" y="271"/>
                  </a:cubicBezTo>
                  <a:cubicBezTo>
                    <a:pt x="559" y="124"/>
                    <a:pt x="441" y="1"/>
                    <a:pt x="294"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395;p39">
              <a:extLst>
                <a:ext uri="{FF2B5EF4-FFF2-40B4-BE49-F238E27FC236}">
                  <a16:creationId xmlns:a16="http://schemas.microsoft.com/office/drawing/2014/main" id="{A54C80E9-C642-4C60-B7CA-BFD2CF3C1E89}"/>
                </a:ext>
              </a:extLst>
            </p:cNvPr>
            <p:cNvSpPr/>
            <p:nvPr/>
          </p:nvSpPr>
          <p:spPr>
            <a:xfrm>
              <a:off x="2410813" y="2858215"/>
              <a:ext cx="289590" cy="198910"/>
            </a:xfrm>
            <a:custGeom>
              <a:avLst/>
              <a:gdLst/>
              <a:ahLst/>
              <a:cxnLst/>
              <a:rect l="l" t="t" r="r" b="b"/>
              <a:pathLst>
                <a:path w="14866" h="10211" extrusionOk="0">
                  <a:moveTo>
                    <a:pt x="14254" y="559"/>
                  </a:moveTo>
                  <a:cubicBezTo>
                    <a:pt x="14278" y="559"/>
                    <a:pt x="14278" y="588"/>
                    <a:pt x="14278" y="588"/>
                  </a:cubicBezTo>
                  <a:lnTo>
                    <a:pt x="14278" y="2175"/>
                  </a:lnTo>
                  <a:lnTo>
                    <a:pt x="9846" y="2175"/>
                  </a:lnTo>
                  <a:cubicBezTo>
                    <a:pt x="9188" y="1640"/>
                    <a:pt x="8353" y="1323"/>
                    <a:pt x="7424" y="1323"/>
                  </a:cubicBezTo>
                  <a:cubicBezTo>
                    <a:pt x="6519" y="1323"/>
                    <a:pt x="5661" y="1640"/>
                    <a:pt x="5020" y="2175"/>
                  </a:cubicBezTo>
                  <a:lnTo>
                    <a:pt x="565" y="2175"/>
                  </a:lnTo>
                  <a:lnTo>
                    <a:pt x="565" y="588"/>
                  </a:lnTo>
                  <a:lnTo>
                    <a:pt x="588" y="559"/>
                  </a:lnTo>
                  <a:close/>
                  <a:moveTo>
                    <a:pt x="7424" y="1881"/>
                  </a:moveTo>
                  <a:cubicBezTo>
                    <a:pt x="9211" y="1881"/>
                    <a:pt x="10657" y="3327"/>
                    <a:pt x="10657" y="5114"/>
                  </a:cubicBezTo>
                  <a:cubicBezTo>
                    <a:pt x="10657" y="6877"/>
                    <a:pt x="9211" y="8323"/>
                    <a:pt x="7424" y="8323"/>
                  </a:cubicBezTo>
                  <a:cubicBezTo>
                    <a:pt x="5661" y="8323"/>
                    <a:pt x="4215" y="6877"/>
                    <a:pt x="4215" y="5114"/>
                  </a:cubicBezTo>
                  <a:cubicBezTo>
                    <a:pt x="4215" y="3327"/>
                    <a:pt x="5661" y="1881"/>
                    <a:pt x="7424" y="1881"/>
                  </a:cubicBezTo>
                  <a:close/>
                  <a:moveTo>
                    <a:pt x="14278" y="2763"/>
                  </a:moveTo>
                  <a:lnTo>
                    <a:pt x="14278" y="9622"/>
                  </a:lnTo>
                  <a:cubicBezTo>
                    <a:pt x="14278" y="9622"/>
                    <a:pt x="14278" y="9646"/>
                    <a:pt x="14254" y="9646"/>
                  </a:cubicBezTo>
                  <a:lnTo>
                    <a:pt x="588" y="9646"/>
                  </a:lnTo>
                  <a:lnTo>
                    <a:pt x="565" y="9622"/>
                  </a:lnTo>
                  <a:lnTo>
                    <a:pt x="565" y="2763"/>
                  </a:lnTo>
                  <a:lnTo>
                    <a:pt x="4462" y="2763"/>
                  </a:lnTo>
                  <a:cubicBezTo>
                    <a:pt x="3945" y="3404"/>
                    <a:pt x="3627" y="4209"/>
                    <a:pt x="3627" y="5114"/>
                  </a:cubicBezTo>
                  <a:cubicBezTo>
                    <a:pt x="3627" y="7201"/>
                    <a:pt x="5344" y="8888"/>
                    <a:pt x="7424" y="8888"/>
                  </a:cubicBezTo>
                  <a:cubicBezTo>
                    <a:pt x="9529" y="8888"/>
                    <a:pt x="11221" y="7201"/>
                    <a:pt x="11221" y="5114"/>
                  </a:cubicBezTo>
                  <a:cubicBezTo>
                    <a:pt x="11221" y="4209"/>
                    <a:pt x="10928" y="3404"/>
                    <a:pt x="10410" y="2763"/>
                  </a:cubicBezTo>
                  <a:close/>
                  <a:moveTo>
                    <a:pt x="588" y="0"/>
                  </a:moveTo>
                  <a:cubicBezTo>
                    <a:pt x="271" y="0"/>
                    <a:pt x="1" y="265"/>
                    <a:pt x="1" y="588"/>
                  </a:cubicBezTo>
                  <a:lnTo>
                    <a:pt x="1" y="9622"/>
                  </a:lnTo>
                  <a:cubicBezTo>
                    <a:pt x="1" y="9940"/>
                    <a:pt x="271" y="10210"/>
                    <a:pt x="588" y="10210"/>
                  </a:cubicBezTo>
                  <a:lnTo>
                    <a:pt x="14254" y="10210"/>
                  </a:lnTo>
                  <a:cubicBezTo>
                    <a:pt x="14601" y="10210"/>
                    <a:pt x="14866" y="9940"/>
                    <a:pt x="14866" y="9622"/>
                  </a:cubicBezTo>
                  <a:lnTo>
                    <a:pt x="14866" y="588"/>
                  </a:lnTo>
                  <a:cubicBezTo>
                    <a:pt x="14866" y="265"/>
                    <a:pt x="14601" y="0"/>
                    <a:pt x="14254"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396;p39">
              <a:extLst>
                <a:ext uri="{FF2B5EF4-FFF2-40B4-BE49-F238E27FC236}">
                  <a16:creationId xmlns:a16="http://schemas.microsoft.com/office/drawing/2014/main" id="{6BD54382-E293-4113-998E-9090B19B8415}"/>
                </a:ext>
              </a:extLst>
            </p:cNvPr>
            <p:cNvSpPr/>
            <p:nvPr/>
          </p:nvSpPr>
          <p:spPr>
            <a:xfrm>
              <a:off x="2520056" y="2911103"/>
              <a:ext cx="90699" cy="63466"/>
            </a:xfrm>
            <a:custGeom>
              <a:avLst/>
              <a:gdLst/>
              <a:ahLst/>
              <a:cxnLst/>
              <a:rect l="l" t="t" r="r" b="b"/>
              <a:pathLst>
                <a:path w="4656" h="3258" extrusionOk="0">
                  <a:moveTo>
                    <a:pt x="1763" y="1"/>
                  </a:moveTo>
                  <a:cubicBezTo>
                    <a:pt x="1152" y="1"/>
                    <a:pt x="564" y="248"/>
                    <a:pt x="124" y="665"/>
                  </a:cubicBezTo>
                  <a:cubicBezTo>
                    <a:pt x="29" y="783"/>
                    <a:pt x="0" y="959"/>
                    <a:pt x="124" y="1077"/>
                  </a:cubicBezTo>
                  <a:cubicBezTo>
                    <a:pt x="173" y="1138"/>
                    <a:pt x="247" y="1169"/>
                    <a:pt x="320" y="1169"/>
                  </a:cubicBezTo>
                  <a:cubicBezTo>
                    <a:pt x="394" y="1169"/>
                    <a:pt x="467" y="1138"/>
                    <a:pt x="517" y="1077"/>
                  </a:cubicBezTo>
                  <a:cubicBezTo>
                    <a:pt x="858" y="759"/>
                    <a:pt x="1299" y="589"/>
                    <a:pt x="1763" y="589"/>
                  </a:cubicBezTo>
                  <a:cubicBezTo>
                    <a:pt x="2675" y="589"/>
                    <a:pt x="3409" y="1276"/>
                    <a:pt x="3503" y="2158"/>
                  </a:cubicBezTo>
                  <a:lnTo>
                    <a:pt x="3409" y="2035"/>
                  </a:lnTo>
                  <a:cubicBezTo>
                    <a:pt x="3351" y="1963"/>
                    <a:pt x="3270" y="1925"/>
                    <a:pt x="3188" y="1925"/>
                  </a:cubicBezTo>
                  <a:cubicBezTo>
                    <a:pt x="3128" y="1925"/>
                    <a:pt x="3067" y="1945"/>
                    <a:pt x="3015" y="1988"/>
                  </a:cubicBezTo>
                  <a:cubicBezTo>
                    <a:pt x="2892" y="2082"/>
                    <a:pt x="2868" y="2252"/>
                    <a:pt x="2968" y="2376"/>
                  </a:cubicBezTo>
                  <a:lnTo>
                    <a:pt x="3527" y="3134"/>
                  </a:lnTo>
                  <a:cubicBezTo>
                    <a:pt x="3580" y="3210"/>
                    <a:pt x="3674" y="3257"/>
                    <a:pt x="3750" y="3257"/>
                  </a:cubicBezTo>
                  <a:cubicBezTo>
                    <a:pt x="3850" y="3257"/>
                    <a:pt x="3921" y="3210"/>
                    <a:pt x="3997" y="3134"/>
                  </a:cubicBezTo>
                  <a:lnTo>
                    <a:pt x="4555" y="2376"/>
                  </a:lnTo>
                  <a:cubicBezTo>
                    <a:pt x="4655" y="2252"/>
                    <a:pt x="4632" y="2082"/>
                    <a:pt x="4508" y="1988"/>
                  </a:cubicBezTo>
                  <a:cubicBezTo>
                    <a:pt x="4456" y="1945"/>
                    <a:pt x="4392" y="1925"/>
                    <a:pt x="4329" y="1925"/>
                  </a:cubicBezTo>
                  <a:cubicBezTo>
                    <a:pt x="4242" y="1925"/>
                    <a:pt x="4159" y="1963"/>
                    <a:pt x="4115" y="2035"/>
                  </a:cubicBezTo>
                  <a:lnTo>
                    <a:pt x="4068" y="2082"/>
                  </a:lnTo>
                  <a:cubicBezTo>
                    <a:pt x="3944" y="906"/>
                    <a:pt x="2939" y="1"/>
                    <a:pt x="1763" y="1"/>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397;p39">
              <a:extLst>
                <a:ext uri="{FF2B5EF4-FFF2-40B4-BE49-F238E27FC236}">
                  <a16:creationId xmlns:a16="http://schemas.microsoft.com/office/drawing/2014/main" id="{3849C930-8656-4A47-828C-CDA33BC154F8}"/>
                </a:ext>
              </a:extLst>
            </p:cNvPr>
            <p:cNvSpPr/>
            <p:nvPr/>
          </p:nvSpPr>
          <p:spPr>
            <a:xfrm>
              <a:off x="2500011" y="2940654"/>
              <a:ext cx="90699" cy="63563"/>
            </a:xfrm>
            <a:custGeom>
              <a:avLst/>
              <a:gdLst/>
              <a:ahLst/>
              <a:cxnLst/>
              <a:rect l="l" t="t" r="r" b="b"/>
              <a:pathLst>
                <a:path w="4656" h="3263" extrusionOk="0">
                  <a:moveTo>
                    <a:pt x="912" y="0"/>
                  </a:moveTo>
                  <a:cubicBezTo>
                    <a:pt x="835" y="0"/>
                    <a:pt x="735" y="53"/>
                    <a:pt x="688" y="124"/>
                  </a:cubicBezTo>
                  <a:lnTo>
                    <a:pt x="100" y="882"/>
                  </a:lnTo>
                  <a:cubicBezTo>
                    <a:pt x="0" y="1005"/>
                    <a:pt x="30" y="1176"/>
                    <a:pt x="177" y="1276"/>
                  </a:cubicBezTo>
                  <a:cubicBezTo>
                    <a:pt x="224" y="1323"/>
                    <a:pt x="271" y="1352"/>
                    <a:pt x="347" y="1352"/>
                  </a:cubicBezTo>
                  <a:cubicBezTo>
                    <a:pt x="418" y="1352"/>
                    <a:pt x="518" y="1299"/>
                    <a:pt x="565" y="1229"/>
                  </a:cubicBezTo>
                  <a:lnTo>
                    <a:pt x="588" y="1176"/>
                  </a:lnTo>
                  <a:cubicBezTo>
                    <a:pt x="735" y="2352"/>
                    <a:pt x="1717" y="3263"/>
                    <a:pt x="2916" y="3263"/>
                  </a:cubicBezTo>
                  <a:cubicBezTo>
                    <a:pt x="3527" y="3263"/>
                    <a:pt x="4091" y="3016"/>
                    <a:pt x="4532" y="2598"/>
                  </a:cubicBezTo>
                  <a:cubicBezTo>
                    <a:pt x="4656" y="2475"/>
                    <a:pt x="4656" y="2304"/>
                    <a:pt x="4556" y="2181"/>
                  </a:cubicBezTo>
                  <a:cubicBezTo>
                    <a:pt x="4497" y="2119"/>
                    <a:pt x="4424" y="2088"/>
                    <a:pt x="4350" y="2088"/>
                  </a:cubicBezTo>
                  <a:cubicBezTo>
                    <a:pt x="4277" y="2088"/>
                    <a:pt x="4203" y="2119"/>
                    <a:pt x="4144" y="2181"/>
                  </a:cubicBezTo>
                  <a:cubicBezTo>
                    <a:pt x="3821" y="2498"/>
                    <a:pt x="3380" y="2675"/>
                    <a:pt x="2916" y="2675"/>
                  </a:cubicBezTo>
                  <a:cubicBezTo>
                    <a:pt x="2011" y="2675"/>
                    <a:pt x="1252" y="1987"/>
                    <a:pt x="1153" y="1105"/>
                  </a:cubicBezTo>
                  <a:lnTo>
                    <a:pt x="1153" y="1105"/>
                  </a:lnTo>
                  <a:lnTo>
                    <a:pt x="1252" y="1229"/>
                  </a:lnTo>
                  <a:cubicBezTo>
                    <a:pt x="1310" y="1300"/>
                    <a:pt x="1399" y="1338"/>
                    <a:pt x="1488" y="1338"/>
                  </a:cubicBezTo>
                  <a:cubicBezTo>
                    <a:pt x="1553" y="1338"/>
                    <a:pt x="1618" y="1318"/>
                    <a:pt x="1670" y="1276"/>
                  </a:cubicBezTo>
                  <a:cubicBezTo>
                    <a:pt x="1793" y="1176"/>
                    <a:pt x="1817" y="1005"/>
                    <a:pt x="1717" y="882"/>
                  </a:cubicBezTo>
                  <a:lnTo>
                    <a:pt x="1129" y="124"/>
                  </a:lnTo>
                  <a:cubicBezTo>
                    <a:pt x="1082" y="53"/>
                    <a:pt x="1006" y="0"/>
                    <a:pt x="912" y="0"/>
                  </a:cubicBezTo>
                  <a:close/>
                </a:path>
              </a:pathLst>
            </a:custGeom>
            <a:solidFill>
              <a:srgbClr val="3E28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584895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0439203-B7A2-4161-8381-CE41B858396C}"/>
              </a:ext>
            </a:extLst>
          </p:cNvPr>
          <p:cNvSpPr>
            <a:spLocks noGrp="1"/>
          </p:cNvSpPr>
          <p:nvPr>
            <p:ph type="title"/>
          </p:nvPr>
        </p:nvSpPr>
        <p:spPr/>
        <p:txBody>
          <a:bodyPr/>
          <a:lstStyle/>
          <a:p>
            <a:r>
              <a:rPr lang="en-GB" sz="2800" dirty="0"/>
              <a:t>Inscription et connexion des </a:t>
            </a:r>
            <a:r>
              <a:rPr lang="en-GB" sz="2800" dirty="0" err="1"/>
              <a:t>étudiants</a:t>
            </a:r>
            <a:endParaRPr lang="fr-FR" sz="2800" dirty="0"/>
          </a:p>
        </p:txBody>
      </p:sp>
      <p:sp>
        <p:nvSpPr>
          <p:cNvPr id="9" name="TextBox 8">
            <a:extLst>
              <a:ext uri="{FF2B5EF4-FFF2-40B4-BE49-F238E27FC236}">
                <a16:creationId xmlns:a16="http://schemas.microsoft.com/office/drawing/2014/main" id="{B22573B3-DFF4-4D5C-8150-D4549E9706DA}"/>
              </a:ext>
            </a:extLst>
          </p:cNvPr>
          <p:cNvSpPr txBox="1"/>
          <p:nvPr/>
        </p:nvSpPr>
        <p:spPr>
          <a:xfrm>
            <a:off x="826994" y="1264024"/>
            <a:ext cx="7490012" cy="954107"/>
          </a:xfrm>
          <a:prstGeom prst="rect">
            <a:avLst/>
          </a:prstGeom>
          <a:noFill/>
        </p:spPr>
        <p:txBody>
          <a:bodyPr wrap="square" rtlCol="0">
            <a:spAutoFit/>
          </a:bodyPr>
          <a:lstStyle/>
          <a:p>
            <a:pPr marL="285750" indent="-285750" algn="just">
              <a:buFont typeface="Arial" panose="020B0604020202020204" pitchFamily="34" charset="0"/>
              <a:buChar char="•"/>
            </a:pPr>
            <a:r>
              <a:rPr lang="fr-FR" sz="1400" dirty="0">
                <a:latin typeface="Raleway" panose="020B0604020202020204" pitchFamily="2" charset="0"/>
                <a:cs typeface="Times New Roman" panose="02020603050405020304" pitchFamily="18" charset="0"/>
              </a:rPr>
              <a:t>Les étudiants pourront s'inscrire en fournissant leurs code apogées</a:t>
            </a:r>
            <a:r>
              <a:rPr lang="en-GB" dirty="0">
                <a:latin typeface="Raleway" panose="020B0604020202020204" pitchFamily="2" charset="0"/>
                <a:cs typeface="Times New Roman" panose="02020603050405020304" pitchFamily="18" charset="0"/>
              </a:rPr>
              <a:t>.</a:t>
            </a:r>
            <a:endParaRPr lang="fr-FR" sz="1400" dirty="0">
              <a:latin typeface="Raleway" panose="020B0604020202020204" pitchFamily="2" charset="0"/>
              <a:cs typeface="Times New Roman" panose="02020603050405020304" pitchFamily="18" charset="0"/>
            </a:endParaRPr>
          </a:p>
          <a:p>
            <a:pPr marL="285750" indent="-285750" algn="just">
              <a:buFont typeface="Arial" panose="020B0604020202020204" pitchFamily="34" charset="0"/>
              <a:buChar char="•"/>
            </a:pPr>
            <a:r>
              <a:rPr lang="fr-FR" dirty="0">
                <a:latin typeface="Raleway" panose="020B0604020202020204" pitchFamily="2" charset="0"/>
                <a:cs typeface="Times New Roman" panose="02020603050405020304" pitchFamily="18" charset="0"/>
              </a:rPr>
              <a:t>U</a:t>
            </a:r>
            <a:r>
              <a:rPr lang="fr-FR" sz="1400" dirty="0">
                <a:latin typeface="Raleway" panose="020B0604020202020204" pitchFamily="2" charset="0"/>
                <a:cs typeface="Times New Roman" panose="02020603050405020304" pitchFamily="18" charset="0"/>
              </a:rPr>
              <a:t>ne fois inscrits, les étudiants pourront se connecter au système en utilisant leurs identifiants (code apogée</a:t>
            </a:r>
            <a:r>
              <a:rPr lang="fr-FR" dirty="0">
                <a:latin typeface="Raleway" panose="020B0604020202020204" pitchFamily="2" charset="0"/>
                <a:cs typeface="Times New Roman" panose="02020603050405020304" pitchFamily="18" charset="0"/>
              </a:rPr>
              <a:t> avec le </a:t>
            </a:r>
            <a:r>
              <a:rPr lang="fr-FR" sz="1400" dirty="0">
                <a:latin typeface="Raleway" panose="020B0604020202020204" pitchFamily="2" charset="0"/>
                <a:cs typeface="Times New Roman" panose="02020603050405020304" pitchFamily="18" charset="0"/>
              </a:rPr>
              <a:t>mot de passe) pour accéder à leur compte.</a:t>
            </a:r>
            <a:endParaRPr lang="en-US" sz="1400" dirty="0">
              <a:latin typeface="Raleway" panose="020B0604020202020204" pitchFamily="2" charset="0"/>
              <a:cs typeface="Times New Roman" panose="02020603050405020304" pitchFamily="18" charset="0"/>
            </a:endParaRPr>
          </a:p>
          <a:p>
            <a:endParaRPr lang="fr-FR" dirty="0"/>
          </a:p>
        </p:txBody>
      </p:sp>
      <p:cxnSp>
        <p:nvCxnSpPr>
          <p:cNvPr id="8" name="Connector: Elbow 7">
            <a:extLst>
              <a:ext uri="{FF2B5EF4-FFF2-40B4-BE49-F238E27FC236}">
                <a16:creationId xmlns:a16="http://schemas.microsoft.com/office/drawing/2014/main" id="{878A2D35-94B4-47BF-89A3-3F1F6F03E256}"/>
              </a:ext>
            </a:extLst>
          </p:cNvPr>
          <p:cNvCxnSpPr>
            <a:cxnSpLocks/>
          </p:cNvCxnSpPr>
          <p:nvPr/>
        </p:nvCxnSpPr>
        <p:spPr>
          <a:xfrm rot="16200000" flipH="1">
            <a:off x="4458146" y="3298664"/>
            <a:ext cx="132086" cy="3"/>
          </a:xfrm>
          <a:prstGeom prst="bentConnector3">
            <a:avLst/>
          </a:prstGeom>
          <a:ln>
            <a:solidFill>
              <a:schemeClr val="accent1"/>
            </a:solidFill>
          </a:ln>
        </p:spPr>
        <p:style>
          <a:lnRef idx="1">
            <a:schemeClr val="dk1"/>
          </a:lnRef>
          <a:fillRef idx="0">
            <a:schemeClr val="dk1"/>
          </a:fillRef>
          <a:effectRef idx="0">
            <a:schemeClr val="dk1"/>
          </a:effectRef>
          <a:fontRef idx="minor">
            <a:schemeClr val="tx1"/>
          </a:fontRef>
        </p:style>
      </p:cxnSp>
      <p:pic>
        <p:nvPicPr>
          <p:cNvPr id="7" name="Picture 6">
            <a:extLst>
              <a:ext uri="{FF2B5EF4-FFF2-40B4-BE49-F238E27FC236}">
                <a16:creationId xmlns:a16="http://schemas.microsoft.com/office/drawing/2014/main" id="{5EE50CF4-41AB-4EBB-80D0-8E31950E14F6}"/>
              </a:ext>
            </a:extLst>
          </p:cNvPr>
          <p:cNvPicPr>
            <a:picLocks noChangeAspect="1"/>
          </p:cNvPicPr>
          <p:nvPr/>
        </p:nvPicPr>
        <p:blipFill>
          <a:blip r:embed="rId2"/>
          <a:stretch>
            <a:fillRect/>
          </a:stretch>
        </p:blipFill>
        <p:spPr>
          <a:xfrm>
            <a:off x="3409856" y="1668458"/>
            <a:ext cx="2324291" cy="1932103"/>
          </a:xfrm>
          <a:prstGeom prst="rect">
            <a:avLst/>
          </a:prstGeom>
        </p:spPr>
      </p:pic>
      <p:pic>
        <p:nvPicPr>
          <p:cNvPr id="11" name="Picture 10">
            <a:extLst>
              <a:ext uri="{FF2B5EF4-FFF2-40B4-BE49-F238E27FC236}">
                <a16:creationId xmlns:a16="http://schemas.microsoft.com/office/drawing/2014/main" id="{937854DD-75EE-4F4D-9D33-79F7D26F9964}"/>
              </a:ext>
            </a:extLst>
          </p:cNvPr>
          <p:cNvPicPr>
            <a:picLocks noChangeAspect="1"/>
          </p:cNvPicPr>
          <p:nvPr/>
        </p:nvPicPr>
        <p:blipFill>
          <a:blip r:embed="rId3"/>
          <a:stretch>
            <a:fillRect/>
          </a:stretch>
        </p:blipFill>
        <p:spPr>
          <a:xfrm>
            <a:off x="1168838" y="3162609"/>
            <a:ext cx="2917881" cy="1953996"/>
          </a:xfrm>
          <a:prstGeom prst="rect">
            <a:avLst/>
          </a:prstGeom>
        </p:spPr>
      </p:pic>
      <p:pic>
        <p:nvPicPr>
          <p:cNvPr id="13" name="Picture 12">
            <a:extLst>
              <a:ext uri="{FF2B5EF4-FFF2-40B4-BE49-F238E27FC236}">
                <a16:creationId xmlns:a16="http://schemas.microsoft.com/office/drawing/2014/main" id="{2E971E8B-398C-48E6-852E-FA2099FE6A7F}"/>
              </a:ext>
            </a:extLst>
          </p:cNvPr>
          <p:cNvPicPr>
            <a:picLocks noChangeAspect="1"/>
          </p:cNvPicPr>
          <p:nvPr/>
        </p:nvPicPr>
        <p:blipFill>
          <a:blip r:embed="rId4"/>
          <a:stretch>
            <a:fillRect/>
          </a:stretch>
        </p:blipFill>
        <p:spPr>
          <a:xfrm>
            <a:off x="5057283" y="3149596"/>
            <a:ext cx="2937312" cy="1967009"/>
          </a:xfrm>
          <a:prstGeom prst="rect">
            <a:avLst/>
          </a:prstGeom>
        </p:spPr>
      </p:pic>
      <p:cxnSp>
        <p:nvCxnSpPr>
          <p:cNvPr id="18" name="Connector: Elbow 17">
            <a:extLst>
              <a:ext uri="{FF2B5EF4-FFF2-40B4-BE49-F238E27FC236}">
                <a16:creationId xmlns:a16="http://schemas.microsoft.com/office/drawing/2014/main" id="{3973AFA7-98E9-4D52-9E32-3533E0FE1460}"/>
              </a:ext>
            </a:extLst>
          </p:cNvPr>
          <p:cNvCxnSpPr>
            <a:cxnSpLocks/>
          </p:cNvCxnSpPr>
          <p:nvPr/>
        </p:nvCxnSpPr>
        <p:spPr>
          <a:xfrm rot="5400000" flipH="1" flipV="1">
            <a:off x="4570353" y="1578450"/>
            <a:ext cx="13013" cy="3898160"/>
          </a:xfrm>
          <a:prstGeom prst="bentConnector3">
            <a:avLst>
              <a:gd name="adj1" fmla="val 1319888"/>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868697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940510-A8B5-48DF-B5F4-305A875E9347}"/>
              </a:ext>
            </a:extLst>
          </p:cNvPr>
          <p:cNvSpPr>
            <a:spLocks noGrp="1"/>
          </p:cNvSpPr>
          <p:nvPr>
            <p:ph type="title"/>
          </p:nvPr>
        </p:nvSpPr>
        <p:spPr/>
        <p:txBody>
          <a:bodyPr/>
          <a:lstStyle/>
          <a:p>
            <a:r>
              <a:rPr lang="en-GB" dirty="0"/>
              <a:t>Comparaison des menus</a:t>
            </a:r>
            <a:endParaRPr lang="fr-FR" dirty="0"/>
          </a:p>
        </p:txBody>
      </p:sp>
      <p:sp>
        <p:nvSpPr>
          <p:cNvPr id="29" name="TextBox 28">
            <a:extLst>
              <a:ext uri="{FF2B5EF4-FFF2-40B4-BE49-F238E27FC236}">
                <a16:creationId xmlns:a16="http://schemas.microsoft.com/office/drawing/2014/main" id="{C06E5F81-2DEC-4210-B1C7-8C8FAFA94F8D}"/>
              </a:ext>
            </a:extLst>
          </p:cNvPr>
          <p:cNvSpPr txBox="1"/>
          <p:nvPr/>
        </p:nvSpPr>
        <p:spPr>
          <a:xfrm>
            <a:off x="837565" y="1823232"/>
            <a:ext cx="2988219" cy="307777"/>
          </a:xfrm>
          <a:prstGeom prst="rect">
            <a:avLst/>
          </a:prstGeom>
          <a:noFill/>
        </p:spPr>
        <p:txBody>
          <a:bodyPr wrap="square" rtlCol="0">
            <a:spAutoFit/>
          </a:bodyPr>
          <a:lstStyle/>
          <a:p>
            <a:pPr algn="ctr"/>
            <a:r>
              <a:rPr lang="en-GB" dirty="0">
                <a:latin typeface="Inter" panose="020B0604020202020204" charset="0"/>
                <a:ea typeface="Inter" panose="020B0604020202020204" charset="0"/>
              </a:rPr>
              <a:t>Menu </a:t>
            </a:r>
            <a:r>
              <a:rPr lang="en-GB" dirty="0" err="1">
                <a:latin typeface="Inter" panose="020B0604020202020204" charset="0"/>
                <a:ea typeface="Inter" panose="020B0604020202020204" charset="0"/>
              </a:rPr>
              <a:t>d’étudiant</a:t>
            </a:r>
            <a:endParaRPr lang="fr-FR" dirty="0">
              <a:latin typeface="Inter" panose="020B0604020202020204" charset="0"/>
              <a:ea typeface="Inter" panose="020B0604020202020204" charset="0"/>
            </a:endParaRPr>
          </a:p>
        </p:txBody>
      </p:sp>
      <p:sp>
        <p:nvSpPr>
          <p:cNvPr id="30" name="TextBox 29">
            <a:extLst>
              <a:ext uri="{FF2B5EF4-FFF2-40B4-BE49-F238E27FC236}">
                <a16:creationId xmlns:a16="http://schemas.microsoft.com/office/drawing/2014/main" id="{71CE0C81-312F-458A-A6E1-855F3D461784}"/>
              </a:ext>
            </a:extLst>
          </p:cNvPr>
          <p:cNvSpPr txBox="1"/>
          <p:nvPr/>
        </p:nvSpPr>
        <p:spPr>
          <a:xfrm>
            <a:off x="5158198" y="1823232"/>
            <a:ext cx="2988219" cy="307777"/>
          </a:xfrm>
          <a:prstGeom prst="rect">
            <a:avLst/>
          </a:prstGeom>
          <a:noFill/>
        </p:spPr>
        <p:txBody>
          <a:bodyPr wrap="square" rtlCol="0">
            <a:spAutoFit/>
          </a:bodyPr>
          <a:lstStyle/>
          <a:p>
            <a:pPr algn="ctr"/>
            <a:r>
              <a:rPr lang="en-GB" dirty="0">
                <a:latin typeface="Inter" panose="020B0604020202020204" charset="0"/>
                <a:ea typeface="Inter" panose="020B0604020202020204" charset="0"/>
              </a:rPr>
              <a:t>Menu </a:t>
            </a:r>
            <a:r>
              <a:rPr lang="en-GB" dirty="0" err="1">
                <a:latin typeface="Inter" panose="020B0604020202020204" charset="0"/>
                <a:ea typeface="Inter" panose="020B0604020202020204" charset="0"/>
              </a:rPr>
              <a:t>d’administrateur</a:t>
            </a:r>
            <a:endParaRPr lang="fr-FR" dirty="0">
              <a:latin typeface="Inter" panose="020B0604020202020204" charset="0"/>
              <a:ea typeface="Inter" panose="020B0604020202020204" charset="0"/>
            </a:endParaRPr>
          </a:p>
        </p:txBody>
      </p:sp>
      <p:pic>
        <p:nvPicPr>
          <p:cNvPr id="10" name="Picture 9">
            <a:extLst>
              <a:ext uri="{FF2B5EF4-FFF2-40B4-BE49-F238E27FC236}">
                <a16:creationId xmlns:a16="http://schemas.microsoft.com/office/drawing/2014/main" id="{23479D6A-E8D4-42F3-B70E-B7A99F94BD08}"/>
              </a:ext>
            </a:extLst>
          </p:cNvPr>
          <p:cNvPicPr>
            <a:picLocks noChangeAspect="1"/>
          </p:cNvPicPr>
          <p:nvPr/>
        </p:nvPicPr>
        <p:blipFill>
          <a:blip r:embed="rId2"/>
          <a:stretch>
            <a:fillRect/>
          </a:stretch>
        </p:blipFill>
        <p:spPr>
          <a:xfrm>
            <a:off x="233212" y="1737360"/>
            <a:ext cx="4613107" cy="2993309"/>
          </a:xfrm>
          <a:prstGeom prst="rect">
            <a:avLst/>
          </a:prstGeom>
        </p:spPr>
      </p:pic>
      <p:pic>
        <p:nvPicPr>
          <p:cNvPr id="6" name="Picture 5">
            <a:extLst>
              <a:ext uri="{FF2B5EF4-FFF2-40B4-BE49-F238E27FC236}">
                <a16:creationId xmlns:a16="http://schemas.microsoft.com/office/drawing/2014/main" id="{AC3F6966-BA8C-4FA3-9292-84CF58E881E6}"/>
              </a:ext>
            </a:extLst>
          </p:cNvPr>
          <p:cNvPicPr>
            <a:picLocks noChangeAspect="1"/>
          </p:cNvPicPr>
          <p:nvPr/>
        </p:nvPicPr>
        <p:blipFill>
          <a:blip r:embed="rId3"/>
          <a:stretch>
            <a:fillRect/>
          </a:stretch>
        </p:blipFill>
        <p:spPr>
          <a:xfrm>
            <a:off x="4572000" y="1800710"/>
            <a:ext cx="4218560" cy="2821565"/>
          </a:xfrm>
          <a:prstGeom prst="rect">
            <a:avLst/>
          </a:prstGeom>
        </p:spPr>
      </p:pic>
    </p:spTree>
    <p:extLst>
      <p:ext uri="{BB962C8B-B14F-4D97-AF65-F5344CB8AC3E}">
        <p14:creationId xmlns:p14="http://schemas.microsoft.com/office/powerpoint/2010/main" val="16822723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a:extLst>
              <a:ext uri="{FF2B5EF4-FFF2-40B4-BE49-F238E27FC236}">
                <a16:creationId xmlns:a16="http://schemas.microsoft.com/office/drawing/2014/main" id="{94B75D50-C276-4EE8-BFAD-8B802C2746B0}"/>
              </a:ext>
            </a:extLst>
          </p:cNvPr>
          <p:cNvSpPr>
            <a:spLocks noGrp="1"/>
          </p:cNvSpPr>
          <p:nvPr>
            <p:ph type="title"/>
          </p:nvPr>
        </p:nvSpPr>
        <p:spPr/>
        <p:txBody>
          <a:bodyPr/>
          <a:lstStyle/>
          <a:p>
            <a:r>
              <a:rPr lang="en-GB" dirty="0" err="1"/>
              <a:t>Ajout</a:t>
            </a:r>
            <a:r>
              <a:rPr lang="en-GB" dirty="0"/>
              <a:t> d’un livre </a:t>
            </a:r>
            <a:r>
              <a:rPr lang="fr-FR" dirty="0"/>
              <a:t>à</a:t>
            </a:r>
            <a:r>
              <a:rPr lang="en-GB" dirty="0"/>
              <a:t> la </a:t>
            </a:r>
            <a:r>
              <a:rPr lang="en-GB" dirty="0" err="1"/>
              <a:t>bibliothèque</a:t>
            </a:r>
            <a:endParaRPr lang="fr-FR" dirty="0"/>
          </a:p>
        </p:txBody>
      </p:sp>
      <p:sp>
        <p:nvSpPr>
          <p:cNvPr id="23" name="TextBox 22">
            <a:extLst>
              <a:ext uri="{FF2B5EF4-FFF2-40B4-BE49-F238E27FC236}">
                <a16:creationId xmlns:a16="http://schemas.microsoft.com/office/drawing/2014/main" id="{C963D6FF-708D-4DEC-B6F2-6895AF4C5563}"/>
              </a:ext>
            </a:extLst>
          </p:cNvPr>
          <p:cNvSpPr txBox="1"/>
          <p:nvPr/>
        </p:nvSpPr>
        <p:spPr>
          <a:xfrm>
            <a:off x="720000" y="1331258"/>
            <a:ext cx="7832911" cy="954107"/>
          </a:xfrm>
          <a:prstGeom prst="rect">
            <a:avLst/>
          </a:prstGeom>
          <a:noFill/>
        </p:spPr>
        <p:txBody>
          <a:bodyPr wrap="square" rtlCol="0">
            <a:spAutoFit/>
          </a:bodyPr>
          <a:lstStyle/>
          <a:p>
            <a:pPr marL="285750" indent="-285750" algn="just">
              <a:buFont typeface="Arial" panose="020B0604020202020204" pitchFamily="34" charset="0"/>
              <a:buChar char="•"/>
            </a:pPr>
            <a:r>
              <a:rPr lang="fr-FR" sz="1400" dirty="0">
                <a:latin typeface="Raleway" panose="020B0604020202020204" pitchFamily="2" charset="0"/>
                <a:cs typeface="Times New Roman" panose="02020603050405020304" pitchFamily="18" charset="0"/>
              </a:rPr>
              <a:t>Les administrateurs auront la possibilité d'ajouter de nouveaux livres à la bibliothèque en fournissant des détails tels que le titre, l'auteur, l'éditeur, l'ISBN, etc.</a:t>
            </a:r>
          </a:p>
          <a:p>
            <a:pPr marL="285750" indent="-285750" algn="just">
              <a:buFont typeface="Arial" panose="020B0604020202020204" pitchFamily="34" charset="0"/>
              <a:buChar char="•"/>
            </a:pPr>
            <a:r>
              <a:rPr lang="fr-FR" sz="1400" dirty="0">
                <a:latin typeface="Raleway" panose="020B0604020202020204" pitchFamily="2" charset="0"/>
                <a:cs typeface="Times New Roman" panose="02020603050405020304" pitchFamily="18" charset="0"/>
              </a:rPr>
              <a:t>Ces informations seront enregistrées dans la base de données du système, permettant ainsi la recherche et la réservation ultérieures de ces livres.</a:t>
            </a:r>
          </a:p>
        </p:txBody>
      </p:sp>
      <p:pic>
        <p:nvPicPr>
          <p:cNvPr id="15" name="Picture 14">
            <a:extLst>
              <a:ext uri="{FF2B5EF4-FFF2-40B4-BE49-F238E27FC236}">
                <a16:creationId xmlns:a16="http://schemas.microsoft.com/office/drawing/2014/main" id="{FB65949F-4EDC-4B94-84B3-671652B4AB9A}"/>
              </a:ext>
            </a:extLst>
          </p:cNvPr>
          <p:cNvPicPr>
            <a:picLocks noChangeAspect="1"/>
          </p:cNvPicPr>
          <p:nvPr/>
        </p:nvPicPr>
        <p:blipFill>
          <a:blip r:embed="rId2"/>
          <a:stretch>
            <a:fillRect/>
          </a:stretch>
        </p:blipFill>
        <p:spPr>
          <a:xfrm>
            <a:off x="2630155" y="2015651"/>
            <a:ext cx="3702065" cy="3041236"/>
          </a:xfrm>
          <a:prstGeom prst="rect">
            <a:avLst/>
          </a:prstGeom>
        </p:spPr>
      </p:pic>
    </p:spTree>
    <p:extLst>
      <p:ext uri="{BB962C8B-B14F-4D97-AF65-F5344CB8AC3E}">
        <p14:creationId xmlns:p14="http://schemas.microsoft.com/office/powerpoint/2010/main" val="2959887568"/>
      </p:ext>
    </p:extLst>
  </p:cSld>
  <p:clrMapOvr>
    <a:masterClrMapping/>
  </p:clrMapOvr>
</p:sld>
</file>

<file path=ppt/theme/theme1.xml><?xml version="1.0" encoding="utf-8"?>
<a:theme xmlns:a="http://schemas.openxmlformats.org/drawingml/2006/main" name="Computer Workshop for Beginners by Slidesgo">
  <a:themeElements>
    <a:clrScheme name="Simple Light">
      <a:dk1>
        <a:srgbClr val="112E54"/>
      </a:dk1>
      <a:lt1>
        <a:srgbClr val="AEE2F4"/>
      </a:lt1>
      <a:dk2>
        <a:srgbClr val="FFE188"/>
      </a:dk2>
      <a:lt2>
        <a:srgbClr val="FF93A9"/>
      </a:lt2>
      <a:accent1>
        <a:srgbClr val="FF6180"/>
      </a:accent1>
      <a:accent2>
        <a:srgbClr val="F5FBFF"/>
      </a:accent2>
      <a:accent3>
        <a:srgbClr val="00C7E6"/>
      </a:accent3>
      <a:accent4>
        <a:srgbClr val="356B90"/>
      </a:accent4>
      <a:accent5>
        <a:srgbClr val="866AAC"/>
      </a:accent5>
      <a:accent6>
        <a:srgbClr val="3E285A"/>
      </a:accent6>
      <a:hlink>
        <a:srgbClr val="112E5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1450</TotalTime>
  <Words>1081</Words>
  <Application>Microsoft Office PowerPoint</Application>
  <PresentationFormat>On-screen Show (16:9)</PresentationFormat>
  <Paragraphs>108</Paragraphs>
  <Slides>18</Slides>
  <Notes>8</Notes>
  <HiddenSlides>0</HiddenSlides>
  <MMClips>1</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18</vt:i4>
      </vt:variant>
    </vt:vector>
  </HeadingPairs>
  <TitlesOfParts>
    <vt:vector size="31" baseType="lpstr">
      <vt:lpstr>Bebas Neue</vt:lpstr>
      <vt:lpstr>DM Sans</vt:lpstr>
      <vt:lpstr>Open Sans</vt:lpstr>
      <vt:lpstr>Courier New</vt:lpstr>
      <vt:lpstr>Montserrat</vt:lpstr>
      <vt:lpstr>Nunito Light</vt:lpstr>
      <vt:lpstr>PT Sans</vt:lpstr>
      <vt:lpstr>Arial</vt:lpstr>
      <vt:lpstr>Inter</vt:lpstr>
      <vt:lpstr>Raleway</vt:lpstr>
      <vt:lpstr>Josefin Sans Light</vt:lpstr>
      <vt:lpstr>Söhne</vt:lpstr>
      <vt:lpstr>Computer Workshop for Beginners by Slidesgo</vt:lpstr>
      <vt:lpstr>Système de gestion de bibliothèque</vt:lpstr>
      <vt:lpstr>Sommaire</vt:lpstr>
      <vt:lpstr>Introduction</vt:lpstr>
      <vt:lpstr>PowerPoint Presentation</vt:lpstr>
      <vt:lpstr>Fonctionnalité du système </vt:lpstr>
      <vt:lpstr>Fonctionnalité du système </vt:lpstr>
      <vt:lpstr>Inscription et connexion des étudiants</vt:lpstr>
      <vt:lpstr>Comparaison des menus</vt:lpstr>
      <vt:lpstr>Ajout d’un livre à la bibliothèque</vt:lpstr>
      <vt:lpstr>Réservation d’un livre</vt:lpstr>
      <vt:lpstr>Détails techniques</vt:lpstr>
      <vt:lpstr>Démo. du système </vt:lpstr>
      <vt:lpstr>PowerPoint Presentation</vt:lpstr>
      <vt:lpstr>Conclusion</vt:lpstr>
      <vt:lpstr>PowerPoint Presentation</vt:lpstr>
      <vt:lpstr>Les possiblités d’améliorations </vt:lpstr>
      <vt:lpstr>PowerPoint Presentation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Système de gestion de bibliothèque</dc:title>
  <cp:lastModifiedBy>MAHA MEGRINI</cp:lastModifiedBy>
  <cp:revision>63</cp:revision>
  <dcterms:modified xsi:type="dcterms:W3CDTF">2023-05-17T11:21:54Z</dcterms:modified>
</cp:coreProperties>
</file>